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4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E22D-5F53-4C60-B317-FB3D6A975190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6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Algorithm Develop</a:t>
            </a:r>
          </a:p>
          <a:p>
            <a:pPr marL="457200" lvl="1" indent="0">
              <a:buNone/>
            </a:pPr>
            <a:r>
              <a:rPr lang="en-US" altLang="zh-CN" dirty="0"/>
              <a:t>Left image is the input image and right image is the output image.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Single PDF File </a:t>
            </a:r>
          </a:p>
          <a:p>
            <a:pPr lvl="1"/>
            <a:r>
              <a:rPr lang="en-US" altLang="zh-CN" dirty="0"/>
              <a:t>File Name is </a:t>
            </a:r>
            <a:r>
              <a:rPr lang="en-US" altLang="zh-CN"/>
              <a:t>your </a:t>
            </a:r>
            <a:r>
              <a:rPr lang="en-US" altLang="zh-CN">
                <a:solidFill>
                  <a:srgbClr val="FF0000"/>
                </a:solidFill>
              </a:rPr>
              <a:t>H2</a:t>
            </a:r>
            <a:r>
              <a:rPr lang="en-US" altLang="zh-CN"/>
              <a:t>-[</a:t>
            </a:r>
            <a:r>
              <a:rPr lang="en-US" altLang="zh-CN" dirty="0"/>
              <a:t>your student ID]-[your name].PDF </a:t>
            </a:r>
          </a:p>
          <a:p>
            <a:pPr lvl="1"/>
            <a:r>
              <a:rPr lang="en-US" altLang="zh-CN" dirty="0"/>
              <a:t>Include source code, input image &amp; output image, </a:t>
            </a:r>
            <a:r>
              <a:rPr lang="en-US" altLang="zh-CN" dirty="0">
                <a:solidFill>
                  <a:srgbClr val="FF0000"/>
                </a:solidFill>
              </a:rPr>
              <a:t>description of your algorithm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Using C—(C# Script) or C++(Open CV)</a:t>
            </a:r>
          </a:p>
          <a:p>
            <a:pPr lvl="1"/>
            <a:r>
              <a:rPr lang="en-US" altLang="zh-CN" dirty="0"/>
              <a:t>Submit to your TA (Yang Li, yangl9394@163.com)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Deadline is December 12</a:t>
            </a:r>
          </a:p>
          <a:p>
            <a:endParaRPr lang="zh-CN" altLang="en-US" dirty="0"/>
          </a:p>
        </p:txBody>
      </p:sp>
      <p:pic>
        <p:nvPicPr>
          <p:cNvPr id="4" name="内容占位符 3" descr="c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0183" y="648393"/>
            <a:ext cx="3697851" cy="19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Homework</vt:lpstr>
      <vt:lpstr>Homework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Liang Yijun</dc:creator>
  <cp:lastModifiedBy>Yijun Liang</cp:lastModifiedBy>
  <cp:revision>12</cp:revision>
  <dcterms:created xsi:type="dcterms:W3CDTF">2019-11-05T01:06:33Z</dcterms:created>
  <dcterms:modified xsi:type="dcterms:W3CDTF">2023-11-27T00:56:15Z</dcterms:modified>
</cp:coreProperties>
</file>