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2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03:32:34.9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08:51:25.6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08:59:49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08:59:50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159-270D-4616-92A9-76274D2C7B3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395-8BBD-4EC9-932D-69CF8CFAB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8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159-270D-4616-92A9-76274D2C7B3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395-8BBD-4EC9-932D-69CF8CFAB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159-270D-4616-92A9-76274D2C7B3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395-8BBD-4EC9-932D-69CF8CFAB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2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159-270D-4616-92A9-76274D2C7B3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395-8BBD-4EC9-932D-69CF8CFAB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159-270D-4616-92A9-76274D2C7B3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395-8BBD-4EC9-932D-69CF8CFAB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8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159-270D-4616-92A9-76274D2C7B3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395-8BBD-4EC9-932D-69CF8CFAB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7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159-270D-4616-92A9-76274D2C7B3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395-8BBD-4EC9-932D-69CF8CFAB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9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159-270D-4616-92A9-76274D2C7B3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395-8BBD-4EC9-932D-69CF8CFAB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2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159-270D-4616-92A9-76274D2C7B3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395-8BBD-4EC9-932D-69CF8CFAB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3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159-270D-4616-92A9-76274D2C7B3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395-8BBD-4EC9-932D-69CF8CFAB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46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159-270D-4616-92A9-76274D2C7B3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6395-8BBD-4EC9-932D-69CF8CFAB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6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159-270D-4616-92A9-76274D2C7B36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76395-8BBD-4EC9-932D-69CF8CFAB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0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33" Type="http://schemas.openxmlformats.org/officeDocument/2006/relationships/image" Target="../media/image539.png"/><Relationship Id="rId12" Type="http://schemas.openxmlformats.org/officeDocument/2006/relationships/customXml" Target="../ink/ink3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57.png"/><Relationship Id="rId13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2020-2022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91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  Develop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/>
              <a:t>(2) Develop an algorithm which can adjust saturation of  color image and given the color transformation matrix. </a:t>
            </a:r>
            <a:endParaRPr lang="zh-CN" altLang="zh-CN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7611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Part 3  Programming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24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 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1030" y="1512587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dirty="0"/>
              <a:t>(1) Write a function to detect a line which direction is 45 degree (Hough Transform), using the following prototype: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C--: </a:t>
            </a:r>
            <a:r>
              <a:rPr lang="en-US" altLang="zh-CN" dirty="0" err="1"/>
              <a:t>int</a:t>
            </a:r>
            <a:r>
              <a:rPr lang="en-US" altLang="zh-CN" dirty="0"/>
              <a:t> Hough(byte[,]f). f is input image, return value is the distance form origin to the line.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c++</a:t>
            </a:r>
            <a:r>
              <a:rPr lang="en-US" altLang="zh-CN" dirty="0"/>
              <a:t>: </a:t>
            </a:r>
            <a:r>
              <a:rPr lang="en-US" altLang="zh-CN" dirty="0" err="1"/>
              <a:t>int</a:t>
            </a:r>
            <a:r>
              <a:rPr lang="en-US" altLang="zh-CN" dirty="0"/>
              <a:t> Hough(Mat &amp;input);</a:t>
            </a:r>
            <a:endParaRPr lang="zh-CN" altLang="zh-CN" dirty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B7885BF9-4355-B522-CA57-88CBEAF84BD4}"/>
                  </a:ext>
                </a:extLst>
              </p14:cNvPr>
              <p14:cNvContentPartPr/>
              <p14:nvPr/>
            </p14:nvContentPartPr>
            <p14:xfrm>
              <a:off x="10469190" y="3304856"/>
              <a:ext cx="36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B7885BF9-4355-B522-CA57-88CBEAF84B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60190" y="32962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7437D2F8-C314-8B7D-872C-125E9D871E48}"/>
                  </a:ext>
                </a:extLst>
              </p14:cNvPr>
              <p14:cNvContentPartPr/>
              <p14:nvPr/>
            </p14:nvContentPartPr>
            <p14:xfrm>
              <a:off x="3387270" y="3015776"/>
              <a:ext cx="360" cy="36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7437D2F8-C314-8B7D-872C-125E9D871E4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382950" y="301145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CC7CF897-7109-D611-6CBB-B60816B1AF02}"/>
                  </a:ext>
                </a:extLst>
              </p14:cNvPr>
              <p14:cNvContentPartPr/>
              <p14:nvPr/>
            </p14:nvContentPartPr>
            <p14:xfrm>
              <a:off x="3530190" y="2758736"/>
              <a:ext cx="360" cy="36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CC7CF897-7109-D611-6CBB-B60816B1AF0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25870" y="2754416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98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 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/>
              <a:t>(2) write a function to realize mixture (blender) of tow color images,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C--: ARGB[,] Mix(ARGB[,]f1, ARGB[,] f2,float u);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c++</a:t>
            </a:r>
            <a:r>
              <a:rPr lang="en-US" altLang="zh-CN" dirty="0"/>
              <a:t>: void Mix(Mat &amp;f1,Mat &amp;f2, Mat &amp;output, float u);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85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 1  Basic Concepts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82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  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(1) f[</a:t>
            </a:r>
            <a:r>
              <a:rPr lang="en-US" altLang="zh-CN" dirty="0" err="1"/>
              <a:t>i,j</a:t>
            </a:r>
            <a:r>
              <a:rPr lang="en-US" altLang="zh-CN" dirty="0"/>
              <a:t>] is a digital image and f[100,100] = 200, f[101,100] = 210, f[100,101]=210,f[101,101]=220. Using bilinear interpolation to calculate value at (100.4,100.6);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57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  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(2) What is the steps of Homomorphic Filtering? 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1202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  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Consider the following digital image (max gray level is f and it is a binary image)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927614"/>
              </p:ext>
            </p:extLst>
          </p:nvPr>
        </p:nvGraphicFramePr>
        <p:xfrm>
          <a:off x="951979" y="2968667"/>
          <a:ext cx="2818355" cy="2630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3671">
                  <a:extLst>
                    <a:ext uri="{9D8B030D-6E8A-4147-A177-3AD203B41FA5}">
                      <a16:colId xmlns:a16="http://schemas.microsoft.com/office/drawing/2014/main" val="3257601825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416280999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3368909047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668367431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3794654290"/>
                    </a:ext>
                  </a:extLst>
                </a:gridCol>
              </a:tblGrid>
              <a:tr h="517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96610"/>
                  </a:ext>
                </a:extLst>
              </a:tr>
              <a:tr h="517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875686"/>
                  </a:ext>
                </a:extLst>
              </a:tr>
              <a:tr h="517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2455"/>
                  </a:ext>
                </a:extLst>
              </a:tr>
              <a:tr h="517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10991"/>
                  </a:ext>
                </a:extLst>
              </a:tr>
              <a:tr h="561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235806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336869" y="2968667"/>
            <a:ext cx="65706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/>
              <a:t>(3) Give the Sobel Template (</a:t>
            </a:r>
            <a:r>
              <a:rPr lang="en-US" altLang="zh-CN" sz="2800" dirty="0" err="1"/>
              <a:t>Gx</a:t>
            </a:r>
            <a:r>
              <a:rPr lang="en-US" altLang="zh-CN" sz="2800" dirty="0"/>
              <a:t> &amp; </a:t>
            </a:r>
            <a:r>
              <a:rPr lang="en-US" altLang="zh-CN" sz="2800" dirty="0" err="1"/>
              <a:t>Gy</a:t>
            </a:r>
            <a:r>
              <a:rPr lang="en-US" altLang="zh-CN" sz="2800" dirty="0"/>
              <a:t>) and filter result at the image center. </a:t>
            </a:r>
            <a:endParaRPr lang="zh-CN" altLang="zh-CN" sz="2800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8E22092-D19D-3DD1-78FD-3CFEFD788E96}"/>
                  </a:ext>
                </a:extLst>
              </p14:cNvPr>
              <p14:cNvContentPartPr/>
              <p14:nvPr/>
            </p14:nvContentPartPr>
            <p14:xfrm>
              <a:off x="8447430" y="3447416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8E22092-D19D-3DD1-78FD-3CFEFD788E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8790" y="343877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67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  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3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Consider the following digital image (max gray level is f and it is a binary image)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51979" y="2968667"/>
          <a:ext cx="2818355" cy="2630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3671">
                  <a:extLst>
                    <a:ext uri="{9D8B030D-6E8A-4147-A177-3AD203B41FA5}">
                      <a16:colId xmlns:a16="http://schemas.microsoft.com/office/drawing/2014/main" val="3257601825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416280999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3368909047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668367431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3794654290"/>
                    </a:ext>
                  </a:extLst>
                </a:gridCol>
              </a:tblGrid>
              <a:tr h="517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96610"/>
                  </a:ext>
                </a:extLst>
              </a:tr>
              <a:tr h="517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875686"/>
                  </a:ext>
                </a:extLst>
              </a:tr>
              <a:tr h="517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2455"/>
                  </a:ext>
                </a:extLst>
              </a:tr>
              <a:tr h="517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10991"/>
                  </a:ext>
                </a:extLst>
              </a:tr>
              <a:tr h="561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235806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276758" y="2968667"/>
            <a:ext cx="65706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(4) Give the outer border of this image (formula &amp; result)</a:t>
            </a:r>
            <a:r>
              <a:rPr lang="en-US" altLang="zh-CN" sz="3600" dirty="0"/>
              <a:t>. </a:t>
            </a:r>
            <a:endParaRPr lang="zh-CN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95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  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Consider the following digital image (max gray level is f and it is a binary image)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51979" y="2968667"/>
          <a:ext cx="2818355" cy="2630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3671">
                  <a:extLst>
                    <a:ext uri="{9D8B030D-6E8A-4147-A177-3AD203B41FA5}">
                      <a16:colId xmlns:a16="http://schemas.microsoft.com/office/drawing/2014/main" val="3257601825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416280999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3368909047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668367431"/>
                    </a:ext>
                  </a:extLst>
                </a:gridCol>
                <a:gridCol w="563671">
                  <a:extLst>
                    <a:ext uri="{9D8B030D-6E8A-4147-A177-3AD203B41FA5}">
                      <a16:colId xmlns:a16="http://schemas.microsoft.com/office/drawing/2014/main" val="3794654290"/>
                    </a:ext>
                  </a:extLst>
                </a:gridCol>
              </a:tblGrid>
              <a:tr h="517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96610"/>
                  </a:ext>
                </a:extLst>
              </a:tr>
              <a:tr h="517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875686"/>
                  </a:ext>
                </a:extLst>
              </a:tr>
              <a:tr h="517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82455"/>
                  </a:ext>
                </a:extLst>
              </a:tr>
              <a:tr h="5172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10991"/>
                  </a:ext>
                </a:extLst>
              </a:tr>
              <a:tr h="5614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235806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276758" y="2968667"/>
            <a:ext cx="65706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/>
              <a:t>(4) </a:t>
            </a:r>
            <a:r>
              <a:rPr lang="en-US" altLang="zh-CN" sz="2400" dirty="0"/>
              <a:t>Dilate this image using the structuring element {(-1,1),{0,0},{1,-1}}; </a:t>
            </a:r>
            <a:endParaRPr lang="zh-CN" altLang="zh-CN" sz="4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5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 2  Develop algorithm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90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  Develop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altLang="zh-CN" dirty="0"/>
              <a:t>Develop an algorithm which can realize the following transformation. the size of input image is 256X256, the size of output image is 200x200.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 descr="lena256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67502" y="3389175"/>
            <a:ext cx="2669812" cy="2787787"/>
          </a:xfrm>
          <a:prstGeom prst="rect">
            <a:avLst/>
          </a:prstGeom>
        </p:spPr>
      </p:pic>
      <p:pic>
        <p:nvPicPr>
          <p:cNvPr id="9" name="图片 8" descr="C:\Users\alex\Documents\xjtu\2016年考题\out.jpgout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32143" y="3389176"/>
            <a:ext cx="1954212" cy="21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8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456</Words>
  <Application>Microsoft Office PowerPoint</Application>
  <PresentationFormat>宽屏</PresentationFormat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Office 主题​​</vt:lpstr>
      <vt:lpstr>Exercises</vt:lpstr>
      <vt:lpstr>Part 1  Basic Concepts</vt:lpstr>
      <vt:lpstr>Part 1  Basic Concepts</vt:lpstr>
      <vt:lpstr>Part 1  Basic Concepts</vt:lpstr>
      <vt:lpstr>Part 1  Basic Concepts</vt:lpstr>
      <vt:lpstr>Part 1  Basic Concepts</vt:lpstr>
      <vt:lpstr>Part 1  Basic Concepts</vt:lpstr>
      <vt:lpstr>Part 2  Develop algorithm</vt:lpstr>
      <vt:lpstr>Part 2  Develop algorithm</vt:lpstr>
      <vt:lpstr>Part 2  Develop algorithm</vt:lpstr>
      <vt:lpstr>Part 3  Programming</vt:lpstr>
      <vt:lpstr>Part 3  Programming</vt:lpstr>
      <vt:lpstr>Part 3 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Liang Yijun</dc:creator>
  <cp:lastModifiedBy>Yijun Liang</cp:lastModifiedBy>
  <cp:revision>13</cp:revision>
  <dcterms:created xsi:type="dcterms:W3CDTF">2019-12-21T01:33:46Z</dcterms:created>
  <dcterms:modified xsi:type="dcterms:W3CDTF">2023-12-11T06:13:51Z</dcterms:modified>
</cp:coreProperties>
</file>