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36:12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24575,'0'-4'0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1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24575,'0'-4'0,"13"-1"0,20 0 0,22-8 0,14-1 0,4 1 0,-2 4 0,-14-2 0,-24 2 0,-18 2-8191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38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24575,'-4'0'0,"-1"9"0,-1 27 0,2 29 0,1 20 0,-7 17 0,-2-1 0,1-13 0,2-18 0,3-20-8191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39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226 866 24575,'0'1'0,"0"-1"0,0 1 0,0 0 0,-1-1 0,1 1 0,0-1 0,0 1 0,0 0 0,-1-1 0,1 1 0,0-1 0,-1 1 0,1-1 0,0 1 0,-1-1 0,1 1 0,-1-1 0,1 1 0,-1-1 0,1 1 0,-1-1 0,1 0 0,-1 1 0,1-1 0,-1 0 0,1 1 0,-1-1 0,0 0 0,1 0 0,-1 0 0,1 1 0,-1-1 0,0 0 0,1 0 0,-1 0 0,0 0 0,1 0 0,-1 0 0,0 0 0,1-1 0,-1 1 0,1 0 0,-1 0 0,0 0 0,1-1 0,-1 1 0,0-1 0,-30-14 0,22 8 0,1-1 0,0 0 0,0 0 0,1-1 0,0 0 0,0 0 0,1 0 0,-7-16 0,-35-88 0,43 100 0,-5-13 0,2-1 0,0 0 0,2 0 0,-6-50 0,11 64 0,1 0 0,0-1 0,1 1 0,0-1 0,1 1 0,1 0 0,0 0 0,1 0 0,0 0 0,1 1 0,12-24 0,0 9 0,1 0 0,1 1 0,2 1 0,0 1 0,1 1 0,2 1 0,33-25 0,-45 39 0,0 1 0,0 0 0,1 0 0,0 1 0,0 1 0,0 0 0,1 0 0,18-2 0,-23 6 0,0 0 0,0 0 0,1 1 0,-1 1 0,0-1 0,0 1 0,0 1 0,0 0 0,0 0 0,0 1 0,0 0 0,0 1 0,14 7 0,-14-5 0,-1 0 0,0 0 0,0 1 0,0 0 0,-1 0 0,0 1 0,-1 0 0,1 0 0,-2 0 0,1 1 0,-1 0 0,0 0 0,3 10 0,5 15 0,-2 2 0,9 46 0,-8-32 0,-2-4 0,-2-1 0,-1 1 0,-1 49 0,-5-66 0,-2 0 0,-1 0 0,-1-1 0,-2 1 0,-1-1 0,-10 31 0,12-49 0,0 0 0,-1 1 0,0-2 0,0 1 0,-2-1 0,1 1 0,-1-2 0,0 1 0,-1-1 0,1 0 0,-17 12 0,17-15 0,0-1 0,0 0 0,-1 0 0,1 0 0,-1-1 0,1 0 0,-1-1 0,0 1 0,0-2 0,0 1 0,-1-1 0,1 0 0,0-1 0,0 0 0,-1 0 0,-12-3 0,16 2 6,1 0-1,0 0 1,0-1-1,-1 0 0,1 0 1,1 0-1,-1 0 1,0-1-1,0 1 1,1-1-1,-1 0 1,1 0-1,-3-4 0,-34-50-904,34 47 357,-25-41-6284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40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10 150 24575,'-4'0'0,"-2"-4"0,9-10 0,13-2 0,11-3 0,10 2 0,11 3 0,14-3 0,13 0 0,7 4 0,-7 3 0,-11 4 0,-21 3 0,-27 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41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24575,'5'0'0,"8"0"0,12 0 0,10 0 0,6 0 0,6 0 0,3-8 0,-3-3 0,-10 0-8191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41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24575,'8'0'0,"16"0"0,16-4 0,14-2 0,14 1 0,17-8 0,2-1 0,-9 1 0,-22-5 0,-21 1-8191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42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24575,'1'-10'0,"0"0"0,1 1 0,0-1 0,1 0 0,0 1 0,1-1 0,0 1 0,0 0 0,1 0 0,0 0 0,1 1 0,-1 0 0,2 0 0,-1 0 0,1 1 0,0 0 0,1 0 0,11-7 0,-9 5 0,2 1 0,-1 0 0,1 1 0,0 1 0,1 0 0,0 0 0,0 1 0,0 1 0,0 0 0,1 1 0,-1 0 0,25-1 0,-35 4 0,0 1 0,0-1 0,0 1 0,0-1 0,0 1 0,0 0 0,0 0 0,0 0 0,-1 1 0,1-1 0,0 0 0,-1 1 0,1 0 0,-1 0 0,1 0 0,-1 0 0,0 0 0,0 0 0,0 0 0,0 1 0,-1-1 0,1 1 0,0 0 0,-1-1 0,0 1 0,0 0 0,0 0 0,0-1 0,0 1 0,0 0 0,-1 0 0,1 0 0,-1 6 0,2 9 0,-2 1 0,0 0 0,-1 0 0,-3 20 0,3-32 0,-2 12 0,0 0 0,-2 0 0,0 0 0,-1-1 0,-1 1 0,0-1 0,-1-1 0,-2 0 0,1 0 0,-2 0 0,0-1 0,-1-1 0,-1 0 0,0-1 0,-1 0 0,0-1 0,-23 15 0,25-20 0,-21 15 0,31-22 0,1 0 0,0 0 0,-1 0 0,1 0 0,0 0 0,0 0 0,0 0 0,0 1 0,0-1 0,0 0 0,0 1 0,0-1 0,1 1 0,-1-1 0,0 1 0,0 2 0,2-4 0,-1 1 0,1 0 0,0 0 0,-1-1 0,1 1 0,0 0 0,0-1 0,0 1 0,0 0 0,-1-1 0,1 0 0,0 1 0,0-1 0,0 1 0,0-1 0,0 0 0,0 0 0,0 0 0,0 1 0,0-1 0,0 0 0,0 0 0,2-1 0,32 2 0,-29-1 0,25 0-682,57-8-1,-56 2-6143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43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346 964 24575,'-44'30'0,"40"-28"0,-1-1 0,1 1 0,-1-1 0,1 0 0,-1 0 0,0-1 0,1 1 0,-1-1 0,0 0 0,1-1 0,-1 1 0,0-1 0,1 0 0,-8-2 0,4 0 0,-1 0 0,0-1 0,1 0 0,0-1 0,0 0 0,0 0 0,-7-7 0,4 3 0,2 0 0,-1 0 0,1-1 0,1 0 0,0-1 0,0 0 0,1 0 0,0 0 0,1-1 0,-7-19 0,-19-93 0,26 103 0,1-1 0,0 1 0,1-1 0,2 0 0,0 0 0,1 0 0,2 0 0,0 0 0,1 0 0,9-39 0,-3 31 0,1 1 0,2 0 0,0 1 0,2 0 0,1 0 0,2 2 0,21-30 0,-26 42 0,0 1 0,1 1 0,0 0 0,1 1 0,1 0 0,-1 1 0,1 1 0,1 0 0,0 1 0,0 0 0,1 2 0,0-1 0,0 2 0,0 0 0,23-3 0,21-1 0,-1 3 0,120 4 0,-151 3 0,-19-1 0,0 0 0,0 1 0,-1 1 0,1-1 0,0 2 0,-1-1 0,1 1 0,-1 0 0,1 1 0,-1 0 0,-1 0 0,1 1 0,0 0 0,-1 0 0,0 1 0,-1-1 0,1 2 0,-1-1 0,0 1 0,0 0 0,-1 0 0,0 0 0,0 1 0,-1 0 0,0 0 0,0 0 0,-1 0 0,0 1 0,-1 0 0,3 12 0,1 50 0,-6 136 0,-3-99 0,2-70 0,-1-1 0,-1 1 0,-3-1 0,-1 0 0,-1-1 0,-14 37 0,15-55 0,0-1 0,-1 0 0,-1-1 0,0 0 0,-1 0 0,-1-1 0,-1 0 0,0-1 0,0-1 0,-2 1 0,0-2 0,0 0 0,-31 19 0,31-22 0,0 0 0,-1-2 0,0 1 0,0-2 0,-1 0 0,0 0 0,0-2 0,0 0 0,-1-1 0,1-1 0,-1 0 0,-28-1 0,31-1-105,-1-1 0,1-1 0,0 0 0,0 0 0,0-2 0,0 0 0,1 0 0,-1-1 0,1-1 0,0 0 0,0-1 0,-12-9 0,-9-11-6721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09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24575,'-2'66'0,"0"-25"0,4 49 0,-1-79 0,0-1 0,0 0 0,1-1 0,1 1 0,0 0 0,0 0 0,1-1 0,0 0 0,0 0 0,7 9 0,-7-14 0,0 0 0,0 0 0,0-1 0,0 0 0,0 0 0,1 0 0,-1 0 0,1-1 0,0 0 0,0 0 0,0 0 0,0 0 0,0-1 0,0 0 0,1 0 0,-1 0 0,10 0 0,11-1 0,0-1 0,34-4 0,-49 3 0,77-11-682,169-49-1,-227 52-6143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09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24575,'0'-4'0,"0"1"0,1 0 0,-1 0 0,1 0 0,-1 0 0,1-1 0,0 1 0,0 0 0,1 0 0,-1 1 0,0-1 0,1 0 0,0 0 0,0 1 0,0-1 0,0 1 0,0-1 0,5-3 0,-2 2 0,1 0 0,0 0 0,1 1 0,-1 0 0,0 0 0,1 0 0,0 1 0,8-2 0,14-1 0,-1 1 0,0 1 0,37 2 0,-59 0 0,31 0 0,38 0 0,-70 1 0,0 0 0,1 1 0,-1-1 0,0 1 0,1 1 0,-1-1 0,0 1 0,0 0 0,0 0 0,5 3 0,-8-3 0,1 1 0,-1-1 0,0 0 0,0 1 0,-1-1 0,1 1 0,0-1 0,-1 1 0,0 0 0,1 0 0,-1 0 0,0 0 0,-1 0 0,1 0 0,0 0 0,-1 0 0,0 0 0,1 0 0,-1 0 0,-1 4 0,-9 63 0,9-65 0,-6 25-455,-2-1 0,-12 29 0,1-15-6371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21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24575,'2'-11'0,"1"11"0,6 21 0,7 40 0,5 87 0,0 151 0,-18 146 0,-3-446 0,8-193 0,-7 187 0,26-138 0,-23 127 0,1 1 0,1 0 0,1 0 0,0 1 0,18-31 0,-24 46 0,-1 0 0,1-1 0,-1 1 0,1 0 0,0 0 0,0 0 0,-1 0 0,1 0 0,0 0 0,0 0 0,0 0 0,0 0 0,0 0 0,0 1 0,1-1 0,-1 0 0,0 1 0,0-1 0,0 0 0,1 1 0,-1 0 0,0-1 0,1 1 0,-1 0 0,0 0 0,1 0 0,1-1 0,-2 2 0,0 1 0,1-1 0,-1 0 0,0 0 0,1 0 0,-1 1 0,0-1 0,0 0 0,0 1 0,0-1 0,0 1 0,-1-1 0,1 1 0,0 0 0,-1-1 0,1 1 0,0 2 0,2 12 0,0 1 0,2 32 0,-6 107 0,1 26 0,7-144-1365,4-12-5461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1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24575,'0'13'0,"0"12"0,4 14 0,2 14 0,0 14 0,-2 17 0,-1 7 0,-1 0 0,-1-3 0,-1-7 0,9-19 0,6-18 0,9-18 0,5-13 0,2-8 0,-5-10 0,-7-4-8191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12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93 24575,'-1'-4'0,"0"-1"0,0 1 0,-1 0 0,1-1 0,-1 1 0,0 0 0,0 0 0,-1 0 0,1 1 0,-1-1 0,0 0 0,0 1 0,0 0 0,0 0 0,0 0 0,-1 0 0,1 0 0,-1 1 0,0-1 0,0 1 0,0 0 0,0 0 0,0 1 0,-8-3 0,8 2 0,1 1 0,-1 0 0,1-1 0,-1 1 0,1 1 0,-1-1 0,0 0 0,0 1 0,1 0 0,-1 0 0,0 0 0,0 0 0,1 0 0,-1 1 0,0 0 0,1 0 0,-1 0 0,1 0 0,-1 0 0,1 1 0,-1 0 0,1 0 0,0 0 0,0 0 0,0 0 0,0 0 0,0 1 0,1-1 0,-1 1 0,-2 3 0,3-2 0,0-1 0,0 1 0,0 0 0,1-1 0,-1 1 0,1 0 0,0 0 0,0 0 0,0 0 0,1 0 0,0 0 0,-1 1 0,1-1 0,1 0 0,-1 0 0,1 0 0,-1 0 0,3 7 0,0-6 0,-1 0 0,1-1 0,0 1 0,0-1 0,0 0 0,1 0 0,0 0 0,-1 0 0,1-1 0,0 1 0,1-1 0,8 5 0,11 4 0,0-2 0,2 0 0,-1-1 0,44 8 0,-52-13 0,-2 0 0,0 0 0,0 1 0,0 0 0,-1 1 0,0 1 0,18 11 0,-27-15 0,0 1 0,0 0 0,-1 0 0,0 0 0,0 1 0,0-1 0,0 1 0,-1 0 0,1 0 0,-1 0 0,-1 1 0,1-1 0,-1 1 0,0-1 0,0 1 0,0 0 0,-1 0 0,0 0 0,0 7 0,0-7 8,-1 0 0,0 0 0,0-1 0,-1 1 0,1 0 0,-1-1 0,-1 1 0,1 0 0,-1-1 0,0 1 0,0-1 0,0 0 0,-1 0 0,-4 8 0,5-11-61,-1 0 0,1 1 0,0-1 0,0 0 0,-1 0 0,1-1 0,-1 1 0,0 0 0,1-1 0,-1 0 0,0 1 0,0-1 0,0 0-1,0-1 1,0 1 0,0 0 0,0-1 0,0 0 0,0 0 0,0 1 0,-1-2 0,1 1 0,0 0 0,0-1 0,0 1 0,0-1 0,-5-2 0,-26-11-6773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13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24575,'5'2'0,"0"0"0,1 0 0,-1 1 0,0 0 0,0 0 0,-1 0 0,1 1 0,-1-1 0,1 1 0,-1 0 0,0 1 0,4 5 0,-5-7 0,17 21 0,-1 1 0,-2 0 0,0 2 0,22 47 0,41 121 0,-79-192 0,62 200 0,1 2 0,-60-198 0,0-10 0,-1-22 0,-2-39 0,-3 16 0,0 23 0,1-1 0,1 1 0,1-1 0,1 1 0,1 0 0,12-46 0,-15 70 0,0-1 0,1 0 0,-1 1 0,1-1 0,-1 1 0,1-1 0,0 1 0,0 0 0,-1-1 0,1 1 0,0 0 0,0-1 0,0 1 0,1 0 0,-1 0 0,0 0 0,0 0 0,1 0 0,-1 0 0,0 0 0,1 1 0,-1-1 0,1 0 0,-1 1 0,4-2 0,-4 3 0,1-1 0,0 1 0,0 0 0,0-1 0,0 1 0,0 0 0,-1 0 0,1 0 0,0 0 0,-1 1 0,1-1 0,-1 0 0,1 1 0,-1-1 0,0 1 0,1-1 0,0 3 0,7 11 0,0 0 0,-1 0 0,10 26 0,29 106 0,-37-107 0,2 0 0,2-1 0,1 0 0,29 51 0,-40-83-80,0 0 0,1 0-1,0 0 1,0 0 0,1-1-1,-1 0 1,1 0 0,1-1-1,-1 1 1,1-1 0,0-1 0,0 1-1,0-1 1,1 0 0,0-1-1,15 5 1,13-5-6746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14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24575,'13'-13'0,"16"-3"0,12-9 0,3 1 0,-2 5 0,-8 9 0,-18 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14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24575,'103'287'0,"-47"-99"0,53 340 0,-109-528 0,1 14 0,2-1 0,0 0 0,0 0 0,6 13 0,-9-24 0,1 0 0,-1-1 0,1 1 0,0-1 0,-1 1 0,1-1 0,0 1 0,0-1 0,0 1 0,0-1 0,0 0 0,0 0 0,1 1 0,-1-1 0,0 0 0,1 0 0,-1 0 0,1 0 0,-1 0 0,1-1 0,-1 1 0,1 0 0,-1-1 0,1 1 0,0-1 0,-1 0 0,1 1 0,0-1 0,-1 0 0,1 0 0,0 0 0,0 0 0,-1 0 0,1 0 0,0-1 0,-1 1 0,1-1 0,-1 1 0,1-1 0,0 1 0,2-3 0,3-1-136,1-1-1,-1 0 1,0-1-1,0 0 1,0 0-1,-1-1 1,0 1-1,0-1 0,6-11 1,11-17-6690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15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24575,'1'9'0,"0"0"0,0 1 0,1-1 0,1 0 0,3 11 0,2 3 0,87 294 0,-91-299 0,-1-7 0,-1 0 0,2 0 0,-1-1 0,2 1 0,-1-1 0,1 0 0,10 14 0,-15-23 0,0-1 0,1 0 0,-1 0 0,0 1 0,0-1 0,1 0 0,-1 0 0,0 1 0,1-1 0,-1 0 0,1 0 0,-1 0 0,0 1 0,1-1 0,-1 0 0,0 0 0,1 0 0,-1 0 0,1 0 0,-1 0 0,0 0 0,1 0 0,-1 0 0,1 0 0,-1 0 0,0 0 0,1 0 0,-1 0 0,1-1 0,-1 1 0,0 0 0,1 0 0,-1 0 0,0 0 0,1-1 0,-1 1 0,0 0 0,1 0 0,-1-1 0,0 1 0,0 0 0,1-1 0,-1 1 0,0 0 0,0-1 0,1 1 0,-1 0 0,0-1 0,0 1 0,0-1 0,0 1 0,0 0 0,0-1 0,0 0 0,5-13 0,-1 0 0,-1-1 0,-1 0 0,0 1 0,-1-1 0,0-17 0,0 8 0,-1-207 0,6-73 0,4 253 0,-10 51 0,0-1 0,0 1 0,0 0 0,0-1 0,0 1 0,1 0 0,-1-1 0,0 1 0,0 0 0,0-1 0,0 1 0,1 0 0,-1 0 0,0-1 0,0 1 0,1 0 0,-1 0 0,0 0 0,1-1 0,-1 1 0,0 0 0,0 0 0,1 0 0,-1 0 0,0 0 0,1-1 0,-1 1 0,0 0 0,1 0 0,-1 0 0,0 0 0,1 0 0,-1 0 0,1 0 0,-1 0 0,0 0 0,1 0 0,-1 1 0,1-1 0,14 24 0,1 20 30,-3 0 0,-2 1-1,10 75 1,-15-75-401,2-1 0,2 1 0,28 74 0,-18-78-6455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15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24575,'1'-3'0,"1"0"0,0 0 0,0 0 0,0 0 0,0 0 0,0 1 0,1-1 0,-1 1 0,1 0 0,0-1 0,0 1 0,-1 1 0,6-3 0,0-2 0,10-8 0,0 2 0,34-17 0,-45 25 0,0 1 0,1 0 0,0 0 0,0 1 0,-1 0 0,1 1 0,0-1 0,1 1 0,-1 1 0,13 0 0,-17 1 0,0 0 0,0 1 0,-1-1 0,1 1 0,-1-1 0,1 1 0,-1 1 0,0-1 0,1 0 0,-1 1 0,0-1 0,-1 1 0,1 0 0,0 0 0,-1 0 0,0 0 0,1 1 0,1 3 0,6 12 0,-1 0 0,9 22 0,-12-26 0,28 71 0,29 115 0,-7-12 0,-56-188 2,1 1 0,-1-1 1,1 0-1,-1 1 0,0-1 0,1 0 0,-1 1 0,0-1 0,0 1 0,0-1 0,0 1 1,0-1-1,0 0 0,-1 1 0,1-1 0,0 0 0,-1 1 0,1-1 0,-1 0 0,1 1 1,-1-1-1,0 0 0,0 0 0,1 1 0,-1-1 0,0 0 0,0 0 0,0 0 0,0 0 1,0 0-1,0 0 0,0-1 0,-1 1 0,1 0 0,0 0 0,0-1 0,-1 1 0,1-1 1,0 1-1,-1-1 0,1 0 0,0 1 0,-1-1 0,1 0 0,-1 0 0,1 0 0,-1 0 1,1 0-1,0 0 0,-1-1 0,1 1 0,0 0 0,-3-1 0,-10-2-328,0 0 0,1-1 0,-26-10 0,36 13 151,-35-16-6651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16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24575,'9'0'0,"14"0"0,17-5 0,10 0 0,0-1 0,-16 2 0,-15 1-8191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16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24575,'13'0'0,"12"-4"0,11-2 0,7-7 0,5-3 0,-6-2 0,-10 2-8191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35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21 24575,'0'-1'0,"0"1"0,-1-1 0,1 0 0,0 0 0,-1 1 0,1-1 0,-1 0 0,1 0 0,-1 1 0,0-1 0,1 1 0,-1-1 0,0 0 0,1 1 0,-1-1 0,0 1 0,0 0 0,1-1 0,-1 1 0,0-1 0,0 1 0,0 0 0,1 0 0,-1 0 0,-1-1 0,-26-4 0,24 5 0,-3-1 0,1 1 0,-1 0 0,1 0 0,-1 0 0,1 1 0,-1 0 0,1 0 0,0 1 0,-1 0 0,1 0 0,0 0 0,0 1 0,0 0 0,1 0 0,-1 1 0,1-1 0,-1 1 0,1 0 0,0 1 0,1-1 0,-1 1 0,1 0 0,-7 10 0,7-8 0,0 0 0,0-1 0,0 2 0,1-1 0,0 0 0,1 1 0,-1-1 0,2 1 0,-1 0 0,1-1 0,0 1 0,0 0 0,1 0 0,0 0 0,1 0 0,0 0 0,0-1 0,1 1 0,4 13 0,-4-17 0,0 0 0,0 0 0,0 0 0,1-1 0,0 1 0,0-1 0,0 0 0,0 1 0,0-1 0,1-1 0,-1 1 0,1-1 0,0 1 0,-1-1 0,1 0 0,0 0 0,0 0 0,1-1 0,-1 0 0,8 2 0,11 1 0,0-1 0,44 1 0,-10 0 0,-48-3 0,0 1 0,0 1 0,0-1 0,0 1 0,-1 1 0,0 0 0,0 0 0,0 1 0,0-1 0,0 2 0,-1-1 0,0 1 0,0 0 0,-1 1 0,0-1 0,0 1 0,0 1 0,8 14 0,-11-17 0,0 1 0,0-1 0,-1 1 0,0 0 0,0 0 0,-1-1 0,1 1 0,-1 0 0,0 0 0,-1 1 0,0-1 0,0 0 0,0 0 0,-1 0 0,1 0 0,-1 0 0,-1 0 0,1 0 0,-1 0 0,0-1 0,-1 1 0,1-1 0,-1 1 0,0-1 0,0 0 0,-1 0 0,0 0 0,-8 8 0,7-8-97,0 0-1,0-1 1,0 1-1,0-1 1,-1-1-1,0 1 1,0-1-1,0 0 1,0 0-1,0-1 1,0 0-1,-1 0 0,-12 2 1,-4-4-6729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36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24575,'14'36'0,"29"54"0,3 6 0,-2 21 0,-4 2 0,45 232 0,-85-353 0,-20-139 0,17 107 0,0 0 0,2-1 0,6-52 0,-4 81 0,0 0 0,1 0 0,0 0 0,0 0 0,1 0 0,5-9 0,-8 14 0,1 0 0,-1 0 0,1 0 0,-1 0 0,1 0 0,0 0 0,-1 1 0,1-1 0,0 0 0,0 0 0,0 1 0,0-1 0,-1 1 0,1-1 0,0 1 0,0-1 0,0 1 0,0-1 0,0 1 0,0 0 0,0 0 0,0-1 0,0 1 0,0 0 0,0 0 0,1 0 0,-1 0 0,0 0 0,0 1 0,0-1 0,0 0 0,0 0 0,0 1 0,0-1 0,0 0 0,0 1 0,0-1 0,0 1 0,-1-1 0,1 1 0,0 0 0,0-1 0,0 1 0,-1 0 0,1 0 0,1 1 0,4 4 0,-1 1 0,0 0 0,-1 0 0,1 0 0,-1 0 0,-1 1 0,5 12 0,18 65 0,-15-45 0,-2-4-120,-3-13 183,1 1 1,1-1-1,13 27 0,-19-45-131,1 0 0,-1-1 0,1 0 0,-1 1 0,1-1-1,1 0 1,-1-1 0,1 1 0,-1-1 0,1 1 0,0-1 0,0 0 0,0 0 0,1-1 0,-1 1 0,1-1-1,-1 0 1,1 0 0,0-1 0,0 1 0,7 0 0,8-2-6758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24575,'4'146'0,"32"201"0,-34-330 0,1 0 0,1 1 0,0-2 0,11 28 0,-15-44 0,0 1 0,0-1 0,0 1 0,0-1 0,0 0 0,1 1 0,-1-1 0,0 1 0,0-1 0,0 0 0,1 1 0,-1-1 0,0 0 0,0 1 0,1-1 0,-1 0 0,0 1 0,1-1 0,-1 0 0,0 0 0,1 1 0,-1-1 0,0 0 0,1 0 0,-1 0 0,0 1 0,1-1 0,-1 0 0,1 0 0,-1 0 0,1 0 0,-1 0 0,0 0 0,1 0 0,-1 0 0,1 0 0,-1 0 0,1 0 0,8-17 0,-2-28 0,-5-168 0,-4 139 0,10-97 0,-8 160 0,1-1 0,1 1 0,0 0 0,1 0 0,0 0 0,0 1 0,1-1 0,1 1 0,0 0 0,8-13 0,-13 22 0,1 0 0,-1 0 0,1 1 0,-1-1 0,1 0 0,0 1 0,-1-1 0,1 0 0,0 1 0,0-1 0,0 1 0,-1-1 0,1 1 0,0 0 0,0-1 0,0 1 0,0 0 0,0-1 0,-1 1 0,1 0 0,0 0 0,0 0 0,0 0 0,0 0 0,0 0 0,0 0 0,0 0 0,0 0 0,0 1 0,0-1 0,1 1 0,0 0 0,0 1 0,0-1 0,0 1 0,-1 0 0,1 0 0,-1 0 0,1 0 0,-1 0 0,1 0 0,-1 0 0,2 5 0,2 5 0,-1 0 0,0 1 0,3 21 0,8 71 0,-7-37 0,3-1 0,3 0 0,31 91 0,-43-153 10,-1 0 0,2 0 0,-1-1 0,0 0 0,1 1 0,0-1 0,0 0 0,0 0 0,0 0 0,1-1 0,6 6 0,-9-8-52,1 0-1,-1-1 1,1 1-1,0 0 1,-1-1-1,1 1 1,0-1 0,0 0-1,-1 0 1,1 1-1,0-1 1,0 0-1,-1-1 1,1 1 0,0 0-1,-1 0 1,1-1-1,0 1 1,0-1-1,-1 1 1,1-1 0,-1 0-1,1 0 1,-1 0-1,1 0 1,-1 0-1,1 0 1,-1 0 0,0 0-1,0 0 1,1-1-1,-1 1 1,0 0-1,1-3 1,19-26-6784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3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24575,'8'-8'0,"16"-11"0,12-3 0,8-6 0,0 2 0,-14 18 0,-26 15 0,-14 6-8191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3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24575,'2'8'0,"-1"-1"0,1 0 0,0 0 0,0 0 0,1 0 0,0 0 0,0 0 0,7 9 0,4 12 0,19 49 0,-2 2 0,23 97 0,12 95 0,-65-267 7,0-1 0,0 1 0,0 0 0,1-1 0,-1 0 1,1 1-1,0-1 0,0 0 0,0 0 0,0 0 0,0 0 0,1 0 0,0 0 0,-1-1 0,1 1 0,5 3 0,-5-5-66,-1 0-1,1-1 1,-1 1-1,1 0 1,-1-1 0,1 0-1,0 0 1,-1 0-1,1 0 1,-1 0 0,1 0-1,0 0 1,-1-1-1,1 0 1,-1 1 0,1-1-1,-1 0 1,0 0-1,1 0 1,-1-1 0,0 1-1,0 0 1,0-1-1,4-2 1,13-13-6767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38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24575,'2'18'0,"0"0"0,1-1 0,0 1 0,12 30 0,-1 2 0,28 155 0,-28-132 0,-34-312 0,19 227 0,1-1 0,1 1 0,-1-1 0,2 1 0,0-1 0,0 1 0,2 0 0,-1 0 0,11-23 0,-14 34 0,0 1 0,0-1 0,0 1 0,1-1 0,-1 1 0,0 0 0,0-1 0,0 1 0,1-1 0,-1 1 0,0 0 0,0-1 0,1 1 0,-1 0 0,0-1 0,1 1 0,-1 0 0,0-1 0,1 1 0,-1 0 0,0 0 0,1 0 0,-1-1 0,1 1 0,-1 0 0,1 0 0,-1 0 0,0 0 0,1 0 0,-1 0 0,1 0 0,-1 0 0,1 0 0,-1 0 0,1 0 0,-1 0 0,1 0 0,10 17 0,2 37 0,-12-48 0,9 44 0,34 139 0,-21-137 120,-22-50-188,0 0 1,0 0-1,0 0 1,1 0-1,-1 0 1,1 0-1,-1-1 1,1 1-1,0-1 1,-1 1-1,1-1 1,0 1-1,0-1 1,0 0-1,0 0 1,0 0-1,1 0 1,-1-1-1,0 1 1,0 0-1,3 0 1,13-6-6759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3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24575,'8'-4'0,"16"-1"0,7-1 0,-1-2 0,-1-1 0,-6 2-8191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39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24575,'0'9'0,"0"10"0,0 11 0,0 9 0,0 6 0,4 4 0,2 5 0,-1-1 0,8-10 0,1-8 0,-2-15 0,-2-14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3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24575,'7'-1'0,"1"-1"0,-1 0 0,1 0 0,-1 0 0,0-1 0,0 0 0,0 0 0,7-5 0,11-5 0,-23 12 0,11-5 0,0 0 0,0 1 0,1 1 0,-1 0 0,25-4 0,-34 8 0,-1 0 0,1 0 0,-1 0 0,1 1 0,-1-1 0,0 1 0,1-1 0,-1 1 0,1 0 0,-1 1 0,0-1 0,0 0 0,0 1 0,0 0 0,0 0 0,0 0 0,0 0 0,0 0 0,-1 0 0,1 1 0,-1 0 0,0-1 0,0 1 0,0 0 0,0 0 0,0 0 0,0 0 0,-1 0 0,2 4 0,2 12 0,0-1 0,-1 1 0,-1 0 0,-1 0 0,-1 0 0,-1 38 0,1 19 0,13 50 0,41 161 0,-9-57 0,-44-222 17,0 0 0,-1 0 1,-1 0-1,0 0 0,0 0 0,-1 9 0,1-15-59,-1 0-1,1-1 1,-1 1-1,1-1 1,-1 1-1,0-1 1,1 0 0,-1 1-1,0-1 1,0 0-1,0 1 1,0-1-1,0 0 1,-1 0 0,1 0-1,0 0 1,0 0-1,-1 0 1,1 0-1,-1 0 1,1-1 0,-1 1-1,1-1 1,-1 1-1,1-1 1,-1 1-1,1-1 1,-1 0 0,1 0-1,-1 1 1,0-1-1,1 0 1,-1-1-1,-2 1 1,-25-3-6784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4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24575,'12'0'0,"22"-4"0,16-2 0,10 1 0,-3 1 0,-18 0 0,-17 2-8191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41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24575,'0'4'0,"0"10"0,13 15 0,4 15 0,7 13 0,0 9 0,9-2 0,2-4 0,-5-12-8191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42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24575,'2'44'0,"3"0"0,19 85 0,-6-42 0,87 446 0,-101-515 0,-1-12 0,-1 1 0,-1 0 0,1 0 0,-1 0 0,-1 0 0,1 0 0,-1 0 0,0 1 0,-1-1 0,-1 10 0,-6-37 0,1-36 0,1-99 0,7 124 0,1-1 0,2 1 0,1 0 0,16-53 0,-19 79 0,0 1 0,0-1 0,1 1 0,0-1 0,0 1 0,0 0 0,0 0 0,1 0 0,-1 1 0,1-1 0,4-2 0,-6 5 0,-1-1 0,0 1 0,0 1 0,1-1 0,-1 0 0,1 0 0,-1 0 0,1 1 0,-1-1 0,1 1 0,-1-1 0,1 1 0,-1 0 0,1-1 0,0 1 0,-1 0 0,1 0 0,0 0 0,-1 0 0,1 1 0,-1-1 0,1 0 0,0 1 0,-1-1 0,1 1 0,-1-1 0,1 1 0,-1 0 0,0 0 0,1-1 0,-1 1 0,0 0 0,1 0 0,-1 0 0,0 1 0,0-1 0,0 0 0,1 2 0,7 14 0,0 0 0,-2 0 0,0 1 0,-1 0 0,-1 1 0,-1-1 0,0 1 0,1 25 0,5 21 0,-9-63-30,14 51 184,-14-52-204,0 1 1,-1-1-1,1 1 0,0-1 1,0 0-1,0 0 0,0 1 1,0-1-1,0 0 1,0 0-1,0 0 0,0 0 1,1 0-1,-1 0 0,0 0 1,1 0-1,-1-1 1,0 1-1,1 0 0,-1-1 1,1 1-1,-1-1 0,1 0 1,0 1-1,-1-1 1,1 0-1,-1 0 0,1 0 1,2 0-1,22-10-6776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43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24575,'4'0'0,"6"0"0,9 0 0,10 0 0,13-8 0,11-3 0,10-4 0,2 1 0,-18 2 0,-34 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21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24575,'1'-3'0,"-1"0"0,1 0 0,0 0 0,0 1 0,0-1 0,0 0 0,1 1 0,-1-1 0,1 0 0,-1 1 0,1 0 0,0-1 0,0 1 0,0 0 0,0 0 0,0 0 0,1 0 0,2-1 0,47-29 0,-36 22 0,1 2 0,0 0 0,0 2 0,1-1 0,27-4 0,-42 10 0,1 0 0,0 1 0,-1-1 0,1 1 0,0 0 0,-1 0 0,1 0 0,0 1 0,-1 0 0,1-1 0,-1 1 0,1 0 0,-1 1 0,1-1 0,-1 0 0,0 1 0,1 0 0,-1 0 0,0 0 0,0 0 0,-1 1 0,1-1 0,0 1 0,-1-1 0,1 1 0,-1 0 0,0 0 0,0 0 0,0 0 0,0 0 0,-1 1 0,1-1 0,-1 1 0,1 5 0,5 18 0,-2 1 0,-2 0 0,0 1 0,-2-1 0,-2 33 0,3 58 0,12 22 0,40 181 0,-52-314 0,6 31 0,-8-38 0,1 0 0,-1 0 0,0 0 0,0 0 0,0-1 0,0 1 0,0 0 0,0 0 0,0 0 0,0 0 0,-1 0 0,1-1 0,0 1 0,-1 0 0,1 0 0,0 0 0,-1-1 0,1 1 0,-1 0 0,1 0 0,-1-1 0,1 1 0,-1-1 0,1 1 0,-1 0 0,0-1 0,1 1 0,-1-1 0,0 1 0,0-1 0,1 0 0,-1 1 0,0-1 0,0 0 0,0 1 0,1-1 0,-1 0 0,-1 0 0,-40-8-1365,-10-11-5461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4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24575,'4'64'0,"3"1"0,2-2 0,22 77 0,-14-68 0,15 144 0,-31-200 0,-1-6 0,0 0 0,1 1 0,0-1 0,1 0 0,3 11 0,-4-19 0,-1 0 0,1 0 0,0 0 0,0-1 0,0 1 0,0 0 0,0-1 0,0 1 0,0-1 0,1 1 0,-1-1 0,0 1 0,1-1 0,-1 0 0,1 0 0,0 0 0,-1 0 0,1 0 0,0 0 0,0 0 0,-1 0 0,1-1 0,0 1 0,0-1 0,0 1 0,0-1 0,0 0 0,0 0 0,0 0 0,0 0 0,0 0 0,0 0 0,2-1 0,4-1-195,1 0 0,-1-1 0,0-1 0,0 1 0,0-1 0,12-8 0,14-10-6631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4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24575,'30'322'0,"-16"-205"0,-10-93 0,-2-34 0,-1-39 0,-1 47 0,-2-444 0,3 435 0,0-1 0,0 1 0,1-1 0,0 1 0,1 0 0,1 0 0,0 0 0,7-16 0,-10 25 0,1 0 0,-1-1 0,0 1 0,1 0 0,0 0 0,-1 0 0,1 0 0,0 0 0,0 1 0,0-1 0,0 0 0,0 1 0,0 0 0,1-1 0,-1 1 0,0 0 0,5-1 0,-4 2 0,-1 0 0,1 0 0,0 0 0,0 1 0,-1-1 0,1 1 0,0-1 0,0 1 0,-1 0 0,1 0 0,-1 0 0,1 1 0,-1-1 0,0 1 0,1-1 0,-1 1 0,0 0 0,0 0 0,0 0 0,3 3 0,1 2 0,0 0 0,-1 1 0,1 0 0,-2 0 0,1 0 0,-1 0 0,0 1 0,-1 0 0,4 13 0,2 13 0,4 42 0,0-1 0,-12-73-25,3 19-243,1-1 0,2 1 0,0-1 0,20 40 0,-5-28-6558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4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24575,'12'-2'0,"-1"1"0,1-1 0,0-1 0,-1 0 0,1-1 0,-1-1 0,12-5 0,34-12 0,-45 18 0,0 1 0,0 0 0,1 1 0,-1 1 0,0 0 0,14 0 0,-23 2 0,0-1 0,0 0 0,0 1 0,0 0 0,0-1 0,0 1 0,-1 1 0,1-1 0,0 0 0,-1 0 0,1 1 0,-1 0 0,1-1 0,-1 1 0,0 0 0,0 0 0,0 0 0,0 1 0,0-1 0,0 0 0,0 1 0,-1-1 0,1 1 0,-1 0 0,0-1 0,0 1 0,0 0 0,0 0 0,0-1 0,-1 1 0,1 5 0,4 31 0,-1 62 0,-5-68 0,3 1 0,0-1 0,10 43 0,4-12 0,-2-16 0,-3 1 0,-1 0 0,4 85 0,-14-132 3,0 0 1,0-1-1,0 1 0,0-1 0,0 1 0,0-1 1,0 1-1,0-1 0,-1 1 0,1-1 0,-1 1 1,1-1-1,-1 1 0,0-1 0,1 1 0,-1-1 1,0 0-1,0 1 0,0-1 0,0 0 0,0 0 1,0 0-1,-1 0 0,1 0 0,0 0 0,0 0 1,-3 1-1,1-1-115,0-1 0,-1 1 0,1-1 0,0 0 0,0 0 0,0 0 0,-1 0 1,1-1-1,0 1 0,0-1 0,0 0 0,-5-2 0,-33-13-6714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4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24575,'0'13'0,"-8"12"0,-12 15 0,-10 8 0,-8-3 0,1-10-8191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49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24575,'6'8'0,"1"0"0,-1 0 0,-1 1 0,0 0 0,0 0 0,-1 0 0,0 1 0,0 0 0,-1-1 0,3 17 0,1 13 0,3 50 0,-10-87 0,2 29 0,-1 6 0,0-35 0,-1-23 0,-1-10 0,3-1 0,0 1 0,2 0 0,1 0 0,13-40 0,-16 60 0,2 0 0,0 1 0,0 0 0,1-1 0,0 1 0,1 1 0,0-1 0,0 1 0,1 0 0,0 1 0,1-1 0,0 2 0,0-1 0,1 1 0,0 0 0,0 1 0,0 0 0,18-8 0,-25 13 0,0 0 0,1 0 0,-1 0 0,1 1 0,-1-1 0,1 1 0,-1-1 0,1 1 0,-1 0 0,1 0 0,0 0 0,-1 0 0,1 1 0,-1-1 0,1 1 0,-1-1 0,1 1 0,-1 0 0,0 0 0,1 0 0,-1 0 0,0 1 0,0-1 0,0 1 0,0-1 0,0 1 0,0 0 0,0-1 0,0 1 0,-1 0 0,1 0 0,-1 0 0,1 1 0,-1-1 0,0 0 0,0 0 0,0 1 0,0-1 0,1 4 0,4 13 0,-1 0 0,-1 1 0,-1-1 0,2 26 0,-1-9 0,1 1 0,-2-9 0,1 0 0,1 0 0,2 0 0,0-1 0,2-1 0,24 52 0,-31-75-54,-1 0-1,1 0 0,0-1 1,-1 1-1,1 0 1,1-1-1,-1 0 0,0 1 1,1-1-1,-1 0 1,1 0-1,-1-1 0,1 1 1,0 0-1,0-1 0,0 0 1,0 1-1,0-1 1,0 0-1,0-1 0,0 1 1,0 0-1,1-1 1,3 0-1,28-7-6771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50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24575,'4'0'0,"10"0"0,11 4 0,13 1 0,9 1 0,5-2 0,2-1 0,0-1 0,-13 7 0,-22 11 0,-22 10 0,-16 9 0,-8 1 0,-12 3 0,-4-6 0,5-10-8191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51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16 160 24575,'-4'0'0,"-2"-9"0,1-6 0,9-10 0,12-8 0,12-8 0,2 4-8191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52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24575,'0'-4'0,"0"7"0,0 11 0,0 16 0,8 20 0,3 18 0,0 10 0,-3 4 0,3-7 0,-2-13 0,2-17 0,0-15-8191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5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24575,'11'29'0,"-2"-12"0,6 28 0,-2 2 0,-2 0 0,8 68 0,-3-12 0,13 108 0,-31-255 0,3-52 0,1 13 0,-3 18 0,3-110 0,0 152 0,1 1 0,0-1 0,2 1 0,1-1 0,12-30 0,-15 47 0,0 0 0,0 0 0,1 1 0,0-1 0,0 1 0,0 0 0,0 0 0,6-5 0,-9 9 0,0 0 0,1 0 0,-1 0 0,0 0 0,0 0 0,1 0 0,-1 1 0,0-1 0,1 0 0,-1 1 0,1-1 0,-1 1 0,1-1 0,-1 1 0,1 0 0,-1 0 0,1 0 0,-1-1 0,1 2 0,-1-1 0,1 0 0,0 0 0,-1 0 0,1 1 0,-1-1 0,1 1 0,-1-1 0,0 1 0,1-1 0,-1 1 0,0 0 0,1 0 0,-1 0 0,0 0 0,0 0 0,1 0 0,-1 0 0,0 0 0,1 2 0,7 12 6,0 0-1,-1 1 1,0 0-1,-2 0 1,0 1-1,0-1 0,-2 1 1,5 32-1,-5-26-11,1 1 0,2-1 0,17 44 0,-20-60-72,-1-1 1,1 0 0,0 1 0,1-2 0,-1 1-1,1 0 1,0-1 0,1 0 0,-1 0 0,1 0-1,0-1 1,0 0 0,1 0 0,-1-1 0,1 1-1,0-1 1,7 2 0,15 3-6749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5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24575,'4'0'0,"10"0"0,15 0 0,15 0 0,9 8 0,4 3 0,-5 0 0,-10 2 0,-12 3 0,-12 7 0,-17-1 0,-13 10 0,-13-2 0,-6 3 0,-2-4 0,-4 1 0,1-4 0,5-7-8191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24575,'4'0'0,"10"0"0,11 0 0,9 0 0,8 0 0,1 0 0,-3 0 0,-9 0-8191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5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 24575,'12'-13'0,"9"-12"0,9-11 0,4-7 0,-1-5 0,-4 6-8191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54:57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28 24575,'-2'35'0,"-8"49"0,-2 21 0,12-84 0,-2-5 0,2 0 0,0-1 0,0 1 0,2 0 0,6 30 0,-7-43 0,0 0 0,1 1 0,-1-1 0,1 0 0,0 0 0,0 0 0,0 0 0,0 0 0,0-1 0,1 1 0,-1-1 0,1 1 0,-1-1 0,1 0 0,0 0 0,0 0 0,0 0 0,0-1 0,1 1 0,-1-1 0,0 0 0,1 0 0,-1 0 0,1 0 0,-1 0 0,1-1 0,-1 0 0,1 0 0,-1 0 0,1 0 0,-1 0 0,6-2 0,0 1 0,0 0 0,0-1 0,-1-1 0,1 1 0,0-1 0,-1-1 0,0 0 0,0 0 0,0 0 0,0-1 0,-1 0 0,0-1 0,0 0 0,0 0 0,0 0 0,-1-1 0,0 0 0,-1 0 0,0-1 0,0 1 0,0-1 0,-1 0 0,5-12 0,-5 10 0,0-1 0,-1 1 0,0-1 0,-1 0 0,0 0 0,0-1 0,-1 1 0,-1 0 0,0 0 0,0-1 0,-1 1 0,-1 0 0,0 0 0,0 0 0,-1 0 0,-1 0 0,1 1 0,-8-15 0,6 18-65,0 0 0,1 0 0,-2 1 0,1 0 0,-1 0 0,0 0 0,0 0 0,-1 1 0,0 0 0,0 1 0,0-1 0,0 1 0,-1 1 0,1 0 0,-1 0 0,0 0 0,0 1 0,0 0 0,0 0 0,-12 0 0,-6-1-6761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4:24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4:28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4:4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4:4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24575,'0'798'0,"1"-828"0,2 0 0,0-1 0,3 1 0,0 1 0,15-40 0,66-145 0,-45 119 0,-37 83 0,0 0 0,1 1 0,1 0 0,-1 0 0,2 1 0,16-19 0,-22 27 0,0 0 0,0 0 0,0 1 0,0-1 0,1 1 0,-1-1 0,0 1 0,1 0 0,-1 0 0,1 0 0,-1 0 0,1 1 0,-1-1 0,1 1 0,0-1 0,3 1 0,-3 0 0,0 1 0,0 0 0,-1 0 0,1 0 0,-1 0 0,1 0 0,0 0 0,-1 1 0,0-1 0,1 1 0,-1 0 0,0 0 0,0 0 0,0 0 0,0 0 0,0 0 0,0 0 0,-1 1 0,2 2 0,1 2 0,0 1 0,0-1 0,-1 1 0,0 1 0,0-1 0,-1 0 0,0 1 0,0-1 0,0 12 0,-1 83 0,-2-67 0,0 19 0,0-16 0,0 0 0,3 0 0,1-1 0,14 64 0,-16-98-114,0-1 1,0 1-1,1 0 0,-1-1 0,1 1 1,0-1-1,0 1 0,0-1 0,0 0 1,0 0-1,4 3 0,10 7-6712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4:4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24575,'4'0'0,"10"0"0,11 0 0,9 0 0,8 0 0,-8 0 0,-18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4:4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24575,'0'8'0,"0"16"0,0 20 0,0 19 0,0 16 0,0 8 0,0 0 0,0-5 0,0-13 0,0-9 0,4-16 0,10-14 0,7-13 0,-1-14 0,-3-6-8191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4:5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24575,'1'0'0,"0"1"0,0-1 0,0 1 0,0-1 0,0 1 0,-1 0 0,1-1 0,0 1 0,0 0 0,-1 0 0,1 0 0,0-1 0,-1 1 0,1 0 0,-1 0 0,1 0 0,-1 0 0,0 0 0,1 0 0,-1 0 0,0 0 0,0 0 0,0 0 0,1 0 0,-1 2 0,4 33 0,-4-31 0,6 287 0,-6-253 0,1-70 0,2 1 0,1-1 0,2 1 0,1 0 0,1 0 0,1 0 0,2 2 0,1-1 0,1 1 0,34-51 0,-42 70 0,1 1 0,0 1 0,0-1 0,1 1 0,-1 0 0,16-11 0,-20 17 0,-1-1 0,1 1 0,-1 0 0,1 0 0,0 0 0,0 1 0,-1-1 0,1 0 0,0 1 0,0-1 0,0 1 0,0-1 0,0 1 0,0 0 0,0 0 0,0 0 0,0 0 0,0 0 0,0 0 0,0 1 0,-1-1 0,1 1 0,0-1 0,0 1 0,0 0 0,0 0 0,-1-1 0,1 1 0,0 1 0,-1-1 0,1 0 0,-1 0 0,1 0 0,-1 1 0,0-1 0,1 1 0,-1-1 0,0 1 0,2 2 0,3 8 0,0-1 0,-1 1 0,0 0 0,0 1 0,-1-1 0,-1 1 0,0 0 0,1 13 0,4 111 0,-7-110 0,-2 42 0,-1-48 0,1 0 0,2 0 0,0 0 0,1 0 0,6 24 0,2-25-1365,0-14-5461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4:5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24575,'0'48'0,"-2"-15"0,2 1 0,2-1 0,1 1 0,13 58 0,-5-43 44,-2 0 0,3 61 0,7 41-1541,-17-137-5329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2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24575,'13'0'0,"16"0"0,12 0 0,7 0 0,0 0 0,-4 0 0,-9 0-8191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4:5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 24575,'-6'1'0,"-14"-1"0,16-1 0,12-2 0,-7 3 0,0 0 0,1 0 0,-1 0 0,0 0 0,0 0 0,1 0 0,-1 0 0,0 1 0,0-1 0,0 0 0,1 1 0,-1-1 0,0 1 0,0 0 0,0-1 0,0 1 0,0 0 0,0 0 0,0-1 0,0 1 0,0 0 0,0 0 0,-1 0 0,1 0 0,0 0 0,-1 0 0,1 0 0,0 0 0,-1 1 0,1-1 0,-1 0 0,1 2 0,13 50 0,-11-38 0,7 32 0,3 50 0,-9-63 0,0 0 0,3-1 0,0 1 0,14 34 0,-13-40 0,-1 0 0,-1 1 0,-1 0 0,-1 0 0,-2 1 0,-1-1 0,-4 38 0,4 56 0,3-99 0,1 14 0,-5-37 0,-1 0 0,1 1 0,0-1 0,0 0 0,-1 0 0,1 0 0,-1 0 0,1 0 0,-1 0 0,1 0 0,-1 0 0,1 0 0,-1 0 0,0 0 0,0 0 0,1-1 0,-1 1 0,0 0 0,0 0 0,0-1 0,0 1 0,0 0 0,0-1 0,0 1 0,0-1 0,0 0 0,0 1 0,-2-1 0,-1 1-85,-32 6 301,35-6-291,-1-1 0,1 0 1,-1 0-1,0 0 0,1 0 0,-1 0 0,1 0 1,-1-1-1,1 1 0,-1-1 0,0 1 0,1-1 1,-1 1-1,1-1 0,0 0 0,-1 1 0,1-1 1,0 0-1,-2-2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4:5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4:5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24575,'1'8'0,"0"-1"0,1 0 0,-1 0 0,1 0 0,1 0 0,5 10 0,4 16 0,-5-8 0,5 45 0,-11-63 0,0-1 0,-1 1 0,0-1 0,0 1 0,0-1 0,-1 1 0,0-1 0,0 1 0,-1-1 0,0 0 0,0 0 0,-4 8 0,-4-66 0,9 27 0,1 0 0,1 1 0,2-1 0,0 1 0,1-1 0,2 1 0,16-45 0,-15 53 0,0 1 0,1 0 0,0 1 0,1-1 0,1 2 0,0-1 0,1 1 0,0 1 0,1 0 0,0 1 0,1 0 0,23-15 0,-34 25 0,-1 0 0,1 0 0,0 0 0,-1 0 0,1 0 0,0 0 0,0 1 0,0-1 0,-1 1 0,1-1 0,0 1 0,0 0 0,0-1 0,0 1 0,0 0 0,0 0 0,0 1 0,3-1 0,-4 1 0,0 0 0,0 0 0,1-1 0,-1 1 0,0 0 0,0 0 0,0 0 0,0 0 0,0 0 0,0 1 0,0-1 0,-1 0 0,1 0 0,0 1 0,-1-1 0,1 0 0,-1 1 0,1-1 0,0 2 0,1 8 0,-1 1 0,1 0 0,-2-1 0,-1 23 0,1-19 0,-3 109 0,0 132 0,3-250-124,0 0 0,0 1 0,1-1 0,0 0 0,0 0 0,0 0-1,1 0 1,0 0 0,0 0 0,6 10 0,7 2-6702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4:5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4:5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4:5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24575,'13'-4'0,"8"-2"0,4-7 0,7-3 0,7 3 0,0 2 0,-2 4 0,-8-1 0,-8 0-8191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4:5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24575,'0'5'0,"0"13"0,0 17 0,-9 18 0,-2 14 0,1 8 0,-3-1 0,1-5 0,3-9 0,3-11 0,11-14 0,12-12 0,5-7 0,1-6 0,-2-4-8191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0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24575,'-2'1'0,"0"1"0,1-1 0,-1 0 0,1 1 0,-1-1 0,1 1 0,-1-1 0,1 1 0,0 0 0,0-1 0,0 1 0,0 0 0,0 0 0,0 0 0,0 3 0,-2 0 0,-11 29 0,1 0 0,2 0 0,1 1 0,2 0 0,1 1 0,2 0 0,1 0 0,2 40 0,2-71 0,0-1 0,0 0 0,1 1 0,-1-1 0,1 1 0,0-1 0,1 0 0,-1 0 0,1 0 0,-1 0 0,1 0 0,0 0 0,1 0 0,-1 0 0,1-1 0,-1 1 0,1-1 0,0 0 0,7 5 0,-7-6 0,1 0 0,0 0 0,0 0 0,-1-1 0,1 0 0,1 0 0,-1 0 0,0 0 0,0 0 0,0-1 0,0 0 0,0 0 0,0 0 0,1 0 0,-1-1 0,0 0 0,0 0 0,0 0 0,0 0 0,7-3 0,-3 0 0,1 0 0,-1 0 0,0-1 0,0-1 0,0 1 0,0-1 0,-1 0 0,0-1 0,-1 1 0,1-1 0,-1-1 0,-1 1 0,1-1 0,-1 0 0,-1-1 0,1 1 0,-1-1 0,5-16 0,-4 4 0,0 1 0,-1-1 0,-1 0 0,-1 1 0,-1-1 0,-1 0 0,-4-32 0,4 50-57,0 0 0,-1 0 1,1 0-1,0 0 0,-1 0 0,0 0 0,0 0 0,0 0 0,0 1 0,0-1 0,-1 0 1,1 1-1,-1-1 0,1 1 0,-1 0 0,0-1 0,0 1 0,0 0 0,0 0 1,-1 0-1,1 0 0,0 1 0,-4-3 0,-15-4-6769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0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28 151 24575,'0'-6'0,"1"1"0,0 0 0,0-1 0,0 1 0,1 0 0,0 0 0,0 0 0,0 0 0,1 0 0,0 1 0,0-1 0,0 1 0,0-1 0,1 1 0,-1 0 0,1 0 0,0 1 0,0-1 0,1 1 0,-1 0 0,1 0 0,-1 1 0,8-4 0,5-2 0,0 1 0,0 0 0,1 2 0,-1 0 0,30-5 0,-42 10 0,-1-1 0,0 0 0,1 1 0,-1 0 0,0 0 0,1 0 0,-1 1 0,0-1 0,1 1 0,-1 0 0,0 0 0,0 1 0,1-1 0,-1 1 0,-1 0 0,1 0 0,6 4 0,-7-2 0,0-1 0,1 1 0,-1 0 0,0 0 0,-1 0 0,1 0 0,-1 1 0,0-1 0,0 0 0,0 1 0,0 0 0,-1 0 0,0-1 0,0 1 0,0 8 0,1 5 0,-1 0 0,-1 0 0,-1 0 0,-1 0 0,0 0 0,-1-1 0,-1 1 0,-1-1 0,0 0 0,-1 0 0,-1 0 0,0-1 0,-2 0 0,-18 27 0,-9 4 0,-1-2 0,-3-2 0,-51 44 0,49-47 0,39-37 0,-23 25 0,26-27 0,0-1 0,-1 1 0,1 0 0,0-1 0,-1 1 0,1-1 0,0 1 0,0-1 0,-1 1 0,1 0 0,0-1 0,0 1 0,0-1 0,0 1 0,0 0 0,0-1 0,0 1 0,0-1 0,0 1 0,0 0 0,0-1 0,1 1 0,-1 0 0,0-1 0,0 1 0,0-1 0,1 1 0,-1-1 0,0 1 0,1-1 0,-1 1 0,1-1 0,-1 1 0,0-1 0,1 1 0,-1-1 0,1 0 0,-1 1 0,1-1 0,-1 0 0,1 1 0,0-1 0,-1 0 0,1 0 0,-1 1 0,1-1 0,0 0 0,-1 0 0,1 0 0,-1 0 0,2 0 0,19 3-114,0-1 1,-1 0-1,1-2 0,0 0 0,0-2 1,0 0-1,0-1 0,-1-1 0,1-1 1,-1-1-1,23-10 0,2-8-6712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0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 24575,'-25'15'0,"0"1"0,1 1 0,1 2 0,-34 34 0,49-45 0,5-5 0,0-1 0,0 1 0,0 0 0,0 1 0,1-1 0,-1 0 0,1 1 0,0-1 0,0 1 0,0 0 0,1 0 0,-1 0 0,1 0 0,0 0 0,-1 7 0,2-8 0,1 0 0,-1-1 0,1 1 0,-1 0 0,1 0 0,0-1 0,0 1 0,1 0 0,-1-1 0,0 1 0,1-1 0,-1 0 0,1 1 0,0-1 0,0 0 0,0 0 0,0 0 0,0 0 0,1-1 0,-1 1 0,0-1 0,1 1 0,4 1 0,-2 0 0,1 1 0,0-1 0,-1 1 0,0 0 0,0 1 0,0-1 0,-1 1 0,0 0 0,1 0 0,-2 0 0,1 1 0,4 7 0,-4-3 0,-1 0 0,1 0 0,-2 1 0,1-1 0,-2 1 0,1-1 0,-1 12 0,0-8 0,-1 1 0,0-1 0,-1 0 0,0 1 0,-1-1 0,-4 14 0,4-22 0,0 0 0,0-1 0,-1 1 0,0-1 0,0 1 0,0-1 0,0 0 0,-1 0 0,0-1 0,0 1 0,0-1 0,0 0 0,-1 0 0,0 0 0,1-1 0,-1 1 0,-7 2 0,-1 1-114,0-1 1,-1 0-1,0-1 0,0-1 0,-1 0 1,1-1-1,-1 0 0,0-1 0,0-1 1,0-1-1,-15-1 0,-15-4-6712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25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65 129 24575,'-8'-9'0,"-3"-6"0,0-10 0,3-4 0,6 3 0,4 9 0,1 13 0,-8 14 0,-3 3 0,-1-7 0,2-11 0,6-6 0,8 0 0,2 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0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24575,'8'0'0,"7"0"0,14-9 0,14-2 0,9 1 0,3 1 0,5 3 0,-7 2-8191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0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24575,'-2'18'0,"-1"0"0,-1 0 0,-1 0 0,0 0 0,-1-1 0,-1 0 0,-12 21 0,1 1 0,-1 0 0,14-31 0,0 0 0,1 1 0,0 0 0,1 0 0,0 0 0,0 0 0,0 0 0,-1 20 0,4-27 0,0-1 0,0 1 0,1-1 0,-1 1 0,1 0 0,-1-1 0,1 1 0,-1-1 0,1 1 0,0-1 0,0 1 0,0-1 0,0 0 0,0 1 0,0-1 0,0 0 0,0 0 0,0 0 0,0 0 0,1 0 0,1 1 0,35 16 0,-8-5 0,-23-8 0,0 0 0,-1 1 0,0 0 0,0 0 0,-1 1 0,0-1 0,0 1 0,0 1 0,-1-1 0,0 0 0,0 1 0,-1 0 0,0 0 0,2 12 0,-1-7 0,-1 1 0,0 0 0,-2 0 0,0 0 0,0 0 0,-1 0 0,-4 27 0,4-37 5,-1 1-1,0-1 1,0 0-1,0 0 0,-1 0 1,0 0-1,1 0 1,-1 0-1,-1-1 1,1 1-1,0-1 0,-1 1 1,0-1-1,0 0 1,0 0-1,0 0 1,0 0-1,-1-1 1,1 1-1,-1-1 0,0 0 1,1 0-1,-1 0 1,0 0-1,0-1 1,-5 2-1,-5-1-216,0 0 0,0-1 0,1 0-1,-1-1 1,0 0 0,-23-5 0,-11-2-6614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0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24575,'4'0'0,"14"0"0,12 0 0,10-8 0,11-3 0,4 0 0,-2-2 0,-11 2-8191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0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 24575,'38'-1'0,"-25"0"0,0 1 0,1 0 0,-1 0 0,0 1 0,22 6 0,-31-6 0,-1 0 0,1 1 0,-1-1 0,0 1 0,0 0 0,1 0 0,-1 0 0,-1 0 0,1 1 0,0-1 0,-1 1 0,1 0 0,-1 0 0,0 0 0,1 0 0,-2 0 0,1 0 0,0 0 0,-1 1 0,1-1 0,-1 1 0,0-1 0,0 1 0,1 7 0,1 13 0,0 1 0,-2 0 0,-1 0 0,-5 47 0,-28 101 0,3-14 0,18 48 0,5-51 0,7-152 0,0 0 0,0 0 0,-1-1 0,0 1 0,0 0 0,0 0 0,0-1 0,-1 1 0,1-1 0,-1 1 0,0-1 0,-4 6 0,4-7 0,0-1 0,0 1 0,0-1 0,0 1 0,0-1 0,0 0 0,-1 0 0,1 0 0,0 0 0,-1 0 0,1-1 0,0 1 0,-1-1 0,1 1 0,-1-1 0,1 0 0,-1 0 0,1 0 0,-1 0 0,1 0 0,-5-2 0,-51-15-1365,-5-11-5461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0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24575,'-9'25'0,"-15"42"0,-20 35 0,-23 8 0,-1-15-8191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0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36 24575,'-3'1'0,"1"-1"0,0 1 0,0-1 0,0 1 0,0 0 0,0 0 0,0 0 0,0 0 0,0 0 0,0 1 0,0-1 0,1 1 0,-1-1 0,0 1 0,1-1 0,0 1 0,-1 0 0,1 0 0,0 0 0,0 0 0,0 0 0,-2 3 0,-16 49 0,10-10 0,3 1 0,1 0 0,2 1 0,7 87 0,-1-39 0,-3-66 0,-1-10 0,1 1 0,1-1 0,1 1 0,5 21 0,-6-36 0,0 0 0,0 0 0,1 1 0,-1-1 0,1-1 0,0 1 0,0 0 0,1 0 0,-1-1 0,1 1 0,0-1 0,0 0 0,0 0 0,0 0 0,0 0 0,1 0 0,-1-1 0,1 1 0,0-1 0,0 0 0,-1 0 0,1-1 0,6 2 0,-1 0 0,0-1 0,0-1 0,1 0 0,-1 0 0,0-1 0,1 0 0,-1 0 0,0-1 0,1-1 0,-1 1 0,0-1 0,0-1 0,12-5 0,-8 2 0,1-1 0,-2 0 0,1-1 0,-1 0 0,0-1 0,-1 0 0,0-1 0,10-12 0,-6 4 0,0 0 0,-2-1 0,0 0 0,-1-1 0,-1 0 0,-1-1 0,-1 0 0,0-1 0,-2 0 0,9-42 0,-11-1 0,-2 0 0,-11-122 0,7 184 3,1 0-1,0 0 1,-1 0-1,0 0 1,0 0-1,0 0 1,0 0-1,0 0 0,0 0 1,-1 1-1,1-1 1,-1 0-1,0 1 1,0-1-1,0 1 1,0 0-1,0-1 1,-1 1-1,1 0 1,-1 1-1,1-1 1,-1 0-1,0 1 0,1-1 1,-1 1-1,0 0 1,0 0-1,0 0 1,0 0-1,-5 0 1,-9-1-117,0 0 0,1 2 1,-1 0-1,-27 3 0,14 0-759,0-2-5953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0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24575,'8'0'0,"12"4"0,6 2 0,3 3 0,5 1 0,0 7 0,4 0 0,-1 11 0,2-1 0,-6 0 0,-9-4-8191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0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24575,'0'5'0,"0"4"0,0 6 0,0 13 0,0 14 0,0 13 0,0 9 0,0 10 0,0 11 0,0 2 0,0-1 0,0-6 0,0-13 0,0-14 0,-8-15 0,-4-15-8191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1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1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2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36 24575,'-8'-4'0,"-4"-10"0,2-3-8191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1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24575,'4'0'0,"23"5"0,23 0 0,24 1 0,17-2 0,9-1 0,0-1 0,-8-1 0,-16 0 0,-21 3 0,-19-3 0,-21-1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1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24575,'-8'4'0,"14"5"0,19 9 0,-24-18 0,42 29 0,2-3 0,1-2 0,87 33 0,-125-55 0,2 1 0,-1 0 0,0 1 0,0 0 0,0 0 0,12 8 0,-20-11 0,0 0 0,0-1 0,0 1 0,0 0 0,-1-1 0,1 1 0,0 0 0,-1 0 0,1 0 0,-1 0 0,1 0 0,-1 0 0,1 0 0,-1 0 0,0 0 0,1 0 0,-1 0 0,0 0 0,0 0 0,0 0 0,0 0 0,0 0 0,0 1 0,0 0 0,-1 0 0,0 0 0,0 0 0,0 0 0,-1 0 0,1 0 0,0 0 0,-1-1 0,1 1 0,-1-1 0,1 1 0,-1-1 0,0 1 0,0-1 0,-3 2 0,-43 26 0,-78 34 0,-25 14 0,42 3 0,40-27 0,67-53 0,1 1 0,0 0 0,-1 0 0,1 0 0,0 0 0,0 0 0,0 0 0,0 0 0,0 0 0,0 0 0,0 0 0,0 0 0,0 1 0,1-1 0,-1 0 0,0 1 0,1-1 0,-1 1 0,1-1 0,-1 0 0,1 3 0,0-3 0,1 0 0,-1 0 0,1 0 0,-1 0 0,1 0 0,-1 0 0,1 0 0,0 0 0,-1 0 0,1 0 0,0 0 0,0 0 0,0 0 0,0-1 0,0 1 0,0 0 0,0-1 0,0 1 0,0-1 0,2 2 0,10 3 0,0-1 0,1 0 0,23 4 0,-19-5 0,85 14 0,2-4 0,118-1 0,-116-8 0,-95-3-95,-8 0-11,-1-1 0,1 0 0,-1 0 1,0 0-1,1 0 0,-1 0 0,1-1 0,-1 1 0,1-1 1,-1 0-1,6-3 0,5-7-6720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1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24575,'1'261'0,"-3"290"0,2-543 0,-1 50 0,-2-1 0,-2-1 0,-19 85 0,20-133 0,1-11 0,-3-23 0,3-41 0,10 26 0,2 0 0,1 1 0,2 0 0,2 1 0,22-46 0,-10 24 0,-15 35 0,1 1 0,1 1 0,1 0 0,1 1 0,1 0 0,20-21 0,-35 43 0,0-1 0,0 1 0,0-1 0,1 1 0,-1 0 0,0-1 0,0 1 0,1 0 0,-1 0 0,1 0 0,-1 0 0,1 0 0,-1 0 0,1 1 0,0-1 0,-1 0 0,1 1 0,0 0 0,0-1 0,-1 1 0,1 0 0,0 0 0,0 0 0,3 0 0,-4 1 0,1 0 0,0 0 0,-1 1 0,0-1 0,1 0 0,-1 1 0,0-1 0,1 1 0,-1 0 0,0-1 0,0 1 0,-1 0 0,1 0 0,0-1 0,0 1 0,-1 0 0,1 0 0,-1 3 0,4 14 0,-2 1 0,0 0 0,-1 25 0,-1-39 0,-3 115 0,2 76 0,1-195-47,0-1 0,0 1 0,0 0 0,0-1 0,0 1 0,0 0 0,0-1 0,0 1 0,1 0-1,-1-1 1,1 1 0,-1-1 0,1 1 0,0-1 0,0 1 0,0-1 0,-1 1 0,1-1 0,0 0 0,1 1 0,-1-1 0,0 0-1,0 0 1,0 0 0,1 0 0,-1 0 0,1 0 0,1 1 0,19 1-6779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1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24575,'0'-9'0,"5"-2"0,8 0 0,16 3 0,16 2 0,12 2 0,4 2 0,-2 1 0,-9 1 0,-20 0 0,-16 1-8191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1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24575,'0'8'0,"0"8"0,0 13 0,0 5 0,0 2 0,0 8 0,0 3 0,0 4 0,-5 4 0,0 11 0,-9 2 0,-2-3 0,2-7 0,17-14 0,15-14 0,9-13 0,4-8 0,-3-7-8191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1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 24575,'0'14'0,"2"61"0,-4-1 0,-3 0 0,-19 97 0,13-141 0,7-44 0,8-51 0,3 19 0,24-79 0,-25 106 0,1 1 0,1-1 0,1 1 0,0 1 0,1 0 0,24-31 0,-28 42 0,0 0 0,0 0 0,1 0 0,12-8 0,-18 13 0,0 1 0,0-1 0,0 0 0,-1 0 0,1 1 0,0-1 0,0 1 0,0-1 0,0 1 0,1-1 0,-1 1 0,0 0 0,0-1 0,0 1 0,0 0 0,0 0 0,0 0 0,0 0 0,1 0 0,-1 0 0,0 0 0,0 0 0,0 0 0,0 1 0,0-1 0,0 0 0,0 1 0,0-1 0,0 1 0,0-1 0,0 1 0,0-1 0,0 1 0,0 0 0,0 0 0,0-1 0,0 1 0,-1 0 0,1 0 0,0 0 0,-1 0 0,1 0 0,0 0 0,-1 0 0,1 0 0,-1 1 0,15 46-227,-3 1-1,-2 0 1,-2 1-1,-2 0 1,-2 77-1,-4-92-6598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18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 24575,'51'-2'0,"-36"0"0,1 2 0,-1-1 0,0 2 0,1 0 0,-1 1 0,23 5 0,-35-5 0,1-1 0,-1 1 0,0 0 0,0 0 0,0 1 0,-1-1 0,1 1 0,0-1 0,-1 1 0,0 0 0,0 0 0,1 0 0,-2 0 0,1 0 0,0 0 0,-1 1 0,1-1 0,-1 0 0,0 1 0,0-1 0,0 1 0,-1 0 0,1 6 0,1 12 0,-2 0 0,-3 41 0,1-30 0,1 6 0,0 15 0,-3 0 0,-14 82 0,5-69 0,-3 77 0,-2 15 0,18-156 0,0-1 0,0 0 0,-1 0 0,1 1 0,0-1 0,-1 0 0,0 0 0,1 1 0,-1-1 0,0 0 0,0 0 0,0 0 0,0 0 0,-1 0 0,1 0 0,0-1 0,-1 1 0,1 0 0,-1-1 0,0 1 0,0-1 0,1 1 0,-1-1 0,0 0 0,0 0 0,0 0 0,0 0 0,-1 0 0,1 0 0,0 0 0,0-1 0,0 1 0,-1-1 0,1 0 0,0 0 0,-1 1 0,1-1 0,0-1 0,-1 1 0,1 0 0,0-1 0,-3 0 0,-50-15-1365,-5-9-5461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1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24575,'2'101'0,"1"-32"0,-4 1 0,-12 99 0,5-148 0,4-42 0,0-43 0,5 42 0,0 0 0,1-1 0,2 1 0,0 0 0,14-41 0,-13 49 0,0 0 0,1 0 0,1 1 0,0 0 0,1 0 0,1 1 0,0 0 0,0 0 0,20-18 0,-28 28 0,1 1 0,0-1 0,-1 1 0,1-1 0,0 1 0,0 0 0,0 0 0,0 0 0,0 0 0,0 0 0,0 0 0,1 0 0,-1 1 0,0-1 0,0 1 0,1 0 0,-1-1 0,0 1 0,3 0 0,-3 1 0,-1 0 0,1-1 0,-1 1 0,0 0 0,1 0 0,-1 0 0,1 0 0,-1 0 0,0 0 0,0 0 0,0 0 0,0 1 0,0-1 0,0 0 0,0 1 0,0-1 0,0 1 0,-1-1 0,2 4 0,1 6 0,0 0 0,0 1 0,-1 0 0,-1-1 0,0 21 0,-7 242 0,6-268 17,0-1 0,1 1 0,-1-1 0,1 1-1,0-1 1,2 8 0,-2-12-84,0 1-1,-1 0 1,1-1-1,0 1 1,0-1 0,0 1-1,0-1 1,1 1-1,-1-1 1,0 0 0,1 1-1,-1-1 1,1 0-1,-1 0 1,1 0-1,-1 0 1,1 0 0,0 0-1,-1-1 1,1 1-1,3 0 1,22 2-6759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2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 24575,'-4'0'0,"-1"-4"0,4-2 0,10 1 0,9 1 0,5 0 0,-2 7 0,-4 1-8191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24575,'8'0'0,"7"0"0,10 0 0,4 0 0,2 0 0,3 0 0,-3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2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 24575,'0'8'0,"0"7"0,0-3 0,-4-4 0,-2 6 0,1 3 0,1 5 0,1 6 0,-3 15 0,-17 12 0,-31 15 0,-30 7 0,-31 0 0,5-14-8191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2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24575,'-14'222'0,"14"-219"0,0-1 0,0 0 0,0 0 0,1 0 0,-1 0 0,0 0 0,1 0 0,0 0 0,-1 0 0,1 0 0,0-1 0,0 1 0,0 0 0,0 0 0,0-1 0,1 1 0,-1 0 0,0-1 0,1 1 0,-1-1 0,1 0 0,0 1 0,-1-1 0,1 0 0,0 0 0,0 0 0,0 0 0,0-1 0,0 1 0,0 0 0,0-1 0,0 1 0,0-1 0,0 0 0,0 0 0,0 0 0,0 0 0,0 0 0,0 0 0,0 0 0,0-1 0,0 1 0,0-1 0,0 1 0,0-1 0,0 0 0,0 0 0,0 0 0,-1 0 0,1 0 0,0 0 0,-1 0 0,1-1 0,-1 1 0,1-1 0,-1 1 0,2-3 0,6-6 0,0-1 0,-1 0 0,0-1 0,-1 0 0,0 0 0,-1-1 0,6-17 0,-10 27 0,-1 0 0,0 0 0,0 0 0,-1 0 0,1 0 0,-1 0 0,1 0 0,-1 0 0,0 0 0,0-1 0,0 1 0,-1 0 0,1 0 0,-1 0 0,0 0 0,0 0 0,0 0 0,0 0 0,0 0 0,-1 0 0,1 1 0,-1-1 0,0 0 0,1 1 0,-1-1 0,0 1 0,-1 0 0,1-1 0,0 1 0,-1 0 0,1 1 0,-1-1 0,0 0 0,1 1 0,-1-1 0,0 1 0,0 0 0,-5-1 0,-10-3-455,-1 1 0,-29-2 0,7 2-6371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2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24575,'3'-2'0,"1"0"0,-1 0 0,0 0 0,0 0 0,0-1 0,0 1 0,0-1 0,0 0 0,3-5 0,4-2 0,0 1 0,1 0 0,0 1 0,0 1 0,0 0 0,1 0 0,0 1 0,1 0 0,-1 1 0,26-6 0,-36 11 0,0 0 0,0-1 0,0 1 0,0 0 0,0 0 0,0 1 0,0-1 0,0 0 0,0 1 0,-1-1 0,1 1 0,0 0 0,0-1 0,0 1 0,0 0 0,-1 0 0,1 0 0,0 0 0,-1 1 0,1-1 0,-1 0 0,3 3 0,-2 0 0,1 0 0,-1 0 0,1 0 0,-1 0 0,0 1 0,-1-1 0,1 1 0,-1-1 0,1 7 0,1 5 0,-2-1 0,0 1 0,-1-1 0,0 1 0,-3 15 0,1-22 0,0-1 0,0 0 0,-1 0 0,1-1 0,-2 1 0,1 0 0,-1-1 0,0 0 0,-1 0 0,-6 8 0,-6 4 0,-37 33 0,0 0 0,53-51 0,1-1 0,-1 0 0,1 0 0,-1 1 0,1-1 0,-1 0 0,1 1 0,0-1 0,-1 1 0,1-1 0,0 1 0,-1-1 0,1 0 0,0 1 0,0-1 0,-1 1 0,1-1 0,0 1 0,0-1 0,0 1 0,0 0 0,0-1 0,-1 1 0,1-1 0,0 1 0,0-1 0,1 1 0,-1-1 0,0 1 0,0-1 0,0 1 0,0-1 0,0 1 0,0 0 0,1-1 0,-1 1 0,0-1 0,0 0 0,1 1 0,0 0 0,25 4 0,35-13 0,-17-4-56,71-16-1253,-83 23-5517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2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24575,'-1'8'0,"0"0"0,-1-1 0,1 1 0,-2-1 0,1 0 0,-1 0 0,-6 11 0,5-11 0,1 0 0,0 1 0,0-1 0,1 1 0,0-1 0,-2 12 0,4-16 0,0-1 0,0 1 0,0-1 0,1 0 0,-1 1 0,1-1 0,0 1 0,-1-1 0,1 0 0,0 0 0,0 1 0,1-1 0,-1 0 0,0 0 0,1 0 0,-1 0 0,1 0 0,0-1 0,-1 1 0,1 0 0,0-1 0,0 1 0,0-1 0,0 0 0,3 2 0,3 1 0,-1 0 0,0 1 0,-1 0 0,1 0 0,-1 1 0,0-1 0,0 1 0,7 10 0,-10-11 0,0 1 0,-1-1 0,1 1 0,-1 0 0,0-1 0,-1 1 0,1 0 0,-1 0 0,0 0 0,-1 0 0,1 1 0,-2 7 0,1-9 4,0 0 1,-1-1-1,1 1 0,-1 0 0,0 0 1,-1 0-1,1-1 0,-1 1 0,0-1 1,0 1-1,-1-1 0,1 0 0,-1 1 1,0-1-1,0-1 0,0 1 0,-1 0 1,1-1-1,-1 0 0,0 0 0,0 0 0,0 0 1,0 0-1,0-1 0,-1 0 0,-5 2 1,-10 3-267,0-1 1,-1 0-1,0-2 1,-36 3 0,52-6 88,-54 4-6653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2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24575,'4'0'0,"10"0"0,7 0 0,3 0 0,3 0 0,5 0 0,1 0 0,-5 0-8191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2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24575,'0'8'0,"-1"0"0,1 0 0,1 0 0,-1 0 0,1 0 0,1 0 0,-1 0 0,1 0 0,1-1 0,-1 1 0,1-1 0,1 0 0,-1 0 0,1 0 0,1 0 0,-1 0 0,1-1 0,0 0 0,9 9 0,-6-8 0,-1 1 0,-1 0 0,1 1 0,-2 0 0,1 0 0,-1 0 0,0 1 0,5 16 0,-8-22 0,-1 1 0,0 0 0,0-1 0,-1 1 0,1 0 0,-1 0 0,0 0 0,0-1 0,-1 1 0,1 0 0,-1 0 0,0-1 0,-1 1 0,1 0 0,-1-1 0,1 1 0,-2-1 0,1 0 0,0 0 0,-1 0 0,-3 5 0,-1 0-151,-1-1-1,0 0 0,0-1 0,0 0 1,-1 0-1,0-1 0,-1 0 1,-12 6-1,-10 1-6674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2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24575,'0'-4'0,"8"-2"0,7 1 0,6 0 0,2 2 0,7 1 0,2 1 0,-5 1-8191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2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24575,'4'0'0,"10"0"0,6 0 0,5 0 0,2 0 0,5 0 0,0 5 0,0 0 0,3 1 0,-1-2 0,-6 8 0,-7-4 0,-8-2-8191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5:2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24575,'4'0'0,"10"0"0,11 4 0,10 2 0,6-1 0,6 0 0,3-2 0,-3 7 0,-6 3 0,0-2 0,-8-3-8191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6:5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24575,'0'850'0,"0"-842"0,1 0 0,-1 1 0,0-1 0,0 1 0,-1-1 0,0 0 0,0 1 0,-1-1 0,0 0 0,-1 0 0,0 0 0,-4 10 0,6-18 0,1 0 0,0 0-1,0 1 1,0-1 0,0 0-1,0 0 1,-1 0 0,1 0-1,0 1 1,0-1 0,0 0-1,0 0 1,-1 0 0,1 0-1,0 0 1,0 0 0,-1 0-1,1 0 1,0 1 0,0-1-1,0 0 1,-1 0 0,1 0-1,0 0 1,0 0 0,-1 0-1,1 0 1,0 0 0,0 0-1,0-1 1,-1 1 0,1 0-1,0 0 1,0 0 0,-1 0-1,1 0 1,0 0 0,0 0-1,0 0 1,-1-1 0,1 1-1,0 0 1,0 0 0,0 0-1,0 0 1,0-1 0,-1 1-1,1 0 1,0 0 0,0 0-1,0-1 1,0 1 0,0 0-1,-8-21 38,2-23-1421,1-12-5442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3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24575,'2'2'0,"1"1"0,-1 0 0,0 0 0,0 0 0,0 1 0,0-1 0,0 1 0,-1-1 0,1 1 0,-1-1 0,0 1 0,1 5 0,1 2 0,8 21 0,-1 1 0,-2 0 0,-2 1 0,4 53 0,-7 136 0,-7-172 0,-1-31 0,0-37 0,6-22 0,1 1 0,2-1 0,18-75 0,50-115 0,-69 219 0,1 1 0,1-1 0,-1 1 0,1-1 0,1 1 0,0 1 0,0-1 0,0 1 0,1 0 0,1 1 0,-1-1 0,1 2 0,0-1 0,1 1 0,0 0 0,14-7 0,-5 3 0,-15 7 0,1 0 0,0 1 0,0 0 0,0 0 0,0 0 0,1 0 0,3 0 0,-7 2 0,0 0 0,0 0 0,0 0 0,0 0 0,1 0 0,-1 0 0,0 0 0,0 1 0,-1-1 0,1 0 0,0 1 0,0-1 0,0 1 0,0-1 0,0 1 0,0 0 0,0-1 0,-1 1 0,1 0 0,0-1 0,0 1 0,-1 0 0,1 0 0,-1 0 0,1-1 0,-1 1 0,1 0 0,-1 0 0,1 0 0,-1 0 0,0 0 0,1 0 0,-1 0 0,0 0 0,0 0 0,0 2 0,4 24 0,-1-1 0,-1 1 0,-3 54 0,0-43 0,4 50 0,-2-76 0,0-1 0,2 0 0,-1 0 0,1 0 0,1-1 0,0 1 0,1-1 0,10 19 0,7-3-1365,-1-9-5461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3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46 24575,'-14'0'0,"2"0"0,0 0 0,-1 1 0,1 0 0,-21 4 0,29-3 0,0-1 0,0 1 0,0 0 0,0 0 0,0 0 0,0 1 0,1-1 0,-1 1 0,1 0 0,-1 0 0,1 0 0,0 1 0,0-1 0,1 1 0,-1-1 0,-3 7 0,-2 7 0,1 0 0,1 0 0,0 0 0,1 1 0,0-1 0,2 1 0,-3 33 0,6 136 0,3-112 0,-2-28 0,2 1 0,2-2 0,2 1 0,2-1 0,3 0 0,1 0 0,2-2 0,2 0 0,2-1 0,2 0 0,34 50 0,-54-90 0,1 0 0,0 0 0,0 0 0,0 0 0,0-1 0,0 1 0,0-1 0,1 1 0,-1-1 0,1 0 0,0 0 0,-1 0 0,1 0 0,0 0 0,0-1 0,0 1 0,1-1 0,-1 0 0,0 0 0,0 0 0,1 0 0,-1-1 0,0 1 0,1-1 0,-1 0 0,1 0 0,-1 0 0,0-1 0,1 1 0,-1-1 0,0 1 0,1-1 0,-1 0 0,0-1 0,0 1 0,0 0 0,6-4 0,1-2 0,-1-1 0,1 0 0,-2 0 0,1-1 0,-1 0 0,0 0 0,-1-1 0,0 0 0,8-16 0,6-15 0,-3-1 0,-1-1 0,-3 0 0,-1-1 0,-2-1 0,8-72 0,-12 39 0,-4 0 0,-3 0 0,-11-83 0,10 148 0,-1-15 0,-2 0 0,-10-37 0,12 57 0,0 1 0,-1-1 0,0 1 0,-1 0 0,1 0 0,-2 0 0,1 0 0,-1 1 0,1 0 0,-2 0 0,1 0 0,-1 0 0,-6-4 0,1 2-227,0 0-1,-1 1 1,0 1-1,0 0 1,-25-8-1,3 5-6598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3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24575,'0'-4'0,"8"-2"0,12 5 0,10 7 0,8 14 0,11 13 0,6 9 0,-4 5 0,-1 0 0,-5-9 0,-10-19 0,-11-13-8191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3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48 409 24575,'-2'-1'0,"0"1"0,0-1 0,0 1 0,0-1 0,0 0 0,0 0 0,0 0 0,0 0 0,0 0 0,1 0 0,-1-1 0,0 1 0,1-1 0,-1 1 0,1-1 0,0 1 0,-1-1 0,1 0 0,0 0 0,0 1 0,0-1 0,0 0 0,0 0 0,1 0 0,-1 0 0,0 0 0,1-1 0,0 1 0,-1-3 0,-6-67 0,7 71 0,0-19 0,1 0 0,1 1 0,0-1 0,2 0 0,9-30 0,-10 40 0,0 1 0,1 0 0,0 0 0,1 0 0,0 0 0,1 1 0,-1-1 0,1 1 0,1 1 0,0-1 0,0 1 0,16-12 0,-20 16 0,1 1 0,-1 0 0,1 0 0,0 0 0,0 1 0,0-1 0,0 1 0,0 0 0,0 0 0,0 0 0,1 1 0,-1-1 0,0 1 0,0 0 0,1 0 0,-1 1 0,0-1 0,0 1 0,0 0 0,1 0 0,-1 0 0,0 1 0,-1-1 0,1 1 0,0 0 0,0 0 0,-1 1 0,1-1 0,-1 1 0,0-1 0,1 1 0,-1 0 0,-1 0 0,6 7 0,3 4 0,-1 0 0,0 1 0,-1 1 0,-1-1 0,0 1 0,10 34 0,-9-20 0,-2 1 0,-2 0 0,4 61 0,-10 97 0,-3-70 0,3-103 0,0-1 0,-2 0 0,1 0 0,-2 0 0,0 0 0,-1-1 0,-1 1 0,0-1 0,-14 24 0,14-28 0,-1 0 0,1 0 0,-2-1 0,1 0 0,-1 0 0,-1 0 0,1-1 0,-1-1 0,-1 0 0,1 0 0,-1 0 0,-1-1 0,-11 5 0,24-12 0,21-2 0,0 0 0,0 1 0,0 2 0,41 3 0,-37 4-117,-16-4-8,0 0 0,0 0 0,0-1 1,1-1-1,-1 0 0,0 0 0,1-1 1,-1-1-1,19-2 0,7-9-6701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3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4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24575,'0'9'0,"0"2"-8191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4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24575,'121'0'0,"0"-6"0,-1-6 0,135-29 0,-126 12 0,258-49 0,-371 76-120,-13 2 64,1 0-1,0 0 0,0 0 1,0-1-1,0 1 1,-1-1-1,1 0 0,0 0 1,-1 0-1,1-1 1,0 1-1,-1-1 0,0 0 1,1 0-1,-1 0 1,0-1-1,0 1 0,0-1 1,-1 1-1,1-1 1,3-4-1,0-15-6769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4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24575,'-4'0'0,"-5"0"0,-11 0 0,-1 4 0,-1 2 0,-1-1 0,3 0-8191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24575,'46'2'0,"0"3"0,0 1 0,70 20 0,145 53 0,-243-73 0,8 2 0,-1 2 0,0 0 0,36 20 0,-60-29 0,1 0 0,-1 0 0,0 0 0,0 0 0,0 0 0,1 0 0,-1 0 0,0 0 0,0 0 0,-1 0 0,1 1 0,0-1 0,0 0 0,-1 1 0,1-1 0,-1 1 0,1-1 0,-1 1 0,1-1 0,-1 0 0,0 1 0,0-1 0,0 1 0,0 0 0,0-1 0,0 1 0,0-1 0,0 1 0,0-1 0,-1 1 0,1-1 0,-1 0 0,1 1 0,-1-1 0,0 1 0,1-1 0,-1 0 0,-1 2 0,-4 5 0,0 0 0,-1 0 0,1-1 0,-13 11 0,16-15 0,-192 158 0,-32 29 0,-92 97 0,317-286 0,1 0 0,0 0 0,0 0 0,0 0 0,0 0 0,0 0 0,0 0 0,0 0 0,0 1 0,0-1 0,1 0 0,-1 1 0,0-1 0,1 1 0,0-1 0,-1 1 0,0 1 0,2-2 0,-1-1 0,0 1 0,1-1 0,-1 1 0,1-1 0,-1 1 0,0-1 0,1 0 0,-1 1 0,1-1 0,-1 0 0,1 1 0,-1-1 0,1 0 0,0 1 0,-1-1 0,1 0 0,-1 0 0,1 0 0,0 0 0,-1 1 0,1-1 0,-1 0 0,1 0 0,0 0 0,-1 0 0,2-1 0,57-7 0,-56 8 0,123-31 0,-65 15 0,1 2 0,0 3 0,74-4 0,-28 18 0,-68-1 0,-1-1 0,54-7 0,-91 6-44,0 0 0,-1 0 0,1 0 0,-1-1 0,1 1 0,-1-1 0,1 1 0,-1-1 0,0 1 0,1-1 0,-1 0 0,0 0 0,1 0 0,-1 0 0,0 0 0,0 0 0,0 0 0,0 0-1,0 0 1,0-1 0,0 1 0,0 0 0,0-1 0,0 1 0,-1 0 0,1-1 0,-1 1 0,1-1 0,-1 1 0,1-3 0,1-23-6782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46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24575,'0'406'0,"-1"-433"0,2 0 0,1 0 0,0 0 0,3 0 0,0 0 0,12-35 0,-14 51 0,2-4 0,1-1 0,0 1 0,1 0 0,1 1 0,12-19 0,-18 30 0,1 0 0,-1 0 0,1 0 0,0 0 0,0 1 0,0-1 0,0 1 0,1 0 0,-1 0 0,1 0 0,-1 0 0,1 1 0,-1-1 0,1 1 0,0 0 0,0 0 0,0 0 0,0 1 0,-1-1 0,1 1 0,0 0 0,0 0 0,0 0 0,0 1 0,0 0 0,0-1 0,7 4 0,-5-2 0,-1 0 0,0 0 0,0 1 0,1-1 0,-2 1 0,1 0 0,0 1 0,-1-1 0,1 1 0,-1 0 0,0 0 0,0 1 0,-1-1 0,1 1 0,-1-1 0,0 1 0,0 0 0,-1 1 0,1-1 0,2 10 0,2 10 0,-2 0 0,-1 0 0,3 42 0,-5-42 0,9 51 0,-10-73-105,1 1 0,-1-1 0,0 1 0,1-1 0,0 0 0,0 0 0,0 0 0,0 0 0,0 0 0,0 0 0,1-1 0,3 4 0,12 6-6721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4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24575,'9'0'0,"10"0"0,7 0 0,3 0 0,-3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36:15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1633 200 24575,'-1'-4'0,"0"-1"0,1 1 0,-2 0 0,1 0 0,0 1 0,-1-1 0,0 0 0,0 0 0,0 1 0,0-1 0,-1 1 0,1 0 0,-1-1 0,-3-2 0,-47-40 0,35 34 0,0 1 0,-1 1 0,0 0 0,0 2 0,-1 0 0,0 1 0,-1 1 0,0 1 0,-39-4 0,-18 3 0,-105 4 0,116 3 0,-525-1 0,584 0 0,1 1 0,-1 0 0,1 0 0,-1 1 0,1 0 0,-1 1 0,1-1 0,0 1 0,0 0 0,0 1 0,0 0 0,1 0 0,-1 1 0,1-1 0,0 1 0,1 0 0,-1 1 0,1 0 0,0 0 0,0 0 0,1 0 0,-6 10 0,-7 16 0,2 0 0,1 1 0,-16 58 0,9-28 0,-5 15 0,-33 80 0,47-130 0,2 2 0,1-1 0,1 1 0,1 1 0,2-1 0,1 1 0,1 0 0,2 0 0,1 1 0,4 35 0,1-48 0,0 0 0,1 0 0,16 34 0,0 0 0,52 108 0,-52-118 0,-2 0 0,23 69 0,-33-64-203,-2 0 0,3 96 0,-10-120-553,-1-40-6070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3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4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24575,'8'-4'0,"7"-2"0,10 1 0,8 0 0,3-2 0,-4 0-8191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4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53 24575,'-3'0'0,"1"1"0,0-1 0,0 1 0,0 0 0,0 0 0,0-1 0,0 1 0,0 0 0,0 1 0,0-1 0,0 0 0,0 1 0,1-1 0,-1 1 0,0-1 0,1 1 0,0 0 0,-1 0 0,1-1 0,0 1 0,0 0 0,0 0 0,0 0 0,0 0 0,0 1 0,1-1 0,-1 0 0,1 0 0,-1 0 0,1 4 0,-2 9 0,0 0 0,1 1 0,1 16 0,0-30 0,0 4 0,0 1 0,1 0 0,0-1 0,0 1 0,1-1 0,0 1 0,0-1 0,1 0 0,-1 0 0,1 0 0,0 0 0,8 11 0,-9-15 0,0 0 0,0 0 0,0 0 0,0-1 0,1 1 0,-1 0 0,0-1 0,1 1 0,-1-1 0,1 0 0,0 0 0,-1 0 0,1 0 0,0 0 0,-1-1 0,1 1 0,0-1 0,0 0 0,0 0 0,-1 0 0,1 0 0,0 0 0,0 0 0,0-1 0,-1 1 0,1-1 0,0 0 0,-1 0 0,1 0 0,-1 0 0,1-1 0,-1 1 0,3-2 0,1-1 0,0-1 0,-1 1 0,1-1 0,-1 0 0,-1 0 0,1-1 0,-1 1 0,0-1 0,0 0 0,0 0 0,-1-1 0,0 1 0,0-1 0,3-12 0,-2 7 0,-1 0 0,-1-1 0,0 1 0,-1-1 0,0 1 0,-1-1 0,-2-20 0,2 30-50,-1 0-1,0 0 1,1 0-1,-1 0 0,0 0 1,0 0-1,-1 1 1,1-1-1,-1 0 1,1 1-1,-1-1 0,0 0 1,0 1-1,0 0 1,0 0-1,0-1 1,-1 1-1,1 0 0,-1 1 1,1-1-1,-1 0 1,0 1-1,1 0 1,-1-1-1,0 1 1,-5-1-1,-24-6-6775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77 218 24575,'-1'-1'0,"0"1"0,0 0 0,0-1 0,0 1 0,1-1 0,-1 1 0,0-1 0,0 1 0,1-1 0,-1 0 0,0 0 0,1 1 0,-1-1 0,1 0 0,-1 0 0,0 1 0,1-1 0,0 0 0,-1 0 0,1 0 0,0 0 0,-1 0 0,1 0 0,0 0 0,0 0 0,0 0 0,0-1 0,-3-31 0,3 30 0,-1-9 0,1 0 0,1 0 0,0 0 0,0 0 0,5-15 0,-5 22 0,1 1 0,-1-1 0,1 1 0,0 0 0,0 0 0,0 0 0,1 0 0,-1 0 0,1 0 0,0 1 0,0 0 0,1-1 0,-1 1 0,1 0 0,-1 0 0,8-3 0,-10 5 0,0 0 0,0 1 0,1-1 0,-1 0 0,0 1 0,1 0 0,-1-1 0,1 1 0,-1 0 0,0 0 0,1 0 0,-1 0 0,1 0 0,-1 0 0,1 0 0,-1 0 0,0 1 0,1-1 0,-1 0 0,0 1 0,1-1 0,-1 1 0,0 0 0,1-1 0,-1 1 0,0 0 0,0 0 0,0 0 0,0 0 0,0 0 0,0 0 0,0 0 0,0 0 0,0 0 0,0 0 0,-1 1 0,1-1 0,0 0 0,-1 1 0,1-1 0,-1 0 0,1 1 0,-1-1 0,0 0 0,1 4 0,2 8 0,-1 0 0,1 1 0,-1 22 0,-2-30 0,1 12 0,-2-1 0,0 0 0,-2 1 0,1-1 0,-2 0 0,0-1 0,-2 1 0,1-1 0,-2 0 0,0 0 0,-1 0 0,-1-1 0,0 0 0,-1-1 0,0 0 0,-1-1 0,-1 0 0,-24 21 0,33-32 0,-26 27 0,29-29 0,-1 0 0,1 0 0,0 0 0,0 1 0,0-1 0,0 0 0,0 0 0,0 0 0,0 0 0,-1 1 0,1-1 0,0 0 0,0 0 0,0 0 0,0 0 0,0 1 0,0-1 0,0 0 0,0 0 0,0 0 0,0 0 0,0 1 0,0-1 0,0 0 0,0 0 0,0 0 0,0 1 0,0-1 0,0 0 0,0 0 0,0 0 0,1 0 0,-1 1 0,0-1 0,0 0 0,0 0 0,0 0 0,0 0 0,0 0 0,0 1 0,1-1 0,-1 0 0,0 0 0,0 0 0,0 0 0,0 0 0,0 0 0,1 0 0,-1 0 0,0 0 0,0 1 0,25-5 0,41-11 2,-43 11-343,0-1-1,0-1 0,32-14 0,-31 9-6484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5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24575,'-2'43'0,"1"-30"0,0 1 0,1-1 0,0 0 0,1 0 0,0 0 0,6 22 0,-6-33 0,0 1 0,0-1 0,0 0 0,1 1 0,-1-1 0,1 0 0,-1 0 0,1 0 0,0 0 0,-1 0 0,1-1 0,0 1 0,0 0 0,0-1 0,1 0 0,-1 1 0,0-1 0,5 2 0,47 6 0,-49-9 0,-1 0 0,1 0 0,0 0 0,-1 1 0,1 0 0,0 0 0,-1 0 0,1 0 0,-1 1 0,0-1 0,1 1 0,-1 0 0,0 1 0,0-1 0,0 1 0,-1-1 0,1 1 0,0 0 0,5 7 0,-6-5 5,-1-1 0,0 1 0,0-1-1,0 1 1,-1-1 0,1 1 0,-1 0 0,0 0-1,0 0 1,-1 0 0,0 0 0,0 0 0,0 0-1,0 0 1,-1 0 0,1 0 0,-1-1-1,-1 1 1,1 0 0,-1 0 0,0-1 0,0 1-1,0-1 1,-5 8 0,2-4-111,-1-1 0,1-1 0,-1 1 0,0-1 0,-1 0 0,1 0-1,-1-1 1,0 0 0,-1 0 0,1-1 0,-1 1 0,0-2 0,-9 4 0,-10 0-6720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5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24575,'4'0'0,"10"0"0,11 0 0,5 0 0,2 0 0,0 0 0,-6 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5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24575,'-1'28'0,"0"-17"0,1 1 0,0-1 0,3 23 0,-3-31 0,1-1 0,-1 0 0,1 1 0,0-1 0,0 0 0,0 1 0,0-1 0,0 0 0,0 0 0,1 0 0,-1 0 0,1 0 0,-1 0 0,1 0 0,0-1 0,0 1 0,0-1 0,0 1 0,0-1 0,0 1 0,0-1 0,0 0 0,4 1 0,55 8 0,-51-9 0,0 0 0,0 0 0,1 1 0,-1 1 0,0 0 0,11 4 0,-18-5 0,0 0 0,0 0 0,0 0 0,-1 0 0,1 0 0,-1 0 0,1 1 0,-1-1 0,0 1 0,0 0 0,0-1 0,-1 1 0,1 0 0,0 0 0,-1 0 0,0 0 0,0 1 0,0-1 0,0 0 0,0 0 0,-1 1 0,0-1 0,1 0 0,-1 4 0,0-1-42,0 0-1,0 0 0,-1-1 1,0 1-1,0 0 0,0-1 1,0 1-1,-1-1 0,0 0 1,0 1-1,-1-1 0,1 0 1,-1 0-1,0 0 0,-1-1 1,1 1-1,-1-1 0,0 0 1,0 0-1,0 0 0,0 0 1,-1-1-1,0 1 0,0-1 1,1-1-1,-2 1 0,1-1 1,0 1-1,0-1 0,-1-1 1,-5 2-1,-19-4-6783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5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24575,'13'0'0,"8"0"0,5 0 0,2 0 0,4 0 0,2 0 0,-6 0-8191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7:5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5 0,0 8 0,0 9 0,0 8 0,0 1 0,0 5 0,0 0 0,0 1 0,0 4 0,0 6 0,0-2 0,0-2 0,0-6 0,0-19 0,0-15-8191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8:0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29 413 24575,'-10'-48'0,"0"9"0,6 11 0,1 0 0,1-1 0,2 1 0,6-53 0,-6 75 0,1 0 0,1-1 0,-1 1 0,1 0 0,0 0 0,1 1 0,-1-1 0,1 0 0,0 1 0,0-1 0,1 1 0,0 0 0,0 0 0,0 1 0,0-1 0,1 1 0,0 0 0,-1 0 0,2 0 0,-1 1 0,0 0 0,1 0 0,-1 0 0,1 0 0,0 1 0,0 0 0,0 1 0,7-2 0,-9 2 0,1 0 0,-1 0 0,1 1 0,-1 0 0,1 0 0,-1 0 0,1 0 0,-1 1 0,1-1 0,-1 1 0,1 0 0,-1 1 0,0-1 0,1 1 0,-1 0 0,0 0 0,0 0 0,0 0 0,0 1 0,6 5 0,-6-3 0,-1 0 0,1-1 0,-1 1 0,0 0 0,0 1 0,0-1 0,-1 1 0,0-1 0,0 1 0,-1-1 0,1 1 0,-1 0 0,0 0 0,-1 0 0,0 9 0,-1 102 0,-1-70 0,1-1 0,3 1 0,13 81 0,-11-114 0,1 0 0,-1-1 0,2 1 0,0-1 0,1-1 0,0 1 0,1-1 0,0 0 0,1-1 0,0 0 0,22 19 0,-31-28-31,1-1-1,0 0 0,0 0 0,1 0 0,-1 0 1,0-1-1,0 1 0,0 0 0,1 0 1,-1-1-1,0 1 0,1-1 0,-1 1 1,1-1-1,-1 1 0,0-1 0,1 0 1,-1 0-1,1 0 0,-1 0 0,1 0 1,-1 0-1,1 0 0,-1 0 0,0 0 1,1-1-1,-1 1 0,1-1 0,-1 1 1,0-1-1,1 1 0,-1-1 0,0 0 1,0 0-1,1 0 0,-1 0 0,0 0 1,0 0-1,0 0 0,0 0 0,0 0 1,1-2-1,10-20-6794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8:0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3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8:0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24575,'0'24'0,"-1"22"0,2 1 0,3-1 0,11 64 0,3-39 0,-4 0 0,-3 2 0,4 141 0,-18 9 0,1-323 0,-1 54 0,3-1 0,1 1 0,2 0 0,2-1 0,12-44 0,-14 81 0,1 0 0,0 0 0,1 1 0,0 0 0,0 0 0,1 0 0,8-8 0,-13 15 0,0 0 0,0 0 0,1 1 0,-1-1 0,0 1 0,1-1 0,0 1 0,-1-1 0,1 1 0,0 0 0,0 0 0,-1 0 0,1 0 0,0 0 0,0 0 0,0 1 0,0-1 0,0 0 0,0 1 0,0 0 0,1-1 0,-1 1 0,0 0 0,0 0 0,0 0 0,0 1 0,0-1 0,0 0 0,0 1 0,0-1 0,0 1 0,0 0 0,0 0 0,0 0 0,0 0 0,0 0 0,0 0 0,-1 0 0,1 1 0,0-1 0,2 3 0,2 4 0,-1-1 0,0 1 0,0 0 0,-1 0 0,0 0 0,0 1 0,-1-1 0,0 1 0,-1 0 0,0 0 0,2 15 0,0 15 0,-1 54 0,-3-70 0,-1 29-119,-1-23 182,2 0-1,1 0 1,5 34-1,-5-57-133,0 0 0,1-1 0,-1 1-1,1 0 1,0 0 0,0-1 0,1 1-1,0-1 1,0 0 0,0 1 0,1-2-1,-1 1 1,1 0 0,0-1 0,1 1-1,-1-1 1,1 0 0,0-1 0,0 1-1,8 4 1,20 3-6755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8:0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24575,'4'0'0,"14"-4"0,21-1 0,16-1 0,12-6 0,2-2 0,-6 1 0,-9 4 0,-15-2 0,-21 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8:0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24575,'-1'189'0,"3"197"0,-2-381 0,0 0 0,0 0 0,1 0 0,0 0 0,-1 0 0,2 0 0,-1 0 0,1-1 0,-1 1 0,1 0 0,1-1 0,-1 0 0,1 1 0,5 7 0,-4-9 0,-1-1 0,1 1 0,0-1 0,0 0 0,0 0 0,0 0 0,0-1 0,0 1 0,0-1 0,1 0 0,-1 0 0,1 0 0,-1-1 0,0 0 0,1 1 0,8-2 0,42-8-1365,-35 2-5461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8:0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24575,'2'1'0,"0"1"0,0-1 0,0 1 0,-1 0 0,1-1 0,0 1 0,-1 0 0,1 0 0,-1 0 0,0 0 0,1 0 0,-1 1 0,0-1 0,0 0 0,-1 0 0,1 1 0,0-1 0,0 4 0,1 2 0,14 45 0,-4 1 0,-1 0 0,6 106 0,-9-81 0,-4-27 0,-1-21 0,-2-77 0,-3-19 0,1 16 0,1-1 0,10-73 0,-8 108 0,1 0 0,1 1 0,0 0 0,1-1 0,1 2 0,0-1 0,0 1 0,2 0 0,0 0 0,0 1 0,1 0 0,18-20 0,-25 30 0,0 0 0,1 0 0,-1 0 0,0 0 0,0 0 0,1 1 0,-1-1 0,1 1 0,0-1 0,-1 1 0,1 0 0,0 0 0,0 0 0,0 0 0,-1 1 0,1-1 0,5 1 0,-6 0 0,0 0 0,0 1 0,0 0 0,0-1 0,0 1 0,0 0 0,0 0 0,0 0 0,0 0 0,0 1 0,-1-1 0,1 0 0,-1 1 0,1-1 0,-1 1 0,1-1 0,-1 1 0,2 3 0,3 5 0,-1 1 0,0 1 0,0-1 0,-2 1 0,1-1 0,3 23 0,12 54 0,-10-52 0,9 74 0,-18-106-73,0 2-26,0-1-1,1 1 1,-1-1 0,1 0-1,0 1 1,0-1-1,1 0 1,0 1 0,0-1-1,0 0 1,0 0-1,5 7 1,4-2-6727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8:0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24575,'13'-4'0,"-1"-1"0,1 2 0,0 0 0,0 0 0,0 2 0,24-2 0,11-1 0,-43 3 0,7-1 0,0 0 0,0 1 0,1 1 0,-1 0 0,21 2 0,-29-1 0,-1 0 0,0 0 0,0 0 0,0 0 0,0 0 0,0 1 0,0 0 0,0-1 0,0 1 0,0 0 0,-1 1 0,1-1 0,-1 0 0,1 1 0,-1-1 0,0 1 0,0 0 0,0 0 0,-1-1 0,1 1 0,-1 1 0,1-1 0,-1 0 0,0 0 0,1 7 0,3 17 0,-2 1 0,-2 0 0,0 0 0,-1 0 0,-7 37 0,1 25 0,9 2 0,3-1 0,20 98 0,-21-152 0,-4-32 0,2 9 0,-1 1 0,-1-1 0,0 1 0,-2 19 0,0-30 0,0 0 0,0 1 0,0-1 0,0 0 0,-1 1 0,1-1 0,-1 0 0,0 0 0,0 0 0,-1-1 0,1 1 0,-1 0 0,0-1 0,0 0 0,0 1 0,0-1 0,-1-1 0,-4 5 0,-10 3-273,1-1 0,-1-1 0,-1 0 0,-34 9 0,-12 0-6553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8:0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24575,'4'0'0,"10"0"0,15 0 0,11 0 0,7 0 0,4 0 0,-2-4 0,-2-1 0,-4-1 0,-5 2 0,-1 1 0,-11 1 0,-10 1-8191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8:0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24575,'5'0'0,"4"0"0,11 0 0,5 0 0,2 0 0,2 0 0,3 0 0,2 0 0,6 0 0,2 0 0,-7-9 0,-10-2-8191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9:27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16 199 24575,'-8'0'0,"0"0"0,12-4 0,16-2 0,23-7 0,19-3 0,22-6 0,4 1 0,-5 3 0,-7 5 0,-18 1 0,-17-2 0,-17-7 0,-21 0 0,-10 3-8191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9:27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24575,'-1'1'0,"0"1"0,0-1 0,1 1 0,-1 0 0,0-1 0,1 1 0,-1 0 0,1-1 0,0 1 0,0 0 0,0 0 0,0-1 0,0 1 0,0 0 0,0 0 0,0-1 0,1 1 0,0 3 0,6 21 0,1 0 0,1-1 0,16 32 0,8 21 0,4 26 0,105 256 0,-100-283 0,20 46 0,-42-72 0,-2 2 0,19 96 0,-36-142 0,-1 0 0,1 0 0,-1 1 0,-1-1 0,1 0 0,-1 0 0,-1 0 0,1 1 0,-1-1 0,-5 12 0,6-17 0,0 1 0,0-1 0,0 0 0,0 1 0,0-1 0,-1 0 0,1 0 0,-1 0 0,0 0 0,0 0 0,1 0 0,-1 0 0,0-1 0,-1 1 0,1-1 0,0 1 0,0-1 0,-1 0 0,1 0 0,0 0 0,-1 0 0,1 0 0,-1 0 0,0-1 0,1 1 0,-1-1 0,1 0 0,-1 0 0,0 0 0,1 0 0,-1 0 0,-4-2 0,5 2-136,-1-2-1,0 1 1,1 0-1,-1 0 1,1-1-1,-1 1 1,1-1-1,0 0 0,-4-4 1,-19-23-6690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9:2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5 24575,'0'-4'0,"0"7"0,-8 19 0,-3 20 0,0 18 0,3 12 0,1 7 0,4 1 0,1-3 0,5-11 0,11-9 0,7-13 0,4-11 0,11-10 0,-2-10-8191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3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24575,'4'0'0,"14"0"0,17 0 0,10 0 0,10 0 0,1 0 0,-6 0 0,-11-9 0,-21-2 0,-13 0-8191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9:28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6 338 24575,'-2'-74'0,"0"47"0,1 0 0,1 0 0,1-1 0,2 1 0,7-34 0,-9 56 0,1 1 0,-1-1 0,1 0 0,1 0 0,-1 1 0,0-1 0,1 1 0,0 0 0,0 0 0,0 0 0,6-5 0,-7 8 0,-1 0 0,1 0 0,0 0 0,-1 0 0,1 0 0,0 1 0,0-1 0,0 1 0,-1-1 0,1 1 0,0 0 0,0-1 0,0 1 0,0 0 0,0 0 0,0 0 0,0 1 0,0-1 0,0 0 0,-1 1 0,1-1 0,0 1 0,0 0 0,0 0 0,-1-1 0,1 1 0,0 0 0,-1 0 0,1 1 0,-1-1 0,1 0 0,2 3 0,9 8 0,-1 1 0,0 1 0,-1-1 0,0 2 0,10 18 0,42 87 0,-30-56 0,-10-20 0,-2-1 0,3 0 0,53 71 0,-77-113-39,1 0 0,-1 0 0,1 0 0,-1 0 0,1 0 0,0 0 0,0 0 0,-1 0 0,1 0 0,0 0 0,0 0 0,0 0 0,0-1 0,0 1 0,0 0 0,0-1 0,0 1 0,1-1 0,-1 1 0,0-1 0,0 1 0,0-1 0,1 0 0,-1 0 0,0 0 0,0 0 0,0 1 0,1-2 0,-1 1 0,0 0 0,0 0 0,1 0 0,-1 0 0,2-1 0,6-13-6787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9:29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0 24575,'-8'13'0,"-3"16"0,-4 21 0,0 18 0,-9 22 0,-9 22 0,1 8 0,-7 1 0,4-8 0,-2-10 0,7-19 0,8-24-8191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9:29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24575,'0'9'0,"0"6"0,0 5 0,0 8 0,0-1-8191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9:30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24575,'-1'48'0,"0"-27"0,0 1 0,1-1 0,1 0 0,2 1 0,0-1 0,0 0 0,11 29 0,-14-48 0,1-1 0,-1 1 0,1-1 0,-1 0 0,1 1 0,0-1 0,0 1 0,0-1 0,0 0 0,0 0 0,0 0 0,0 1 0,0-1 0,0 0 0,0 0 0,0-1 0,1 1 0,-1 0 0,0 0 0,1-1 0,-1 1 0,1 0 0,-1-1 0,1 1 0,-1-1 0,1 0 0,2 1 0,-1-2 0,0 0 0,0 0 0,-1 0 0,1 0 0,0 0 0,0 0 0,-1-1 0,1 1 0,-1-1 0,1 0 0,-1 1 0,0-1 0,3-4 0,6-5 0,-1-1 0,-1 0 0,0-1 0,12-22 0,-14 18 0,0-1 0,7-30 0,7-19 0,-22 73 0,0 1 0,0-1 0,1 1 0,0-1 0,0 1 0,1 6 0,0 15 0,-3 36 0,3 1 0,2-1 0,22 116 0,18 64 0,-39-198 0,-1 0 0,-3 0 0,-7 65 0,6-105 0,-1 1 0,1-1 0,-2 0 0,1 0 0,-1 0 0,0 0 0,0 0 0,0 0 0,-1-1 0,0 0 0,0 0 0,-9 8 0,10-9 0,0-1 0,0 0 0,-1-1 0,1 1 0,-1-1 0,0 1 0,0-1 0,0 0 0,0 0 0,0-1 0,0 1 0,0-1 0,-1 0 0,1 0 0,0 0 0,-1-1 0,1 0 0,-1 1 0,-6-2 0,9 0 0,0 0 0,-1 1 0,1-1 0,0 0 0,0-1 0,0 1 0,0 0 0,1 0 0,-1-1 0,0 1 0,0-1 0,1 0 0,-1 0 0,1 1 0,0-1 0,-1 0 0,1 0 0,0 0 0,0 0 0,0 0 0,0-1 0,1 1 0,-1 0 0,1 0 0,-1-3 0,-5-62 0,6 66 0,3-38-170,2-1-1,2 1 0,1 0 1,2 0-1,2 1 0,1 0 1,21-41-1,12-20-6655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9:30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24575,'2'0'0,"1"1"0,-1 0 0,0 0 0,1 0 0,-1 0 0,0 0 0,0 0 0,0 0 0,0 1 0,0-1 0,0 1 0,0 0 0,0-1 0,-1 1 0,3 3 0,22 30 0,-26-35 0,28 41 0,-2 1 0,-1 0 0,-3 2 0,-2 1 0,-1 1 0,-3 0 0,-1 1 0,-3 1 0,9 70 0,-16-77 17,-3 1 0,-1-1 1,-3 0-1,-1 1 0,-1-1 0,-14 52 0,12-71-131,-1 0 0,-1 0-1,-1-1 1,-1 0 0,-1 0 0,-1-1-1,0 0 1,-2-1 0,0-1 0,-1 0-1,0-1 1,-28 23 0,-28 12-6712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19:32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0 397 24575,'2'-3'0,"0"1"0,-1 0 0,1 0 0,0 0 0,0 1 0,0-1 0,0 0 0,0 1 0,0-1 0,1 1 0,-1 0 0,0 0 0,1 0 0,-1 0 0,4-1 0,3-3 0,29-12 0,1 1 0,0 2 0,70-15 0,131-12 0,-189 33 0,411-60 0,-241 25 0,18-2 0,26 10 0,-112 13 0,219-5 0,202 28-1365,-559-1-5461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0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24575,'-11'-1'0,"1"1"0,-1 1 0,1-1 0,0 2 0,-1 0 0,1 0 0,0 1 0,-19 7 0,23-7 0,1 1 0,0 0 0,0 0 0,0 0 0,1 0 0,0 1 0,-1-1 0,2 1 0,-1 0 0,0 1 0,1-1 0,0 0 0,0 1 0,1 0 0,0 0 0,-3 8 0,-13 43 0,2 0 0,-15 106 0,28-141 0,1 0 0,2 0 0,0 0 0,1 0 0,1 0 0,1 0 0,1-1 0,1 1 0,0-1 0,16 37 0,-15-48 0,-1 0 0,2-1 0,-1 0 0,1 0 0,0-1 0,1 1 0,0-2 0,0 1 0,1-1 0,17 11 0,-20-14 0,1 0 0,0-1 0,0 0 0,0 0 0,0 0 0,0-1 0,1 0 0,-1 0 0,1-1 0,0 0 0,-1-1 0,1 1 0,0-1 0,-1-1 0,1 0 0,10-2 0,-13 2 0,-1-1 0,0 0 0,0-1 0,0 1 0,0-1 0,0 1 0,0-1 0,-1 0 0,0-1 0,1 1 0,-1 0 0,0-1 0,0 0 0,-1 0 0,1 0 0,-1 0 0,3-7 0,3-9 0,0 0 0,6-31 0,-12 47 0,9-41 0,-2 0 0,-2-1 0,-2 0 0,-2 0 0,-2 0 0,-2 0 0,-13-91 0,12 129 0,0 0 0,0 0 0,0 0 0,-1 0 0,0 0 0,-1 1 0,-4-9 0,5 13 0,1 1 0,0-1 0,-1 0 0,0 1 0,1-1 0,-1 1 0,0 0 0,0 0 0,0 0 0,-1 0 0,1 1 0,0-1 0,-1 1 0,1 0 0,-1 0 0,1 0 0,-1 0 0,-4 0 0,-32-2-1365,-1 3-5461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0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24575,'8'0'0,"7"0"0,6 0 0,7 4 0,3 2 0,1 3 0,2 10 0,-3 0-8191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0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24575,'1'-3'0,"0"0"0,-1 1 0,1-1 0,1 0 0,-1 1 0,0-1 0,1 1 0,-1 0 0,1-1 0,0 1 0,-1 0 0,1 0 0,0 0 0,1 0 0,-1 0 0,3-1 0,39-26 0,-38 26 0,-1 0 0,1 1 0,0-1 0,0 2 0,0-1 0,0 0 0,0 1 0,0 0 0,0 1 0,0-1 0,0 1 0,0 0 0,11 2 0,-13-1 0,-1 1 0,0-1 0,0 1 0,0-1 0,0 1 0,0 0 0,0 0 0,0 0 0,-1 1 0,1-1 0,-1 1 0,1-1 0,-1 1 0,0 0 0,0 0 0,0 0 0,-1 0 0,1 0 0,-1 0 0,1 0 0,-1 1 0,0-1 0,0 1 0,-1-1 0,1 7 0,0-1 0,0 0 0,-1 0 0,-1 0 0,0 0 0,0 0 0,0 0 0,-1 0 0,-1 0 0,1-1 0,-2 1 0,1-1 0,-1 1 0,0-1 0,-7 10 0,5-8 0,6-9 0,0 0 0,0 0 0,-1 0 0,1 0 0,0 0 0,0 1 0,0-1 0,0 0 0,0 0 0,0 0 0,1 0 0,-1 0 0,0 1 0,1-1 0,-1 0 0,0 0 0,1 0 0,0 0 0,-1 0 0,1 0 0,-1 0 0,1 0 0,1 1 0,27 28 0,-5-5 0,-20-19 0,-1 0 0,0 1 0,0-1 0,0 1 0,-1-1 0,0 1 0,0 0 0,-1 0 0,1 0 0,-2 0 0,1 0 0,-1 0 0,-1 9 0,1-12 0,-1 0 0,0 1 0,0-1 0,-1 0 0,1 0 0,-1 0 0,0 0 0,0 0 0,0 0 0,-1-1 0,0 1 0,1-1 0,-1 1 0,0-1 0,0 0 0,-1 0 0,1 0 0,-1-1 0,1 1 0,-1-1 0,0 0 0,-4 2 0,-57 19-1365,36-14-5461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0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3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24575,'0'4'0,"0"10"0,0 15 0,0 15 0,0 13 0,0 9 0,0 2 0,0-7 0,4-13 0,15-15 0,11-13 0,6-11 0,0-5 0,7-9 0,-4-7 0,-8-2-8191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0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24575,'0'12'0,"0"13"0,0 11 0,0 7 0,0 4 0,0 4 0,0 1 0,0-5 0,0-13 0,0-14-8191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0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24575,'10'57'0,"-1"-18"0,6 64 0,2 158 0,-7-317 0,34-96 0,-38 133 0,1 0 0,18-30 0,-23 45 0,0-1 0,1 1 0,0 0 0,-1 0 0,2 0 0,-1 0 0,0 0 0,1 1 0,0 0 0,-1-1 0,1 1 0,0 1 0,1-1 0,-1 1 0,1-1 0,6-1 0,-10 4 0,1 0 0,0 0 0,0 0 0,0 1 0,-1-1 0,1 1 0,0-1 0,-1 1 0,1 0 0,0 0 0,-1-1 0,1 1 0,-1 0 0,1 1 0,-1-1 0,0 0 0,1 0 0,-1 0 0,0 1 0,0-1 0,0 1 0,0-1 0,0 1 0,0-1 0,0 1 0,-1-1 0,1 1 0,-1 0 0,1 0 0,0 1 0,14 59 0,-15-60 0,1 0-24,2 20-311,1 0 0,1 0-1,16 40 1,-5-29-6491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0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24575,'0'9'0,"0"10"0,0 20 0,0 23 0,5 23 0,0 14 0,1 6 0,-2 2 0,-1-4 0,-1-7 0,-1-16 0,0-13 0,-1-31 0,-1-29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0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24575,'0'-4'0,"0"-10"0,0-7 0,9 1 0,6-1 0,6 3 0,7 9 0,-2 14 0,-4 15 0,-6 13 0,-6 8 0,-5 11 0,-3 4 0,-6 1 0,-2-5 0,-9-11 0,-6-13 0,1-11-8191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1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24575,'0'257'0,"21"-313"0,-13 33 0,30-76 0,-34 89 0,1 1 0,0-1 0,0 1 0,1-1 0,1 2 0,14-17 0,-21 24 0,1 0 0,0 0 0,0 1 0,-1-1 0,1 0 0,0 1 0,0-1 0,0 0 0,0 1 0,0-1 0,0 1 0,0-1 0,0 1 0,0 0 0,0 0 0,0-1 0,0 1 0,0 0 0,0 0 0,1 0 0,-1 0 0,0 0 0,0 0 0,0 0 0,0 0 0,0 1 0,0-1 0,0 0 0,0 1 0,0-1 0,0 1 0,0-1 0,0 1 0,0-1 0,0 1 0,0 0 0,0-1 0,-1 1 0,1 0 0,0 0 0,0 0 0,-1 0 0,1-1 0,-1 1 0,1 0 0,-1 0 0,1 0 0,-1 0 0,1 0 0,-1 0 0,0 1 0,0-1 0,1 0 0,-1 1 0,4 11 0,-1 0 0,0 0 0,2 20 0,-4-23 0,4 46 0,-4-40 0,0 1 0,1-1 0,1 1 0,8 28 0,-10-43 0,0 1 0,0-1 0,0 1 0,1-1 0,-1 0 0,1 0 0,-1 1 0,1-1 0,0 0 0,0 0 0,0 0 0,0-1 0,0 1 0,0 0 0,0-1 0,1 1 0,-1-1 0,0 0 0,1 0 0,0 0 0,-1 0 0,1 0 0,-1-1 0,1 1 0,0-1 0,0 0 0,-1 1 0,1-1 0,0 0 0,-1-1 0,1 1 0,0 0 0,-1-1 0,1 0 0,0 1 0,-1-1 0,3-2 0,4 0 0,-1-1 0,0 0 0,0 0 0,0-1 0,0 0 0,-1 0 0,0-1 0,0 0 0,12-14 0,-11 9 0,0-1 0,-1 0 0,0 0 0,-1-1 0,-1 0 0,8-26 0,15-89 0,-21 90 0,32-224 0,-32 246 0,-3 36 0,-2 37 0,-3 427 0,0-470 0,2 0 0,0 0 0,0 0 0,2 0 0,5 22 0,-7-34 0,0 1 0,0 0 0,0 0 0,0-1 0,1 1 0,-1-1 0,1 1 0,-1-1 0,1 1 0,0-1 0,0 0 0,0 0 0,0 0 0,0 0 0,1 0 0,-1-1 0,0 1 0,1-1 0,0 1 0,-1-1 0,1 0 0,0 0 0,-1 0 0,1 0 0,0 0 0,0-1 0,0 1 0,0-1 0,0 0 0,0 0 0,-1 0 0,1 0 0,5-2 0,24-9-1365,-2-5-5461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1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24575,'4'0'0,"6"0"0,9 0 0,15 0 0,9 0 0,2 0 0,-7 0-8191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1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24575,'-5'8'0,"0"3"-8191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1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24575,'4'0'0,"14"0"0,13 0 0,4 0 0,2 0 0,1 0 0,4 0 0,-5 0-8191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24575,'-1'0'0,"-1"0"0,1 0 0,-1 1 0,1-1 0,-1 0 0,1 1 0,-1-1 0,1 1 0,0 0 0,-1-1 0,1 1 0,0 0 0,-1 0 0,1 0 0,0 0 0,0 0 0,0 0 0,0 0 0,0 0 0,0 0 0,-1 3 0,-1 0 0,1 1 0,0-1 0,0 1 0,0 0 0,1-1 0,-2 10 0,0 6 0,1-1 0,2 29 0,0-47 0,2 29 0,2 0 0,1-1 0,2 0 0,1 0 0,1 0 0,1-1 0,22 42 0,-16-34 0,-5-8 0,-1 1 0,-1 0 0,-1 1 0,-1 0 0,-2 0 0,-1 1 0,-2-1 0,-2 45 0,0-70 10,0-1 0,-1 1 0,0-1 0,0 1 0,0-1 0,-1 0 0,1 0 0,-1 1 0,0-1 0,0 0 0,-3 4 0,4-7-56,0 0-1,-1 1 1,1-1-1,0 0 1,0 0 0,-1 0-1,1 0 1,0 0-1,-1 0 1,1 0 0,-1 0-1,1-1 1,-1 1-1,0-1 1,1 1-1,-1-1 1,0 1 0,1-1-1,-1 0 1,0 0-1,0 0 1,1 0 0,-1 0-1,0 0 1,1 0-1,-1-1 1,0 1 0,1-1-1,-1 1 1,0-1-1,-1 0 1,-20-13-6780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34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57 113 24575,'0'15'0,"1"25"0,-2 0 0,-2 0 0,-14 72 0,13-93 0,-1-5 0,1 0 0,1 1 0,0-1 0,1 1 0,0 0 0,1 0 0,1 0 0,4 29 0,-4-42 0,1 1 0,-1-1 0,1 0 0,0 1 0,0-1 0,0 0 0,0 0 0,0 0 0,0 0 0,0 0 0,1 0 0,-1 0 0,1-1 0,0 1 0,-1 0 0,1-1 0,0 1 0,0-1 0,0 0 0,0 1 0,0-1 0,3 1 0,-1-1 0,-1-1 0,1 1 0,0-1 0,-1 0 0,1 0 0,0 0 0,0 0 0,-1 0 0,1-1 0,0 0 0,-1 0 0,7-2 0,2-2 0,-1 0 0,1-1 0,-1 0 0,-1-1 0,1 0 0,-1-1 0,10-9 0,-6 2 0,0-1 0,-1-1 0,-1 0 0,-1-1 0,0 0 0,-2 0 0,0-1 0,0-1 0,8-32 0,-13 39 0,-1 1 0,-1-1 0,1 0 0,-2-1 0,0 1 0,-1 0 0,0 0 0,-1-1 0,0 1 0,-1 0 0,0 0 0,-1 0 0,-1 0 0,0 1 0,-1-1 0,-7-13 0,6 19 0,0 0 0,0 1 0,0 0 0,-1 0 0,0 1 0,0 0 0,0 0 0,-1 0 0,0 1 0,0 0 0,0 1 0,0 0 0,0 0 0,-11-2 0,16 6 0,-1-1 0,1 0 0,0 1 0,0 0 0,-1 0 0,1 0 0,0 0 0,0 0 0,0 1 0,0-1 0,0 1 0,-4 3 0,-39 30 0,20-13 0,-8 0-1365,3-3-5461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1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24575,'8'0'0,"7"0"0,6 0 0,6 0 0,8 0 0,2-8 0,-1-3 0,2 0 0,-2 2 0,-15 3 0,-11 2-8191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1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24575,'0'722'0,"0"-718"0,0 3 0,0 1 0,0-1 0,0 1 0,1-1 0,1 0 0,2 9 0,-4-15 0,1 1 0,0-1 0,-1 1 0,1-1 0,0 0 0,0 1 0,0-1 0,0 0 0,0 0 0,0 0 0,1 0 0,-1 0 0,0 0 0,0 0 0,1 0 0,-1 0 0,1 0 0,-1-1 0,1 1 0,-1-1 0,1 1 0,-1-1 0,1 1 0,-1-1 0,1 0 0,0 0 0,-1 0 0,1 0 0,0 0 0,-1 0 0,1 0 0,-1-1 0,1 1 0,1-1 0,10-3-66,-1-1 0,0 0 0,-1-1 0,1 0 0,-1-1-1,0 0 1,-1 0 0,1-1 0,12-14 0,-10 11-638,31-28-6122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1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24575,'0'-15'0,"-1"-6"0,2 0 0,0 1 0,6-31 0,-6 47 0,0 0 0,0 0 0,0 0 0,0 0 0,1 0 0,-1 0 0,1 1 0,0-1 0,1 0 0,-1 1 0,1-1 0,-1 1 0,1 0 0,0 0 0,0 0 0,0 0 0,0 1 0,1-1 0,-1 1 0,1 0 0,0 0 0,-1 0 0,6-1 0,-6 2 0,-1 0 0,1 1 0,0 0 0,0 0 0,0 0 0,0 0 0,0 0 0,0 1 0,0-1 0,0 1 0,0-1 0,0 1 0,-1 0 0,1 1 0,0-1 0,-1 0 0,1 1 0,0-1 0,-1 1 0,0 0 0,1 0 0,-1 0 0,0 0 0,3 4 0,4 5 0,0 1 0,-1 0 0,12 22 0,-20-32 0,25 51 0,-2 1 0,17 62 0,13 35 0,-43-129-1365,-3-13-5461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1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24575,'-8'0'0,"-3"9"0,-4 14 0,1 17 0,-10 22 0,-9 22 0,-3 13 0,4-1 0,-5-14 0,4-19-8191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1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24575,'0'8'0,"0"7"0,-4 10 0,-2 4 0,-7 6 0,-11-3 0,-1-7-8191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1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24575,'0'39'0,"-1"7"0,7 51 0,-5-87 0,0 0 0,1 1 0,0-1 0,1 0 0,0 0 0,1-1 0,0 1 0,0-1 0,1 0 0,10 16 0,-13-24 0,-1 1 0,0-1 0,1 1 0,-1-1 0,1 1 0,-1-1 0,1 0 0,0 0 0,-1 0 0,1 0 0,0 0 0,0 0 0,0 0 0,0 0 0,0-1 0,0 1 0,0-1 0,0 0 0,0 1 0,0-1 0,0 0 0,0 0 0,0 0 0,0-1 0,0 1 0,0 0 0,0-1 0,0 1 0,0-1 0,0 0 0,0 0 0,0 1 0,-1-1 0,1 0 0,0-1 0,0 1 0,-1 0 0,4-3 0,5-6 0,-1 0 0,1 0 0,-1-1 0,11-18 0,-15 23 0,19-34 0,-18 28 0,1 0 0,1 1 0,0 0 0,14-14 0,-22 24 0,0 1 0,0 0 0,1-1 0,-1 1 0,0 0 0,0 0 0,1-1 0,-1 1 0,0 0 0,1 0 0,-1 0 0,0-1 0,1 1 0,-1 0 0,0 0 0,1 0 0,-1 0 0,0 0 0,1 0 0,-1 0 0,0 0 0,1 0 0,-1 0 0,0 0 0,1 0 0,-1 0 0,1 0 0,-1 0 0,0 0 0,1 0 0,-1 0 0,0 0 0,1 1 0,-1-1 0,0 0 0,1 0 0,-1 0 0,0 1 0,0-1 0,1 0 0,-1 0 0,0 1 0,0-1 0,1 0 0,-1 1 0,0-1 0,0 0 0,0 1 0,0-1 0,1 0 0,-1 1 0,0-1 0,0 0 0,0 1 0,0-1 0,0 0 0,0 1 0,0-1 0,0 0 0,0 1 0,3 26 0,-3-25 0,-3 402 0,-1-100 0,4-298 0,0 7 0,0 0 0,-1 0 0,0 0 0,-1 0 0,-4 16 0,5-26 0,0-1 0,0 1 0,0-1 0,0 0 0,0 0 0,0 1 0,-1-1 0,1 0 0,-1 0 0,1 0 0,-1 0 0,0 0 0,0-1 0,0 1 0,0 0 0,0-1 0,0 0 0,0 1 0,-1-1 0,1 0 0,0 0 0,-1 0 0,1 0 0,-1-1 0,1 1 0,-1-1 0,0 1 0,1-1 0,-1 0 0,1 0 0,-1 0 0,1-1 0,-4 0 0,2 1 0,0-1 0,1-1 0,-1 1 0,0-1 0,1 1 0,-1-1 0,1 0 0,0 0 0,0 0 0,0-1 0,0 1 0,0-1 0,0 0 0,1 0 0,-1 1 0,1-2 0,0 1 0,0 0 0,0 0 0,0-1 0,1 1 0,-1-1 0,1 0 0,0 1 0,-1-6 0,-3-11 0,1 0 0,1 0 0,-1-30 0,3-35-1365,3 6-5461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1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24575,'13'-1'0,"1"-1"0,0 0 0,-1-1 0,0-1 0,26-9 0,-26 7 0,1 2 0,0-1 0,0 2 0,21-3 0,-33 6 0,1 0 0,-1 0 0,0 0 0,1 0 0,-1 1 0,0-1 0,0 1 0,1-1 0,-1 1 0,0 0 0,0 0 0,0 0 0,0 0 0,0 0 0,0 1 0,0-1 0,0 1 0,-1-1 0,1 1 0,-1-1 0,1 1 0,-1 0 0,1 0 0,-1 0 0,0 0 0,0 0 0,0 0 0,0 0 0,0 0 0,0 0 0,-1 1 0,1-1 0,-1 0 0,1 5 0,1 9 0,-1-1 0,0 1 0,-2 0 0,-1 17 0,0-12 0,-3 601 0,14-561 0,-6-50 0,-1 0 0,0-1 0,-1 1 0,0 0 0,-1 0 0,0 0 0,0 0 0,-1-1 0,-4 16 0,4-23 4,-1 0-1,1 0 1,-1-1-1,0 1 1,0-1-1,0 1 0,0-1 1,0 0-1,-1 0 1,1 0-1,-1 0 1,1 0-1,-1 0 1,0-1-1,0 1 1,0-1-1,0 0 1,0 0-1,0 0 0,0 0 1,0 0-1,-5 0 1,-8 0-157,0 0 1,0 0-1,-20-3 0,16 1-681,-17-1-5992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1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24575,'0'-13'0,"0"-4"-8191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1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24575,'9'0'0,"15"0"0,15 0 0,11 0 0,0 0 0,1 0 0,-14 0 0,-12 0-8191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2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24575,'4'0'0,"10"0"0,15 0 0,16 0 0,12 0 0,9 0 0,2 0 0,-7 0 0,-9 0 0,-14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3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24575,'0'4'0,"0"10"0,-4 11 0,-2 5 0,-12 11 0,-7-3 0,0-6-8191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20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24575,'68'5'0,"-1"2"0,0 3 0,0 3 0,87 29 0,-143-39 0,-1 0 0,1 1 0,0 0 0,-1 1 0,0 0 0,0 0 0,-1 1 0,12 9 0,-18-12 0,1 1 0,-1 0 0,0-1 0,0 1 0,-1 0 0,1 0 0,-1 1 0,0-1 0,0 0 0,0 1 0,-1 0 0,1-1 0,-1 1 0,0 0 0,-1-1 0,1 1 0,-1 0 0,0 0 0,0 0 0,0-1 0,-3 10 0,-2 12 17,-2 0 0,0 0 1,-2-1-1,-1 0 0,-1-1 0,-19 30 0,-93 129-1502,76-121-5341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2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24575,'23'445'0,"-20"269"0,1-797 0,4 0 0,4 1 0,3 0 0,52-157 0,-58 212 0,1 0 0,18-34 0,-28 60 0,1 0 0,-1 1 0,0-1 0,0 0 0,1 1 0,-1-1 0,0 0 0,1 1 0,-1-1 0,1 0 0,-1 1 0,0-1 0,1 1 0,0-1 0,-1 1 0,1-1 0,-1 1 0,1 0 0,0-1 0,-1 1 0,1 0 0,0-1 0,-1 1 0,1 0 0,0 0 0,-1-1 0,1 1 0,0 0 0,0 0 0,-1 0 0,1 0 0,0 0 0,0 0 0,1 1 0,-1 0 0,1 0 0,-1 1 0,0-1 0,0 0 0,0 0 0,0 1 0,0-1 0,0 1 0,0-1 0,0 1 0,0-1 0,0 3 0,16 58 0,-6 80 0,-10-107 0,1-1 0,1 1 0,2-1 0,11 40 0,-14-69 10,0 0 1,-1 0-1,1 0 0,1-1 0,-1 1 0,1-1 0,0 1 0,0-1 0,0 0 1,6 6-1,-6-8-84,-1-1 0,1 1 0,-1-1 0,1 1 1,0-1-1,-1 0 0,1 0 0,0 0 0,0 0 0,0-1 1,-1 1-1,1-1 0,0 1 0,0-1 0,0 0 0,0 0 0,0-1 1,0 1-1,3-1 0,39-12-6752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24575,'0'9'0,"0"6"0,0 10 0,0 8 0,0 7 0,0 6 0,0-1 0,0-9-8191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2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24575,'5'-5'0,"8"0"0,12-1 0,10 2 0,2 1 0,4-8 0,-5 4 0,-9 1-8191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2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24575,'-3'229'0,"6"241"0,-3-467 4,0 0 0,0 0 0,1 0 1,-1 0-1,1 0 0,-1 0 0,1 0 0,0 0 0,0-1 0,0 1 0,1 0 0,-1-1 0,1 1 0,-1-1 0,1 1 0,0-1 0,0 1 1,0-1-1,0 0 0,0 0 0,0 0 0,1 0 0,-1-1 0,1 1 0,-1-1 0,1 1 0,5 1 0,3-1-189,0 0 0,-1 0 0,1-1 0,0 0 0,0-1 0,13-2 0,-20 2 1,35-2-6642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2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24575,'12'243'0,"0"-41"0,-10-95 0,0-134 0,2-28 0,2 1 0,2-1 0,2 2 0,33-95 0,-35 126 0,14-33 0,-21 52 0,1 0 0,0 0 0,-1 0 0,1 0 0,1 1 0,-1-1 0,0 0 0,0 1 0,1 0 0,0-1 0,-1 1 0,1 0 0,3-2 0,-5 4 0,0 0 0,0 0 0,0 0 0,-1 0 0,1 0 0,0 0 0,0 0 0,0 0 0,-1 0 0,1 0 0,0 0 0,0 0 0,0 1 0,-1-1 0,1 0 0,0 1 0,0-1 0,-1 0 0,1 1 0,0-1 0,-1 1 0,1-1 0,0 1 0,-1-1 0,1 1 0,-1 0 0,1-1 0,-1 1 0,1 0 0,-1-1 0,1 1 0,-1 0 0,0-1 0,0 1 0,1 1 0,10 32 0,-10-30 0,9 42 38,5 85 0,-13-96-326,2 1 0,1 0-1,2-1 1,17 54 0,-13-63-6538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2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24575,'71'-10'0,"-15"0"0,-25 7 0,-18 1 0,1 0 0,0 1 0,0 1 0,0 0 0,0 1 0,0 0 0,17 5 0,-28-5 0,0 1 0,0 0 0,-1-1 0,1 1 0,-1 1 0,1-1 0,-1 0 0,0 0 0,0 1 0,0-1 0,0 1 0,0 0 0,-1 0 0,1-1 0,-1 1 0,0 0 0,0 0 0,0 0 0,0 1 0,0-1 0,0 0 0,-1 0 0,0 4 0,2 12 0,-1 1 0,-2 31 0,0-30 0,-7 432 0,9-433 0,2-1 0,0 0 0,1 0 0,8 23 0,-7-28 0,-1 0 0,0 1 0,-1-1 0,-1 1 0,0-1 0,-1 1 0,-1 0 0,-1 21 0,0-33 5,0 0-1,0 0 0,0 0 0,-1 0 1,1 1-1,-1-2 0,0 1 0,0 0 1,0 0-1,0 0 0,0-1 0,0 0 1,-1 1-1,1-1 0,-1 0 0,0 0 1,0 0-1,1 0 0,-1-1 1,0 1-1,-1-1 0,1 0 0,0 0 1,0 0-1,-1 0 0,-3 0 0,-10 2-336,1-1 0,-1-1-1,-31-2 1,45 1 181,-28-1-6675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2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24575,'-4'0'0,"-10"0"0,-3 0-8191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2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24575,'-2'0'0,"1"1"0,-1 0 0,1 0 0,0-1 0,-1 1 0,1 0 0,0 0 0,0 0 0,0 0 0,0 1 0,0-1 0,0 0 0,0 0 0,0 1 0,0-1 0,0 0 0,1 1 0,-1-1 0,1 1 0,-1-1 0,0 3 0,-10 33 0,10-36 0,-7 50 0,1 1 0,3 0 0,2 0 0,7 80 0,-4-123 0,0-1 0,0 1 0,1 0 0,0-1 0,1 0 0,-1 0 0,2 0 0,-1 0 0,1 0 0,7 11 0,-9-17 0,0 0 0,-1 1 0,1-1 0,0 0 0,0 0 0,0-1 0,0 1 0,0 0 0,1-1 0,-1 1 0,1-1 0,-1 0 0,1 0 0,-1 0 0,1 0 0,-1 0 0,1 0 0,0-1 0,-1 1 0,1-1 0,0 0 0,0 0 0,-1 0 0,1 0 0,0 0 0,0-1 0,-1 1 0,1-1 0,0 0 0,-1 1 0,1-1 0,-1 0 0,1-1 0,-1 1 0,1 0 0,3-4 0,2-2 0,0 1 0,0-1 0,-1-1 0,0 1 0,0-1 0,-1 0 0,0-1 0,9-17 0,-6 8 0,0 0 0,-2 0 0,10-35 0,-14 40 0,-1 1 0,0-1 0,-1 0 0,-1 1 0,0-1 0,-1 0 0,0 1 0,-1-1 0,0 1 0,-1-1 0,0 1 0,-1 0 0,0 0 0,-1 0 0,-1 1 0,1 0 0,-15-20 0,18 28-65,1 1 0,-1-1 0,0 1 0,0 0 0,0 0 0,0 0 0,0 0 0,-1 0 0,1 0 0,0 1 0,-1-1 0,0 1 0,1 0 0,-1 0 0,0-1 0,1 2 0,-1-1 0,0 0 0,0 1 0,-4-1 0,-11 2-6761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3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24575,'-1'120'0,"3"128"0,-2-245 0,0-1 0,0 0 0,0 0 0,0 1 0,0-1 0,0 0 0,1 0 0,-1 0 0,1 1 0,0-1 0,-1 0 0,1 0 0,0 0 0,0 0 0,1 0 0,-1 0 0,0-1 0,1 1 0,2 3 0,-2-5 0,-1 0 0,1 0 0,-1 0 0,1 0 0,-1-1 0,1 1 0,-1-1 0,1 1 0,-1-1 0,1 1 0,-1-1 0,1 0 0,-1 1 0,0-1 0,0 0 0,1 0 0,-1 0 0,0 0 0,0 0 0,0-1 0,0 1 0,0 0 0,0 0 0,0-1 0,-1 1 0,1 0 0,0-1 0,0-1 0,18-29 0,-1-2 0,-2 0 0,-1 0 0,19-67 0,-20 29 0,-9 44 0,-4 77 0,-2-24 0,0-1 0,1 1 0,1 0 0,8 45 0,-9-68 3,1 0 0,-1 0 0,1 0 0,-1 0 0,1-1 0,-1 1 0,1 0 0,0 0 0,0-1 0,0 1 0,0 0 0,0-1 0,0 1 0,1-1 0,-1 0 0,0 1 0,1-1 0,-1 0 0,1 0 0,0 0 0,-1 0 0,1 0 0,0 0 0,-1 0 0,1 0 0,0-1 0,0 1-1,0-1 1,0 0 0,0 1 0,-1-1 0,1 0 0,0 0 0,4 0 0,0-1-166,1-1 0,0 0 0,0 0-1,-1 0 1,1-1 0,-1 0-1,1 0 1,6-6 0,31-21-6663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3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24575,'1'-5'0,"0"0"0,0 0 0,0 0 0,1 0 0,-1 0 0,1 1 0,0-1 0,1 0 0,-1 1 0,1-1 0,0 1 0,0 0 0,0 0 0,0 0 0,1 1 0,0-1 0,0 1 0,0 0 0,0 0 0,0 0 0,1 0 0,8-3 0,-6 2 0,1 0 0,-1 1 0,1 0 0,0 1 0,0 0 0,0 0 0,0 0 0,0 1 0,0 0 0,0 1 0,0 0 0,1 0 0,13 3 0,-19-2 0,0 0 0,0 1 0,0-1 0,0 1 0,0 0 0,-1 0 0,1 0 0,0 0 0,-1 0 0,0 0 0,0 1 0,0-1 0,0 1 0,0-1 0,0 1 0,0 0 0,-1 0 0,0 0 0,1 0 0,-1 0 0,0 0 0,0 0 0,-1 0 0,1 0 0,-1 1 0,0-1 0,1 0 0,-2 7 0,1 5 0,-1 1 0,-1 0 0,0-1 0,-7 25 0,5-27 0,-1 0 0,0 0 0,-1-1 0,0 1 0,-1-1 0,-1 0 0,0-1 0,0 0 0,-13 12 0,-1 0 0,-2-2 0,-47 34 0,70-54 0,0-1 0,-1 1 0,1 0 0,0 0 0,-1 0 0,1 0 0,0 0 0,0 0 0,0 0 0,0 0 0,0 0 0,0 1 0,1-1 0,-1 0 0,0 1 0,1-1 0,-2 3 0,2-4 0,1 1 0,-1-1 0,0 1 0,1-1 0,-1 1 0,0 0 0,1-1 0,-1 0 0,1 1 0,-1-1 0,1 1 0,-1-1 0,1 1 0,-1-1 0,1 0 0,-1 1 0,1-1 0,0 0 0,-1 0 0,1 1 0,-1-1 0,1 0 0,0 0 0,-1 0 0,1 0 0,0 0 0,0 0 0,64 0 0,-52-1 0,19 1-92,-7 0-333,1-2 1,28-4 0,-29 0-6402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3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24575,'12'-9'0,"14"-2"0,9 0 0,4 3 0,3-3 0,-1 2 0,-7-3 0,-10 2-8191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3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24575,'0'4'0,"0"10"0,0 15 0,0 16 0,0 8 0,0 7 0,0 7 0,0 4 0,0-1 0,-9-5 0,-2-9 0,1-10 0,1-12-8191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3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24575,'8'4'0,"3"10"0,-1 7 0,3 4 0,-1 6 0,5-3 0,9-1 0,4-5 0,5-7 0,5-18 0,-4-9-8191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3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24575,'0'8'0,"0"12"0,0 14 0,4 19 0,2 21 0,-1 32 0,-1 26 0,7 17 0,2-1 0,-1-12 0,-3-22 0,-3-25 0,-2-41 0,-2-41 0,-2-21-8191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34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24575,'1'-8'0,"0"1"0,0-1 0,1 1 0,0 0 0,0 0 0,1-1 0,0 1 0,0 1 0,1-1 0,-1 0 0,2 1 0,-1 0 0,1 0 0,9-10 0,-6 8 0,0 0 0,1 1 0,-1 0 0,1 1 0,0-1 0,1 2 0,0-1 0,0 2 0,15-7 0,-23 11 0,0-1 0,1 0 0,-1 1 0,0-1 0,1 1 0,-1 0 0,0 0 0,1 0 0,-1 0 0,0 0 0,1 1 0,-1-1 0,0 1 0,1-1 0,-1 1 0,0 0 0,0 0 0,1 0 0,-1 0 0,0 0 0,2 2 0,-1 0 0,0 0 0,0 0 0,-1 0 0,1 0 0,-1 1 0,0-1 0,0 1 0,0 0 0,-1 0 0,1-1 0,1 7 0,1 8 0,-1 1 0,0 0 0,-1 0 0,-1 21 0,0-6 30,-3 1 0,0-1 0,-13 58 0,13-81-129,-1 1 0,-1-1 0,0 0 0,0 0 0,-1 0 0,0 0 0,-1-1 0,-1 0 0,1 0 0,-1-1 0,-1 1 0,0-2 0,0 1 0,-12 9 0,-9-2-6727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3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4 464 24575,'-1'83'0,"-1"-22"0,2 0 0,3 0 0,3 0 0,18 84 0,-23-140 0,1-1 0,-1 1 0,1 0 0,0-1 0,0 1 0,0-1 0,1 0 0,5 8 0,-7-11 0,0 0 0,0 0 0,1 0 0,-1-1 0,0 1 0,0 0 0,0-1 0,0 1 0,1-1 0,-1 1 0,0-1 0,1 0 0,-1 0 0,0 1 0,1-1 0,-1 0 0,0 0 0,1 0 0,-1 0 0,0 0 0,1-1 0,-1 1 0,0 0 0,1-1 0,-1 1 0,0-1 0,0 1 0,0-1 0,1 0 0,-1 1 0,0-1 0,0 0 0,0 0 0,0 0 0,1-1 0,11-10 0,0 0 0,-1-1 0,0 0 0,-1-1 0,-1 0 0,0 0 0,15-32 0,43-120 0,-56 134 0,5-19 0,-3-1 0,-1 0 0,10-104 0,-31 296 0,11 161 0,-3-296 0,0 0 0,1 0 0,0 1 0,0-1 0,0 0 0,0-1 0,1 1 0,0 0 0,0 0 0,4 6 0,-5-10 0,-1 0 0,1 0 0,0 0 0,0-1 0,0 1 0,-1 0 0,1-1 0,0 1 0,0 0 0,0-1 0,0 1 0,0-1 0,0 0 0,0 1 0,0-1 0,0 0 0,0 1 0,0-1 0,0 0 0,1 0 0,0 0 0,0-1 0,1 1 0,-1-1 0,0 1 0,1-1 0,-1 0 0,0 0 0,0-1 0,1 1 0,-1 0 0,0-1 0,0 1 0,0-1 0,2-2 0,16-16 0,-1-1 0,-1-1 0,-1-1 0,-1-1 0,-1 0 0,15-33 0,63-167 0,-72 169 0,25-72 0,37-88 0,-70 197 0,-13 18 0,1 0 0,-1 0 0,0 0 0,0 0 0,1 0 0,-1 0 0,0 0 0,1 0 0,-1 0 0,0 0 0,0 1 0,1-1 0,-1 0 0,0 0 0,0 0 0,1 0 0,-1 0 0,0 1 0,0-1 0,0 0 0,1 0 0,-1 0 0,0 1 0,0-1 0,0 0 0,0 0 0,0 1 0,1-1 0,-1 0 0,0 0 0,0 1 0,0-1 0,0 0 0,0 0 0,0 1 0,0-1 0,0 1 0,4 41 0,-7 319 0,0 18 0,2-368 0,2 0 0,-1 0 0,1-1 0,1 1 0,0 0 0,0-1 0,1 1 0,6 14 0,-8-24 1,-1 0 0,1 0 0,-1-1 0,1 1-1,0 0 1,-1 0 0,1 0 0,0-1 0,0 1 0,0 0-1,-1-1 1,1 1 0,0-1 0,0 1 0,0-1 0,0 1-1,0-1 1,0 1 0,0-1 0,0 0 0,0 0 0,0 0 0,0 1-1,0-1 1,0 0 0,1 0 0,-1-1 0,0 1 0,0 0-1,1 0 1,27-17-1392,4-15-5435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3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24575,'8'0'0,"12"0"0,10 0 0,9 0 0,6 0 0,-5 0-8191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3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202 120 24575,'0'-8'0,"0"0"0,-1 0 0,0 0 0,0 0 0,-1 0 0,0 0 0,-1 0 0,1 1 0,-6-10 0,7 15 0,0 0 0,0 0 0,-1 0 0,1 0 0,-1 0 0,0 0 0,1 0 0,-1 1 0,0-1 0,0 1 0,0-1 0,0 1 0,-1 0 0,1-1 0,0 1 0,0 0 0,-1 1 0,1-1 0,-1 0 0,1 1 0,0-1 0,-1 1 0,1 0 0,-1 0 0,1 0 0,-1 0 0,1 0 0,-1 0 0,1 1 0,-1-1 0,1 1 0,-1 0 0,-4 1 0,2 1 0,-1 0 0,1 1 0,-1-1 0,1 1 0,0 0 0,0 0 0,1 0 0,-1 1 0,1 0 0,0 0 0,0 0 0,1 0 0,-1 0 0,1 1 0,0 0 0,1 0 0,-1-1 0,-2 12 0,-1 6 0,0-1 0,2 1 0,-3 41 0,7-56 0,0 0 0,0 0 0,0 1 0,1-1 0,0 0 0,1 0 0,0 0 0,0 0 0,5 9 0,-7-16 0,1 1 0,0 0 0,0-1 0,0 0 0,0 1 0,0-1 0,0 0 0,0 1 0,1-1 0,-1 0 0,0 0 0,1 0 0,-1 0 0,1 0 0,-1 0 0,1 0 0,-1-1 0,1 1 0,2 0 0,-1-1 0,0 0 0,0 0 0,-1 0 0,1-1 0,0 1 0,0-1 0,-1 0 0,1 0 0,-1 0 0,1 0 0,-1 0 0,1 0 0,-1-1 0,1 1 0,-1-1 0,3-3 0,5-3 0,0-1 0,-1-1 0,0 1 0,0-2 0,-1 1 0,10-19 0,35-75 0,-29 52 0,-24 51 0,0 1 0,0-1 0,0 1 0,0-1 0,0 1 0,1-1 0,-1 0 0,0 1 0,0-1 0,0 1 0,1-1 0,-1 1 0,0 0 0,1-1 0,-1 1 0,0-1 0,1 1 0,-1 0 0,1-1 0,-1 1 0,1 0 0,-1-1 0,1 1 0,-1 0 0,1 0 0,-1-1 0,1 1 0,-1 0 0,1 0 0,-1 0 0,2 0 0,3 17 0,-6 44 0,1-53 0,-6 569 0,6-431 0,-1-127 0,-1 1 0,0-1 0,-2 1 0,-1-1 0,0 0 0,-1 0 0,-1-1 0,-1 0 0,0 0 0,-12 16 0,16-29 0,1-1 0,-1 0 0,0 0 0,-1 0 0,1-1 0,0 1 0,-1-1 0,0 0 0,0-1 0,0 1 0,0-1 0,0 0 0,-1 0 0,-7 1 0,11-2 0,-1 0 0,1-1 0,-1 1 0,1-1 0,-1 0 0,1 0 0,0 0 0,-1 0 0,1 0 0,-1-1 0,1 1 0,-1-1 0,1 0 0,0 1 0,-1-1 0,1 0 0,0 0 0,0-1 0,-1 1 0,1 0 0,0-1 0,0 1 0,1-1 0,-1 0 0,0 1 0,0-1 0,1 0 0,-1 0 0,1 0 0,0 0 0,-1-1 0,1 1 0,0 0 0,0-3 0,-3-10 0,0 0 0,2 0 0,0-1 0,0 1 0,2 0 0,0-1 0,0 1 0,5-22 0,30-122 0,-30 141 0,9-33-455,2 1 0,39-81 0,-25 74-6371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 24575,'-5'0'0,"4"0"0,14 0 0,21 0 0,18 0 0,9-4 0,-3-2 0,-19 1 0,-16 0-8191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3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24575,'-19'496'0,"14"-441"0,-20 346 0,24-396 0,1 0 0,0 0 0,1 1 0,-1-1 0,1 0 0,0 0 0,0 0 0,1 0 0,0 0 0,4 9 0,-6-13 0,1 0 0,0-1 0,-1 1 0,1-1 0,0 1 0,-1-1 0,1 1 0,0-1 0,-1 1 0,1-1 0,0 1 0,0-1 0,0 0 0,-1 0 0,1 1 0,0-1 0,0 0 0,0 0 0,0 0 0,0 0 0,-1 0 0,1 0 0,0 0 0,1 0 0,2-1 0,-1 0 0,0-1 0,0 1 0,0-1 0,0 1 0,0-1 0,0 0 0,-1 0 0,6-4 0,16-19-273,-1-1 0,0 0 0,-2-2 0,25-44 0,-11 13-6553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3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24575,'-9'187'0,"9"-183"0,-1-1 0,1 0 0,0 1 0,0-1 0,0 1 0,0-1 0,0 0 0,1 1 0,0-1 0,-1 0 0,1 1 0,1-1 0,-1 0 0,0 0 0,1 0 0,0 0 0,-1 0 0,4 4 0,-2-5 0,1 1 0,-1-1 0,1 0 0,-1 1 0,1-2 0,0 1 0,0 0 0,0-1 0,0 0 0,0 0 0,0 0 0,0 0 0,1-1 0,4 1 0,17 0 0,-8 0 0,0 0 0,0 1 0,0 1 0,0 1 0,18 6 0,-33-10 0,-1 1 0,1 0 0,-1 0 0,1 1 0,-1-1 0,0 0 0,1 1 0,-1-1 0,0 1 0,0 0 0,0 0 0,0 0 0,-1 0 0,1 0 0,0 0 0,-1 0 0,1 1 0,-1-1 0,0 0 0,0 1 0,0-1 0,0 1 0,0 0 0,-1-1 0,1 1 0,-1-1 0,0 1 0,1 0 0,-1 0 0,0-1 0,-1 1 0,1 0 0,0-1 0,-1 1 0,0 0 0,1-1 0,-1 1 0,0-1 0,0 1 0,-1-1 0,-2 5 0,1-3 0,0 1 0,0 0 0,0-1 0,-1 0 0,0 0 0,0 0 0,0 0 0,0-1 0,-1 1 0,1-1 0,-1 0 0,-6 2 0,-62 25 0,69-28-62,0 0 0,-1-1 0,1 0 0,0 0 0,0 0 0,0 0 0,-1-1 0,1 0 0,0 0 0,-1 0 0,1 0 0,0 0-1,-1-1 1,1 0 0,0 0 0,0 0 0,0-1 0,0 1 0,0-1 0,0 0 0,-7-4 0,-8-14-6764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3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25 346 24575,'-19'-56'0,"17"39"0,0 1 0,1-1 0,1 0 0,0 1 0,1-1 0,6-30 0,-4 38 0,0 0 0,0 0 0,1 0 0,0 0 0,0 0 0,1 1 0,0 0 0,0 0 0,1 0 0,0 0 0,1 1 0,0 0 0,9-7 0,-13 11 0,0 1 0,0 0 0,0 0 0,0 0 0,1 1 0,-1-1 0,0 1 0,1 0 0,-1 0 0,1 0 0,-1 0 0,1 1 0,-1-1 0,1 1 0,0 0 0,-1 0 0,1 0 0,0 0 0,-1 1 0,1 0 0,-1-1 0,1 1 0,-1 1 0,1-1 0,-1 0 0,0 1 0,1 0 0,-1-1 0,0 1 0,0 1 0,0-1 0,-1 0 0,1 1 0,-1-1 0,5 6 0,4 4 0,-1 1 0,0 1 0,-1-1 0,0 2 0,-1-1 0,10 26 0,-1 13 0,-1 0 0,8 62 0,13 46 0,-29-133 0,-7-20 0,1 0 0,0 0 0,0 0 0,1 0 0,0 0 0,1-1 0,-1 0 0,8 10 0,-6-17-1365,-3-9-5461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4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24575,'0'4'0,"-9"14"0,-2 21 0,-16 29 0,-12 28 0,-8 22 0,0 9 0,8-9 0,2-17 0,8-25-8191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4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24575,'0'4'0,"-4"10"0,-1 7 0,-9 8 0,-10 3 0,-1-4-8191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4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24575,'2'1'0,"-1"-1"0,0 1 0,0 0 0,0 0 0,0 0 0,0 0 0,0 1 0,-1-1 0,1 0 0,0 0 0,0 0 0,-1 1 0,1-1 0,-1 0 0,1 1 0,-1-1 0,1 0 0,-1 1 0,0-1 0,0 1 0,0-1 0,0 1 0,0 1 0,1 1 0,8 72 0,-7-48 0,1-1 0,1 1 0,2-1 0,16 48 0,-21-72 0,0 1 0,1-1 0,0 1 0,0-1 0,0 0 0,0 0 0,0 0 0,1 0 0,-1 0 0,1 0 0,0 0 0,6 4 0,-8-7 0,1 1 0,0-1 0,0 1 0,0-1 0,0 1 0,0-1 0,0 0 0,0 0 0,-1 0 0,1 0 0,0 0 0,0 0 0,0-1 0,0 1 0,0-1 0,0 1 0,0-1 0,-1 1 0,1-1 0,0 0 0,0 0 0,-1 0 0,1 0 0,-1-1 0,1 1 0,2-3 0,14-15 0,-1-1 0,0 0 0,-2-2 0,0 0 0,-2 0 0,20-47 0,10-11 0,-42 78 0,0 0 0,0-1 0,0 1 0,1 0 0,-1 0 0,1 0 0,-1 0 0,1 1 0,0-1 0,0 0 0,3-2 0,-4 4 0,-1 0 0,1 0 0,-1 0 0,1 1 0,-1-1 0,0 0 0,1 0 0,-1 0 0,0 1 0,1-1 0,-1 0 0,0 0 0,1 1 0,-1-1 0,0 0 0,1 1 0,-1-1 0,0 0 0,0 1 0,1-1 0,-1 0 0,0 1 0,0-1 0,0 1 0,0-1 0,1 0 0,-1 1 0,0-1 0,0 1 0,0-1 0,0 0 0,0 1 0,0-1 0,0 1 0,0-1 0,0 1 0,-1 0 0,-3 62 0,-9 72 0,5 178 0,6-97 0,2-196 0,-2 1 0,0-1 0,-1 0 0,-2 1 0,-7 22 0,11-38 0,-1 0 0,-1 0 0,1-1 0,-1 1 0,1-1 0,-1 1 0,-1-1 0,1 0 0,0 0 0,-1-1 0,-5 5 0,6-6 0,0 0 0,0-1 0,0 1 0,0-1 0,-1 1 0,1-1 0,0 0 0,-1-1 0,1 1 0,0-1 0,-1 1 0,1-1 0,-1 0 0,1 0 0,-1-1 0,1 1 0,-1-1 0,-5-1 0,5 0 0,-1 0 0,1 0 0,0 0 0,0 0 0,0-1 0,0 0 0,0 0 0,0 0 0,1 0 0,0-1 0,-1 1 0,1-1 0,1 0 0,-1 0 0,0 0 0,1 0 0,0-1 0,0 1 0,0 0 0,1-1 0,-1 0 0,0-5 0,-2-9 0,0 0 0,1-1 0,1 1 0,1-26 0,2 17 21,2 0 0,0 0-1,2 1 1,14-46 0,47-100-1490,-15 59-5357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4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24575,'8'-7'0,"0"1"0,1 0 0,-1 0 0,1 1 0,0 0 0,19-7 0,-22 10 0,0 0 0,0 0 0,0 0 0,1 0 0,-1 1 0,1 0 0,-1 1 0,1-1 0,-1 1 0,1 1 0,10 1 0,-13-1 0,0 2 0,-1-1 0,1 0 0,-1 1 0,1-1 0,-1 1 0,0 0 0,0 0 0,0 0 0,0 1 0,-1-1 0,1 1 0,-1-1 0,0 1 0,0 0 0,0 0 0,0 0 0,-1 0 0,0 0 0,0 0 0,0 1 0,0-1 0,0 5 0,2 16 0,-1 0 0,-2 43 0,0-59 0,-3 120 0,-1 250 0,8-266 0,24 152 0,-27-262 0,4 48 0,-5-52 0,0 1 0,-1-1 0,1 1 0,0-1 0,-1 1 0,1-1 0,-1 1 0,1-1 0,-1 1 0,1 0 0,0-1 0,-1 1 0,1 0 0,-1-1 0,0 1 0,1 0 0,-1 0 0,1-1 0,-1 1 0,1 0 0,-1 0 0,0 0 0,1 0 0,-1 0 0,1 0 0,-1 0 0,0 0 0,1 0 0,-1 0 0,1 0 0,-1 0 0,1 0 0,-1 1 0,0-1 0,1 0 0,-1 0 0,1 1 0,-1-1 0,1 0 0,-1 1 0,1-1 0,-1 0 0,1 1 0,0-1 0,-1 1 0,1-1 0,-1 1 0,1-1 0,0 1 0,0-1 0,-1 1 0,1-1 0,0 1 0,0-1 0,-1 1 0,1-1 0,0 1 0,0 0 0,0-1 0,0 1 0,0-1 0,0 1 0,0 0 0,0-1 0,0 1 0,0-1 0,1 2 0,-40-47-1365,-7-16-5461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4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24575,'4'0'0,"10"-4"0,15-2 0,15 1 0,9-8 0,4-1 0,-5 2 0,-14 2 0,-14 3-8191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24575,'4'0'0,"10"0"0,11 0 0,9 0 0,8 0 0,1 0 0,-8-9 0,-9-2-8191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4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24575,'-10'12'0,"1"-1"0,1 1 0,0 1 0,1-1 0,0 1 0,1 0 0,0 1 0,1 0 0,-5 23 0,2 0 0,1 1 0,-1 55 0,6-68 0,0 4 0,0 0 0,3 0 0,0 0 0,6 30 0,-7-53 0,1-1 0,1 1 0,-1 0 0,1-1 0,0 0 0,0 1 0,0-1 0,1 0 0,0 0 0,0 0 0,0 0 0,1 0 0,-1-1 0,1 0 0,0 0 0,0 0 0,1 0 0,-1 0 0,1-1 0,0 0 0,0 0 0,0 0 0,0-1 0,1 1 0,-1-1 0,10 2 0,-9-4 0,0 1 0,0-1 0,0-1 0,1 1 0,-1-1 0,0 0 0,0 0 0,0-1 0,0 0 0,-1 0 0,1 0 0,0-1 0,-1 0 0,0 0 0,1 0 0,-1-1 0,0 1 0,-1-1 0,8-7 0,3-4 0,-1-1 0,0 0 0,-1-1 0,15-26 0,-22 31 0,0 0 0,0 0 0,-2 0 0,1-1 0,-1 0 0,-1 0 0,-1 0 0,0 0 0,0-1 0,-1 1 0,-1-1 0,0 1 0,-1 0 0,-1-1 0,0 1 0,0 0 0,-2 0 0,1 0 0,-2 0 0,0 1 0,0 0 0,-1 0 0,0 0 0,-1 0 0,-1 1 0,0 0 0,0 1 0,-1 0 0,0 0 0,-1 1 0,0 0 0,-13-9 0,17 14-68,0-1 0,0 1-1,0 0 1,0 0 0,-1 1 0,0 0-1,1 0 1,-1 0 0,0 1 0,0 0-1,-1 1 1,1-1 0,0 1 0,-1 1-1,1-1 1,0 1 0,-1 1-1,1-1 1,-9 3 0,-7 6-6758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24575,'4'0'0,"1"8"0,1-1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5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24575,'-2'43'0,"1"-22"0,0 0 0,2 0 0,5 40 0,-6-57 0,1 0 0,0 0 0,0 0 0,1 0 0,-1 0 0,1 0 0,0 0 0,-1-1 0,2 1 0,-1 0 0,0-1 0,1 0 0,0 0 0,0 0 0,0 0 0,0 0 0,0 0 0,0-1 0,1 1 0,-1-1 0,1 0 0,0 0 0,0-1 0,0 1 0,4 1 0,12 2 0,-8-3 0,0 1 0,-1 0 0,1 1 0,-1 1 0,18 9 0,-25-12 0,-1 1 0,1 0 0,-1 0 0,0 0 0,0 0 0,0 1 0,0-1 0,-1 1 0,1 0 0,-1 0 0,0 0 0,0 0 0,0 0 0,-1 0 0,1 0 0,-1 1 0,0-1 0,0 0 0,0 8 0,1 3 0,-1 0 0,0 0 0,-1 0 0,-1 0 0,0 0 0,-1-1 0,-6 23 0,7-32 0,-1 0 0,0 0 0,0-1 0,-1 1 0,0 0 0,0-1 0,0 1 0,0-1 0,0 0 0,-1 0 0,0-1 0,0 1 0,0-1 0,0 1 0,0-1 0,-1-1 0,1 1 0,-1-1 0,0 1 0,0-1 0,0-1 0,0 1 0,0-1 0,-7 1 0,5 0-114,0-1 1,0-1-1,0 1 0,-1-1 0,1 0 1,0-1-1,0 0 0,-1 0 0,1-1 1,0 1-1,-9-5 0,-9-6-6712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3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24575,'4'0'0,"10"0"0,11 0 0,5 0 0,2 0 0,-4-8 0,1-4 0,-5 2-8191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5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24575,'0'-4'0,"4"-2"0,14 1 0,13 0 0,8 2 0,3 1 0,-2 1 0,1 1 0,-7 0-8191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5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5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24575,'8'0'0,"16"-13"0,24-3 0,17-9 0,6 1 0,-6 5 0,-13 0 0,-7 4 0,-20 5 0,-14 3-8191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5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24575,'-1'0'0,"0"1"0,0-1 0,0 1 0,0-1 0,0 0 0,0 1 0,1 0 0,-1-1 0,0 1 0,0-1 0,0 1 0,1 0 0,-1 0 0,0-1 0,1 1 0,-1 0 0,0 0 0,1 0 0,-1 0 0,1 0 0,0 0 0,-1 0 0,1 0 0,0 0 0,-1 0 0,1 0 0,0 0 0,0 1 0,-4 36 0,3-31 0,-1 49 0,2 0 0,2 1 0,3-1 0,2-1 0,3 1 0,19 64 0,-17-89 0,30 59 0,-31-72 0,-1 1 0,-1 1 0,-1 0 0,-1 0 0,-1 1 0,0-1 0,4 36 0,-8-41 20,-2 0 0,0 0 0,0 1 0,-1-1 0,-5 23 0,5-34-64,0-1 1,0 0-1,0 0 0,0 0 1,0-1-1,-1 1 0,1 0 1,-1 0-1,0-1 0,0 1 1,0-1-1,0 0 0,0 1 1,0-1-1,-1 0 0,1 0 0,-1 0 1,0-1-1,1 1 0,-1-1 1,0 1-1,0-1 0,0 0 1,0 0-1,0 0 0,0 0 1,0-1-1,0 1 0,0-1 1,0 0-1,-1 0 0,1 0 1,-3-1-1,-34-5-6782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5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24575,'9'0'0,"10"0"0,16 0 0,5 0 0,5 0 0,-6 0-8191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5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24575,'0'805'0,"0"-798"0,0 0 0,0 0 0,1 0 0,0 0 0,0 0 0,0-1 0,1 1 0,0 0 0,1-1 0,4 10 0,-5-13 0,0-1 0,0 1 0,0-1 0,0 0 0,1 0 0,-1 0 0,1 0 0,-1 0 0,1 0 0,0-1 0,0 1 0,0-1 0,-1 0 0,1 0 0,1 0 0,-1 0 0,0-1 0,0 1 0,0-1 0,0 0 0,0 1 0,1-1 0,-1-1 0,0 1 0,4-1 0,-3 0-105,0 0 0,0 0 0,0 0 0,0-1 0,0 1 0,0-1 0,0 0 0,-1 0 0,1 0 0,-1-1 0,1 1 0,5-7 0,13-14-6721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5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4 265 24575,'-1'-46'0,"-1"19"0,2 1 0,3-34 0,-2 54 0,0 0 0,0 0 0,0 0 0,1 0 0,0 1 0,0-1 0,0 1 0,1-1 0,0 1 0,0 0 0,0 0 0,0 0 0,1 0 0,0 1 0,6-7 0,-8 10 0,0-1 0,-1 1 0,1 0 0,0 0 0,0-1 0,0 1 0,0 1 0,0-1 0,0 0 0,0 0 0,0 1 0,0-1 0,1 1 0,-1 0 0,0-1 0,0 1 0,0 0 0,1 0 0,-1 1 0,0-1 0,4 1 0,-3 1 0,1-1 0,-1 1 0,1 0 0,-1 0 0,0 1 0,0-1 0,0 1 0,0-1 0,0 1 0,0 0 0,3 5 0,5 9 0,0 1 0,-1 0 0,13 35 0,-18-41 0,64 161 0,42 94 0,-91-231-1365,0-11-5461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5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24575,'-4'0'0,"-2"8"0,1 12 0,-7 14 0,-11 23 0,-9 23 0,-8 10 0,-1 2 0,6-10 0,1-19 0,7-8 0,7-13-8191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5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24575,'0'4'0,"0"6"0,0 9 0,-8 2 0,-8-3 0,0-4-8191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5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24575,'2'37'0,"2"0"0,17 68 0,-20-99 0,0-1 0,1 0 0,0 1 0,0-1 0,0 0 0,0 0 0,1 0 0,0 0 0,0 0 0,7 7 0,-8-11 0,-1 1 0,1-1 0,-1 0 0,1 0 0,0 0 0,0 0 0,0 0 0,0 0 0,0-1 0,0 1 0,0 0 0,0-1 0,0 0 0,0 1 0,0-1 0,0 0 0,0 0 0,0 0 0,0 0 0,0-1 0,0 1 0,0 0 0,0-1 0,0 0 0,0 1 0,0-1 0,0 0 0,0 0 0,-1 0 0,1 0 0,2-2 0,3-2 0,0 0 0,-1-1 0,1 1 0,-1-1 0,-1-1 0,1 1 0,-1-1 0,-1 0 0,1 0 0,5-11 0,0-6 0,-1 1 0,7-28 0,-18 70 0,1 0 0,2 30 0,0-2 0,0 183 0,-4 106 0,2-329 0,-1 0 0,1 0 0,-1-1 0,0 1 0,-1 0 0,0-1 0,0 1 0,0-1 0,-1 0 0,-7 11 0,10-16 0,0 1 0,0-1 0,0 1 0,0-1 0,0 0 0,-1 1 0,1-1 0,0 0 0,-1 0 0,1 0 0,-1 0 0,1 0 0,-1 0 0,1 0 0,-1-1 0,0 1 0,1-1 0,-1 1 0,0-1 0,1 0 0,-1 1 0,0-1 0,0 0 0,1 0 0,-1 0 0,0 0 0,0 0 0,1-1 0,-1 1 0,0-1 0,0 1 0,1-1 0,-1 1 0,1-1 0,-1 0 0,0 0 0,1 0 0,0 0 0,-1 0 0,1 0 0,-1 0 0,1 0 0,0-1 0,0 1 0,0 0 0,0-1 0,-1-1 0,-2-3 0,1-1 0,-1 1 0,2-1 0,-1 0 0,1 0 0,0 0 0,0 0 0,1 0 0,0-1 0,0 1 0,1 0 0,0 0 0,0-1 0,0 1 0,3-8 0,2-17 0,18-62 0,7 5-1365,2 8-5461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3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24575,'-6'78'0,"4"-54"0,0 0 0,2 26 0,0-48 0,0-1 0,0 1 0,1 0 0,-1-1 0,0 1 0,1 0 0,-1-1 0,1 1 0,0-1 0,0 1 0,-1-1 0,1 1 0,0-1 0,0 0 0,0 1 0,1-1 0,-1 0 0,0 0 0,0 0 0,1 0 0,-1 0 0,0 0 0,1 0 0,-1 0 0,1 0 0,-1-1 0,1 1 0,0 0 0,-1-1 0,4 1 0,4 0 0,0 0 0,1-1 0,-1 0 0,16-2 0,15 0 0,-36 2 0,1 1 0,-1-1 0,1 1 0,-1 0 0,1 0 0,-1 1 0,0 0 0,0-1 0,0 1 0,0 0 0,0 1 0,0-1 0,0 1 0,-1 0 0,0 0 0,1 0 0,-1 0 0,0 1 0,0-1 0,-1 1 0,1-1 0,-1 1 0,4 7 0,-4-4 0,0 1 0,0-1 0,0 0 0,-1 1 0,0-1 0,-1 1 0,0-1 0,0 1 0,0-1 0,-1 1 0,0-1 0,-1 1 0,-3 12 0,0-9 14,1 1-1,-1-2 0,-1 1 0,0 0 1,0-1-1,-1 0 0,-1-1 1,-10 11-1,15-16-31,0-1-1,-1 0 1,0 0 0,0 0 0,0-1-1,0 1 1,0-1 0,0 0 0,-1 0-1,-6 2 1,9-4-46,-1 1 0,0-1-1,1 0 1,-1 0 0,0 0 0,1 0 0,-1 0-1,1-1 1,-1 1 0,0-1 0,1 0 0,-1 0-1,1 0 1,-1 0 0,1 0 0,0 0 0,-1 0-1,1-1 1,-3-2 0,-19-20-6762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0:5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24575,'1'-2'0,"-1"0"0,1-1 0,0 1 0,0 0 0,0 0 0,0-1 0,0 1 0,0 0 0,1 0 0,-1 0 0,1 0 0,-1 0 0,1 1 0,0-1 0,0 0 0,0 1 0,0-1 0,0 1 0,0 0 0,0 0 0,0 0 0,0 0 0,1 0 0,-1 0 0,3 0 0,65-17 0,-64 17 0,3-1 0,0 0 0,0 1 0,0 0 0,0 1 0,0 0 0,16 2 0,-22-1 0,-1-1 0,1 1 0,0 0 0,-1 0 0,1 0 0,-1 1 0,1-1 0,-1 0 0,0 1 0,0 0 0,1-1 0,-1 1 0,0 0 0,-1 0 0,1 0 0,0 1 0,0-1 0,-1 0 0,1 1 0,-1-1 0,0 0 0,0 1 0,0 0 0,0-1 0,0 1 0,0 4 0,3 26 0,0 0 0,-3 1 0,-1-1 0,-6 48 0,1 21 0,3-39 0,2-1 0,4 0 0,2 0 0,15 66 0,-13-102 0,-3-13 0,0 1 0,-2 0 0,3 14 0,-6-26 0,0 0 0,1 0 0,-1 0 0,0 0 0,0 0 0,0 0 0,0 0 0,0 0 0,-1 0 0,1 0 0,-1 0 0,1 0 0,-1 0 0,1 0 0,-1-1 0,0 1 0,0 0 0,0 0 0,0-1 0,0 1 0,-1 0 0,1-1 0,0 0 0,-1 1 0,1-1 0,-1 0 0,-3 3 0,-5-1-147,0 0 0,0-1 0,-1 0-1,1-1 1,0 0 0,-1 0 0,-17-2-1,24 1-39,-63-3-6639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1:1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24575,'2'-9'0,"5"18"0,3 17 0,-4 35 0,-2 61 0,1 19 0,11 248 0,-17-476 0,2-180 0,-1 256 0,2 0 0,-1 0 0,1 0 0,5-14 0,-7 24 0,1-1 0,-1 0 0,1 0 0,-1 0 0,1 1 0,0-1 0,-1 0 0,1 1 0,0-1 0,0 0 0,0 1 0,0 0 0,0-1 0,1 1 0,-1-1 0,0 1 0,1 0 0,-1 0 0,1 0 0,-1 0 0,1 0 0,0 0 0,-1 0 0,1 1 0,0-1 0,-1 0 0,1 1 0,0 0 0,0-1 0,0 1 0,-1 0 0,1 0 0,3 0 0,-3 1 0,0 0 0,1 1 0,-1-1 0,0 1 0,0-1 0,0 1 0,0 0 0,0 0 0,0 0 0,0 0 0,-1 0 0,1 0 0,-1 1 0,0-1 0,1 1 0,-1-1 0,0 0 0,0 1 0,0 3 0,15 55 0,-15-54 0,19 148 0,-5-35 0,-10-79 0,6 38 0,-10-74 0,0-1 0,0 1 0,0-1 0,1 0 0,0 1 0,-1-1 0,2 0 0,-1 0 0,0 0 0,1 0 0,0-1 0,5 6 0,9-2-1365,-1-9-5461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1:1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24575,'1'-7'0,"0"0"0,1 0 0,-1 0 0,1 0 0,1 0 0,-1 0 0,1 1 0,0-1 0,1 1 0,0 0 0,0 0 0,0 0 0,1 1 0,-1-1 0,10-7 0,-9 8 0,1 0 0,0 0 0,0 0 0,0 1 0,1 0 0,-1 0 0,1 0 0,0 1 0,0 0 0,0 0 0,1 1 0,-1 0 0,1 0 0,10 0 0,-15 2 0,-1 0 0,1 0 0,-1 1 0,1 0 0,-1-1 0,1 1 0,-1 0 0,0 0 0,1 0 0,-1 0 0,0 1 0,0-1 0,0 0 0,0 1 0,0 0 0,0-1 0,0 1 0,0 0 0,-1 0 0,1 0 0,-1 0 0,0 0 0,1 1 0,-1-1 0,0 0 0,0 1 0,0-1 0,-1 0 0,1 1 0,-1-1 0,1 5 0,2 8 0,-1 1 0,-1 0 0,-2 29 0,1-34 0,-1 8 0,-1-1 0,0 1 0,-1-1 0,-1 1 0,-1-1 0,-1 0 0,0-1 0,-16 32 0,21-48 0,1-1 0,-1 1 0,1 0 0,-1 0 0,1 0 0,0-1 0,-1 1 0,1 0 0,0 0 0,0 0 0,0 0 0,-1 0 0,1 0 0,0 0 0,0 0 0,0 0 0,1 0 0,-1-1 0,0 1 0,0 0 0,0 0 0,1 0 0,-1 0 0,0 0 0,1 0 0,-1-1 0,1 2 0,1 0 0,-1-1 0,1 0 0,-1 0 0,1 0 0,0 0 0,-1 0 0,1 0 0,0-1 0,0 1 0,0-1 0,0 1 0,3 0 0,9 0 0,0 0 0,0 0 0,14-3 0,-17 2 0,22-1-1365,-2-1-5461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1:1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24575,'0'-4'0,"9"-2"0,10-11 0,15-9 0,15-7 0,11 2 0,4 2 0,-5 5 0,-4 8 0,-16 6 0,-22 4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1:1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24575,'0'632'0,"-1"-626"0,1 1 0,1-1 0,-1 1 0,1-1 0,0 1 0,1-1 0,0 0 0,0 1 0,0-1 0,5 10 0,-4-13 0,-1 0 0,0 0 0,1-1 0,0 1 0,-1 0 0,1-1 0,0 0 0,0 1 0,1-1 0,-1-1 0,0 1 0,1 0 0,-1-1 0,1 0 0,-1 1 0,1-1 0,0-1 0,0 1 0,-1-1 0,5 1 0,3 0-114,0-1 1,0 0-1,1 0 0,-1-1 0,0-1 1,0 0-1,0 0 0,0-1 0,0 0 1,-1-1-1,17-9 0,3-5-6712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1:1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24575,'8'20'0,"-2"0"0,0 0 0,-1 1 0,3 25 0,0 0 0,27 262 0,-36-328 0,7-282 0,-3 266 0,2-1 0,1 1 0,2 1 0,2-1 0,1 1 0,20-42 0,-31 74 0,1 1 0,0 0 0,0 0 0,0 1 0,0-1 0,0 0 0,1 0 0,-1 0 0,0 1 0,1-1 0,-1 1 0,1-1 0,0 1 0,-1 0 0,1-1 0,0 1 0,0 0 0,0 0 0,3-1 0,-4 2 0,1 0 0,-1 0 0,1 1 0,-1-1 0,1 0 0,-1 0 0,1 1 0,-1-1 0,0 1 0,1 0 0,-1-1 0,0 1 0,1 0 0,-1-1 0,0 1 0,0 0 0,0 0 0,1 0 0,-1 0 0,0 1 0,0 0 0,5 5 0,-1 1 0,-1 0 0,1 0 0,-1 0 0,-1 0 0,1 0 0,3 18 0,3 30 0,-3 2 0,0 70 0,-5-72 0,1-1 0,19 89 0,-21-140 11,0 1 0,0 0 0,1-1 0,-1 0 0,1 1 0,0-1-1,0 0 1,1 0 0,0 0 0,5 7 0,-7-11-48,0 1 0,0 0 0,0-1-1,0 1 1,1-1 0,-1 1 0,0-1 0,0 1 0,1-1 0,-1 0 0,0 0-1,1 0 1,-1 0 0,0 0 0,0 0 0,1 0 0,-1 0 0,0 0 0,1 0-1,-1-1 1,0 1 0,1-1 0,-1 1 0,0-1 0,0 1 0,0-1 0,0 0-1,0 1 1,1-1 0,-1 0 0,0 0 0,-1 0 0,1 0 0,0 0 0,0 0-1,0 0 1,-1 0 0,1 0 0,0-2 0,19-23-6789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1:1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24575,'2'-2'0,"1"-1"0,0 1 0,0 0 0,1 0 0,-1 0 0,0 0 0,1 0 0,-1 1 0,1-1 0,-1 1 0,1 0 0,6-1 0,0-1 0,195-64 0,-132 45 0,-69 21 0,-1 0 0,1 0 0,0 0 0,0 0 0,0 0 0,0 1 0,0 0 0,0 0 0,0 0 0,0 0 0,0 1 0,6 1 0,-8-1 0,0 0 0,-1 0 0,1 0 0,0 0 0,0 1 0,0-1 0,-1 1 0,1-1 0,-1 1 0,1-1 0,-1 1 0,0 0 0,0 0 0,1 0 0,-1 0 0,0 0 0,-1 0 0,1 0 0,0 0 0,-1 0 0,1 0 0,-1 0 0,1 3 0,3 27 0,-2 0 0,-1 32 0,-1-40 0,0 1 0,1-1 0,2 1 0,0-1 0,9 29 0,11 24 0,-2 0 0,18 159 0,-39-233 4,0 0 0,0 1 0,0-1-1,-1 0 1,1 1 0,-1-1 0,0 0-1,0 0 1,0 1 0,0-1 0,-1 0 0,1 0-1,-1 0 1,0 0 0,0-1 0,0 1-1,0 0 1,0-1 0,-1 0 0,1 1 0,-1-1-1,0 0 1,1 0 0,-1 0 0,0-1 0,0 1-1,0-1 1,0 1 0,-1-1 0,-3 1-1,-11 3-281,0 0-1,0-1 0,0-1 0,-20 0 0,36-2 191,-38 1-6738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1:1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1:1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70 24575,'-4'0'0,"3"0"0,10 0 0,11 0 0,12 0 0,12-8 0,7-4 0,3 2 0,-2-3 0,-3 2 0,-5 1 0,-11 4-8191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1:1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61 24575,'-4'0'0,"11"0"0,9 0 0,9 0 0,10 0 0,7 0 0,5 0 0,2-4 0,2-1 0,-4 0 0,-10-16 0,-11-5-8191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36:1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 24575,'-1'2'0,"-1"0"0,1 0 0,0 1 0,-1-1 0,0 0 0,1-1 0,-1 1 0,0 0 0,0 0 0,0-1 0,0 1 0,0-1 0,-4 2 0,-15 14 0,7 4 0,1 0 0,1 1 0,0 1 0,2 0 0,-8 26 0,4-13 0,-22 42 0,24-53 0,1 0 0,1 1 0,1 0 0,1 1 0,1 0 0,2 0 0,0 0 0,2 1 0,1-1 0,2 1 0,0 0 0,6 34 0,4 1 0,2 0 0,3-1 0,3-1 0,31 70 0,-38-102 0,1-1 0,1 0 0,2-1 0,25 35 0,7 2 0,-30-37 0,1-2 0,2 0 0,0-1 0,2-1 0,0-1 0,1-2 0,35 25 0,10-6-1365,-41-23-5461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3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24575,'4'0'0,"10"0"0,15 0 0,11 0 0,2 0 0,0-9 0,-9-2-8191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1:1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23 363 24575,'-1'-1'0,"0"1"0,0 0 0,0-1 0,0 1 0,0-1 0,0 1 0,1-1 0,-1 0 0,0 1 0,0-1 0,0 0 0,1 0 0,-1 1 0,0-1 0,1 0 0,-1 0 0,1 0 0,-1 0 0,1 0 0,-1 0 0,1 0 0,0 0 0,-1 0 0,1 0 0,0 0 0,0-2 0,-5-34 0,4 32 0,1-8 0,1 0 0,0-1 0,0 1 0,1 0 0,1 0 0,0 0 0,1 0 0,1 0 0,0 1 0,0-1 0,1 1 0,1 1 0,0-1 0,0 1 0,1 0 0,1 1 0,0 0 0,0 0 0,1 1 0,0 1 0,1-1 0,0 1 0,0 1 0,17-9 0,-25 15 0,-1-1 0,0 1 0,1 0 0,-1 0 0,1 0 0,-1 0 0,1 0 0,0 1 0,-1-1 0,1 1 0,0-1 0,-1 1 0,1 0 0,0 0 0,0 0 0,-1 1 0,1-1 0,0 1 0,-1-1 0,1 1 0,0 0 0,3 1 0,-4 1 0,1-1 0,0 0 0,-1 1 0,0 0 0,0-1 0,1 1 0,-1 0 0,-1 0 0,1 0 0,0 0 0,-1 0 0,0 1 0,0-1 0,0 0 0,1 4 0,2 16 0,-1-1 0,-1 1 0,-1 0 0,-3 27 0,2-45 0,-2 17 0,-1 0 0,0 0 0,-2 0 0,0 0 0,-2-1 0,-12 29 0,-68 116 0,47-95 0,33-57 0,1 1 0,1-1 0,0 1 0,1 0 0,1 0 0,0 1 0,1-1 0,1 1 0,0-1 0,1 1 0,4 30 0,-3-43 5,0 1-1,1 0 1,0 0 0,-1 0-1,1 0 1,0-1-1,1 1 1,-1-1 0,1 0-1,-1 0 1,1 0 0,0 0-1,0 0 1,0 0-1,1-1 1,-1 1 0,1-1-1,-1 0 1,1 0-1,0-1 1,-1 1 0,1-1-1,0 0 1,0 1-1,6-1 1,0 2-154,0-2 1,0 1-1,1-1 1,-1-1-1,0 0 1,0 0-1,1-1 1,-1 0-1,12-3 1,7-7-6678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1:1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0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24575,'0'-4'0,"0"-6"0,0-1-8191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0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24575,'5'0'0,"1"0"0,0 0 0,-1 0 0,1 1 0,0 0 0,-1 0 0,1 0 0,-1 1 0,1 0 0,-1 0 0,0 0 0,0 1 0,0 0 0,0 0 0,0 0 0,-1 0 0,1 1 0,-1 0 0,0 0 0,0 0 0,0 0 0,-1 1 0,1-1 0,-1 1 0,0 0 0,-1 0 0,1 0 0,2 8 0,12 28 0,-2 1 0,-1 0 0,-2 1 0,-2 1 0,-2-1 0,2 51 0,-5 269 0,-7-281 0,1-44 0,1-38 0,0 0 0,0 0 0,0 0 0,-1 0 0,1 0 0,0 0 0,0 0 0,0 0 0,0 0 0,0 0 0,0 0 0,0 0 0,-1 0 0,1 0 0,0 0 0,0 0 0,0 0 0,0 0 0,0 0 0,0 0 0,0 0 0,0 0 0,-1 0 0,1 0 0,0 0 0,0 0 0,0 1 0,0-1 0,0 0 0,0 0 0,0 0 0,0 0 0,0 0 0,0 0 0,0 0 0,0 0 0,0 0 0,0 1 0,0-1 0,0 0 0,-1 0 0,1 0 0,0 0 0,0 0 0,0 0 0,0 0 0,0 1 0,0-1 0,1 0 0,-1 0 0,0 0 0,0 0 0,0 0 0,0 0 0,-5-15 0,-2-27 0,-2-66 0,11-208 0,0 299 0,1-1 0,0 1 0,10-28 0,-12 40 0,0 0 0,1 0 0,0 1 0,0-1 0,1 1 0,-1 0 0,1 0 0,0 0 0,0 0 0,0 0 0,1 0 0,-1 1 0,1 0 0,0-1 0,0 1 0,0 1 0,6-4 0,-9 6 0,0-1 0,0 1 0,0 0 0,0 0 0,0 0 0,0 0 0,0 0 0,1 0 0,-1 0 0,0 0 0,0 0 0,0 1 0,0-1 0,0 0 0,0 1 0,0-1 0,0 1 0,0-1 0,0 1 0,0 0 0,0-1 0,0 1 0,-1 0 0,1 0 0,0-1 0,0 1 0,-1 0 0,1 0 0,0 0 0,-1 0 0,1 0 0,-1 0 0,1 1 0,15 43 0,-12-32 0,6 23 0,-2 0 0,-2 1 0,3 57 0,-6-57 0,1 0 0,1-1 0,17 58 0,-18-83 17,0 0 0,1 0 1,1-1-1,0 1 0,0-1 0,14 16 0,-16-21-123,0 0 0,1 0 0,0-1 0,0 0 0,1 0 0,-1 0-1,1 0 1,0-1 0,0 0 0,0 0 0,0 0 0,0-1 0,9 2 0,14-2-6720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0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24575,'4'0'0,"5"0"0,2 13 0,-2 12 0,3 10 0,-2 8 0,-1 1 0,-4-7-8191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0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24575,'0'-4'0,"9"-10"0,14-2 0,17-7 0,10 0 0,0 4 0,-4 6 0,-18 4 0,-14 5-8191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0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24575,'0'8'0,"0"12"0,0 14 0,0 19 0,0 16 0,4 14 0,2 6 0,0-5 0,6-12 0,3-14 0,1-17 0,8-16 0,7-11 0,7-9 0,6-5 0,-1-2 0,-3-6 0,-9 0-8191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0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24575,'0'33'0,"1"0"0,2 0 0,9 48 0,-10-72 0,1 1 0,0-1 0,0 0 0,1 1 0,0-1 0,0-1 0,1 1 0,0-1 0,1 1 0,-1-2 0,2 1 0,-1-1 0,1 1 0,0-2 0,1 1 0,9 6 0,-12-10 0,0 0 0,0 0 0,1-1 0,-1 1 0,1-1 0,0 0 0,0-1 0,-1 1 0,1-1 0,0-1 0,0 1 0,0-1 0,0 0 0,0 0 0,0 0 0,0-1 0,8-2 0,-6 1 0,0-1 0,-1-1 0,0 1 0,0-1 0,0 0 0,0-1 0,-1 0 0,1 0 0,-1 0 0,0-1 0,8-10 0,-4 3 0,0-1 0,-1 0 0,0-1 0,-1 0 0,-1 0 0,0 0 0,-2-1 0,1 0 0,-2-1 0,0 1 0,3-32 0,-7 37 0,0 1 0,-1 0 0,0-1 0,0 1 0,-1 0 0,0 0 0,-1 0 0,0 0 0,-1 0 0,0 1 0,0 0 0,-1-1 0,-7-9 0,7 12 0,0 2 0,0-1 0,0 0 0,-1 1 0,0 0 0,0 1 0,0-1 0,0 1 0,-1 0 0,0 0 0,0 1 0,0 0 0,0 1 0,0-1 0,-1 1 0,1 0 0,-1 1 0,-11-1 0,10 1-85,-1 0 0,1 0-1,0 1 1,0 0 0,0 0-1,-1 1 1,1 1 0,0-1-1,0 2 1,0-1 0,1 1-1,-1 0 1,1 1 0,-1 0-1,-8 6 1,-8 13-6741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1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24575,'37'0'0,"0"-2"0,1-2 0,41-9 0,-71 10 0,1 2 0,0-1 0,1 1 0,-1 1 0,0-1 0,0 2 0,10 0 0,-15 0 0,-1 0 0,1 0 0,-1 0 0,0 0 0,1 1 0,-1-1 0,0 1 0,0 0 0,0 0 0,0 0 0,0 0 0,-1 1 0,1-1 0,-1 1 0,1-1 0,-1 1 0,0 0 0,0 0 0,0 0 0,0 0 0,2 6 0,1 5 0,-1 1 0,0-1 0,-1 1 0,0 0 0,-1 0 0,0 26 0,-9 99 0,1-46 0,5-69 0,-2 38 0,3 0 0,3 1 0,17 100 0,-18-153 0,1-2 0,-1-1 0,-1 1 0,1-1 0,-1 1 0,-1 0 0,0 11 0,-1-17 0,0 0 0,0 1 0,0-1 0,0 0 0,0 0 0,-1 0 0,1 0 0,-1 0 0,0 0 0,0-1 0,0 1 0,-1 0 0,1-1 0,0 0 0,-1 0 0,1 1 0,-1-1 0,0-1 0,0 1 0,-4 2 0,-8 3-341,0 0 0,-1-1-1,-29 7 1,-6-1-6485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1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24575,'-8'0'0,"-3"8"0,-4 3 0,-4 0 0,2-2-8191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4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3 24575,'62'-1'0,"-22"-1"0,56 6 0,-92-3 0,0 0 0,-1 0 0,1 0 0,0 0 0,-1 0 0,1 1 0,-1 0 0,1-1 0,-1 1 0,0 1 0,0-1 0,0 0 0,0 1 0,0-1 0,0 1 0,-1 0 0,1 0 0,-1 0 0,0 0 0,0 1 0,0-1 0,0 1 0,-1-1 0,1 1 0,-1-1 0,0 1 0,0 0 0,0 0 0,0 3 0,2 15 0,-1 0 0,-2-1 0,0 1 0,-3 23 0,2-18 0,-4 229 0,5-252 0,-1-1 0,1 1 0,-1 0 0,1-1 0,-1 1 0,0 0 0,0-1 0,0 1 0,-1-1 0,1 1 0,-1-1 0,0 0 0,0 0 0,0 0 0,-1 0 0,1 0 0,-1 0 0,1 0 0,-1-1 0,0 0 0,0 1 0,0-1 0,0 0 0,0 0 0,-4 1 0,-9 4 0,-1-1 0,1-1 0,-1 0 0,-23 2 0,39-6 0,-276 28-1365,128-22-5461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1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24575,'4'1'0,"0"-1"0,1 1 0,-1 0 0,0 0 0,0 1 0,0 0 0,0-1 0,0 1 0,0 1 0,0-1 0,0 0 0,-1 1 0,0 0 0,1 0 0,-1 0 0,0 0 0,0 0 0,-1 1 0,1-1 0,2 6 0,6 9 0,0 1 0,14 35 0,6 30 0,-3 1 0,20 103 0,17 182 0,-45-239 0,10 78 0,-33-225 0,-3-25 0,1 0 0,2 0 0,3-62 0,5 70 0,1-1 0,1 1 0,2 1 0,1 0 0,2 0 0,17-32 0,-29 62 0,1-1 0,0 1 0,0 0 0,0 0 0,0 0 0,1 0 0,-1 0 0,0 1 0,1-1 0,-1 0 0,1 1 0,0-1 0,-1 1 0,1-1 0,0 1 0,0 0 0,0 0 0,0-1 0,4 0 0,-4 3 0,0 0 0,-1 0 0,1 0 0,-1 0 0,1 0 0,-1 0 0,1 1 0,-1-1 0,0 1 0,0-1 0,1 1 0,-1-1 0,0 1 0,-1 0 0,1-1 0,0 1 0,0 0 0,-1 0 0,1 0 0,-1-1 0,1 1 0,-1 0 0,0 0 0,0 3 0,61 334 0,-60-333-72,0 1 1,1-1-1,-1 0 0,1 0 0,1 0 0,-1 0 0,1 0 0,0-1 1,1 1-1,-1-1 0,1 0 0,0 1 0,1-2 0,-1 1 0,1-1 1,0 1-1,0-1 0,7 4 0,15 4-6754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1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24575,'5'-8'0,"13"-3"0,8-4 0,4 1 0,5 2 0,-3 12 0,-11 19 0,-18 22 0,-14 13 0,-13 2 0,-2-1 0,7-9 0,11-13 0,15-12 0,15-9 0,12-7 0,9-4 0,-3-3-8191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1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24575,'8'0'0,"16"-9"0,11-2 0,9-8 0,6-1 0,1 3 0,-6 1 0,-8 2 0,-18 12 0,-21 7 0,-10 2-8191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1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24575,'-2'263'0,"5"275"0,-3-534 0,0 0 0,0 1 0,1-1 0,-1 0 0,1 0 0,0 0 0,0 0 0,1 0 0,-1 0 0,1 0 0,0 0 0,0 0 0,0-1 0,0 1 0,0-1 0,1 1 0,0-1 0,0 0 0,3 3 0,-1-3 0,1 0 0,-1-1 0,1 1 0,-1-1 0,1 0 0,0 0 0,0-1 0,0 0 0,0 0 0,0 0 0,0-1 0,10 0 0,-10 0-124,-1 0 0,1 0 0,-1 0 0,1-1 0,-1 0 0,0 0-1,1-1 1,-1 1 0,0-1 0,5-3 0,8-8-6702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1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1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24575,'0'453'0,"-4"-520"0,-19-104 0,5 53 0,13 88 0,3 40 0,3 51 0,-1-49 0,2 150 0,-2-411 0,0 322 0,15 121 0,-13-186 0,0-10 0,2-26 0,-1-41 0,-5-11 0,1 71 0,1 10 0,3 43 0,0-11-1365,2-3-5461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1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24575,'0'8'0,"0"12"0,0 14 0,0 19 0,0 16 0,0 15 0,0 4 0,0-4 0,0-8 0,0-12 0,4-18 0,2-29 0,-1-29 0,-1-14-8191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1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24575,'13'-1'0,"0"0"0,1-2 0,-1 0 0,22-7 0,7-2 0,-11 3 0,-17 5 0,0 0 0,-1 1 0,2 0 0,-1 1 0,15 0 0,-26 2 0,0 0 0,0 0 0,-1 1 0,1-1 0,0 1 0,0-1 0,-1 1 0,1 0 0,-1 0 0,1 0 0,-1 0 0,1 1 0,-1-1 0,0 1 0,1 0 0,-1-1 0,0 1 0,0 0 0,0 0 0,0 0 0,-1 0 0,1 1 0,-1-1 0,1 0 0,-1 1 0,0-1 0,0 1 0,0-1 0,0 1 0,0 0 0,0 4 0,3 21 0,-1 0 0,-2 0 0,0 0 0,-7 49 0,0 6 0,4 79 0,32 277 0,-24-400 0,-1-14 0,-2 1 0,1 31 0,-4-51 0,0 0 0,0-1 0,-1 1 0,1 0 0,-2 0 0,1-1 0,0 1 0,-1-1 0,0 1 0,-1-1 0,1 0 0,-1 1 0,0-1 0,0-1 0,-5 7 0,6-9-44,0-1 0,1 1 0,-1-1 0,0 0 0,0 0 0,0 0 0,0 0 0,0 0 0,0 0 0,-1 0 0,1-1 0,0 1 0,0-1 0,-1 0 0,1 1 0,0-1 0,0 0 0,-1 0-1,1-1 1,0 1 0,0 0 0,0-1 0,-1 1 0,1-1 0,0 0 0,0 0 0,0 0 0,0 0 0,0 0 0,-3-2 0,-16-12-6782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18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24575,'0'17'0,"0"9"0,-5 10 0,0-3-8191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1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24575,'4'10'0,"-1"0"0,0 1 0,0 0 0,-1 0 0,-1 0 0,1 0 0,-2 0 0,0 16 0,0 8 0,8 888 0,-10-628 0,0-366 0,1 27 0,1-1 0,7-57 0,-5 89 0,1 0 0,0 1 0,0-1 0,1 1 0,1-1 0,0 1 0,1 0 0,0 1 0,1 0 0,0 0 0,1 0 0,12-13 0,-11 14 0,1 0 0,0 1 0,1 1 0,0 0 0,0 0 0,1 1 0,18-9 0,-29 16 0,0-1 0,0 1 0,1 0 0,-1-1 0,0 1 0,0 0 0,0 0 0,0 0 0,0 0 0,0 0 0,1 0 0,-1 0 0,0 0 0,0 1 0,0-1 0,0 0 0,0 1 0,0-1 0,0 1 0,0-1 0,0 1 0,0-1 0,0 1 0,0 0 0,0-1 0,0 1 0,0 0 0,-1 0 0,1 0 0,0 0 0,-1 0 0,1 0 0,0 0 0,-1 0 0,1 0 0,-1 0 0,0 0 0,1 0 0,-1 0 0,0 0 0,0 0 0,1 2 0,4 57 0,-5-51 0,-2 110 0,3 63 0,-2-178-50,1 0-1,1 0 1,-1 0-1,0 0 0,1-1 1,0 1-1,-1 0 1,2-1-1,-1 1 1,0 0-1,1-1 0,-1 1 1,1-1-1,0 0 1,0 0-1,1 1 1,-1-2-1,1 1 0,-1 0 1,1 0-1,0-1 1,0 1-1,0-1 1,0 0-1,1 0 1,3 2-1,23 3-6775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4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25 24575,'0'-1'0,"0"0"0,-1 0 0,1 1 0,-1-1 0,1 0 0,-1 0 0,1 1 0,-1-1 0,0 0 0,1 1 0,-1-1 0,0 1 0,1-1 0,-1 1 0,0-1 0,0 1 0,0-1 0,0 1 0,1 0 0,-1-1 0,0 1 0,0 0 0,0 0 0,0 0 0,-1-1 0,-29-3 0,26 3 0,-21-2 0,-1 1 0,-35 1 0,55 1 0,0 1 0,-1 0 0,1 0 0,0 0 0,0 1 0,0 0 0,0 1 0,0-1 0,1 1 0,-1 1 0,1-1 0,0 1 0,-11 8 0,16-11 0,0 0 0,0 0 0,0 0 0,0 1 0,0-1 0,0 0 0,0 0 0,0 1 0,0-1 0,1 0 0,-1 1 0,0-1 0,1 1 0,-1-1 0,1 1 0,0-1 0,-1 1 0,1 0 0,0-1 0,0 1 0,0-1 0,0 1 0,0-1 0,0 1 0,1 2 0,1-1 0,-1 0 0,1 0 0,0 0 0,0 0 0,0 0 0,0-1 0,0 1 0,1-1 0,-1 1 0,1-1 0,4 3 0,5 3 0,1 0 0,1-1 0,-1-1 0,22 8 0,45 4 0,11 4 0,-82-19 0,-1 0 0,0 0 0,0 1 0,0 0 0,-1 1 0,0-1 0,0 1 0,9 8 0,-12-8 0,-1 0 0,1 0 0,-1 0 0,0 1 0,0-1 0,-1 1 0,1-1 0,-1 1 0,-1 0 0,1 0 0,-1 0 0,0 0 0,0 0 0,-1 0 0,0 0 0,0 0 0,0 1 0,-3 9 0,2-3 0,-2 0 0,0 0 0,-1 0 0,0 0 0,0-1 0,-2 1 0,-9 16 0,9-19-59,-1-1 0,0 0-1,0-1 1,-1 0-1,0 0 1,0 0 0,-1-1-1,0 0 1,0-1 0,-1 0-1,0-1 1,0 0 0,0 0-1,0-1 1,-1 0-1,0-1 1,0 0 0,0-1-1,0 0 1,0-1 0,0 0-1,-16-1 1,0 0-6767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19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24575,'0'9'0,"0"14"0,-4 17 0,-10 6 0,-7-6 0,1-9-8191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2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24575,'0'-5'0,"8"0"0,20-9 0,13-2 0,9 2 0,-1 4 0,-4 3 0,-19 3 0,-12 2-8191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2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24575,'-28'535'0,"12"-303"0,14-212 0,1-8 0,0 0 0,0 0 0,2 0 0,-1 0 0,1 0 0,3 12 0,-3-21 0,0-1 0,0 1 0,1 0 0,-1-1 0,0 1 0,1-1 0,0 1 0,-1-1 0,1 0 0,0 0 0,0 0 0,1 0 0,-1 0 0,0 0 0,0 0 0,1-1 0,-1 1 0,1-1 0,0 0 0,-1 0 0,1 0 0,0 0 0,0 0 0,0 0 0,-1-1 0,1 1 0,0-1 0,0 0 0,4 0 0,6 0-170,0-1-1,0 0 0,-1-1 1,1 0-1,0-1 0,-1 0 1,18-7-1,4-5-6655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2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24575,'0'8'0,"0"12"0,0 14 0,0 19 0,0 8 0,0-1 0,0-4 0,0-10-8191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2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86 174 24575,'0'-7'0,"1"-1"0,0 1 0,0-1 0,0 0 0,1 1 0,0 0 0,1-1 0,0 1 0,0 0 0,0 0 0,1 1 0,0-1 0,0 1 0,1 0 0,-1 0 0,1 0 0,1 1 0,-1-1 0,1 1 0,0 0 0,0 1 0,0 0 0,1 0 0,0 0 0,0 1 0,0 0 0,0 0 0,0 0 0,0 1 0,1 0 0,13-1 0,-19 3 0,1 0 0,-1 0 0,1 1 0,-1-1 0,1 0 0,-1 1 0,1 0 0,-1-1 0,0 1 0,1 0 0,-1 0 0,0 1 0,0-1 0,0 0 0,0 1 0,0-1 0,0 1 0,0 0 0,0-1 0,-1 1 0,1 0 0,-1 0 0,1 0 0,-1 0 0,0 1 0,0-1 0,0 0 0,0 0 0,0 1 0,1 3 0,1 7 0,-1 1 0,0-1 0,0 1 0,-1 19 0,-1-23 0,-1 39 0,-2-1 0,-2 0 0,-2 0 0,-2 0 0,-2-1 0,-30 78 0,11-51 0,-4-1 0,-2-2 0,-59 85 0,88-146 0,-22 37 0,28-46 0,0 0 0,1 0 0,-1 0 0,1 0 0,-1 0 0,1 0 0,0 0 0,-1 0 0,1 0 0,0 0 0,0 0 0,0 0 0,-1 0 0,1 0 0,0 0 0,0 0 0,1 0 0,-1 0 0,0 0 0,0 0 0,0 0 0,1 0 0,-1 0 0,1 0 0,-1 0 0,0 0 0,1 0 0,0 0 0,-1 0 0,1 0 0,0-1 0,-1 1 0,1 0 0,0 0 0,0-1 0,-1 1 0,1 0 0,2 0 0,14 3 0,1-1 0,-1-1 0,0-1 0,1 0 0,0-1 0,-1-1 0,31-5 0,5 1 0,-14 3-107,4 0-522,69-12 0,-63 2-6197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2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24575,'6'-5'0,"1"-1"0,0 1 0,0 0 0,0 0 0,1 1 0,-1 0 0,1 1 0,0-1 0,0 1 0,1 1 0,14-3 0,5 1 0,1 1 0,31 1 0,-56 2 0,-1 0 0,0 0 0,0 0 0,0 0 0,0 1 0,0-1 0,0 1 0,0 0 0,0 0 0,0 0 0,0 0 0,-1 0 0,1 1 0,0-1 0,-1 1 0,1 0 0,-1 0 0,0 0 0,0 0 0,1 0 0,-1 0 0,0 1 0,-1-1 0,1 1 0,0-1 0,-1 1 0,1 0 0,-1-1 0,0 1 0,0 0 0,0 0 0,-1 0 0,2 6 0,1 9 0,-2 1 0,0 0 0,0 0 0,-4 25 0,1-10 0,4 38 0,4-1 0,2 1 0,27 102 0,-23-118 0,11 61 0,-6 0 0,4 162 0,-21-277 0,0-1 0,0 0 0,0 1 0,0-1 0,0 0 0,0 1 0,-1-1 0,1 0 0,-1 1 0,1-1 0,-1 0 0,1 0 0,-1 0 0,0 1 0,1-1 0,-1 0 0,0 0 0,0 0 0,0 0 0,0 0 0,0 0 0,0 0 0,0-1 0,0 1 0,0 0 0,0-1 0,0 1 0,-1 0 0,1-1 0,0 1 0,-1-1 0,1 0 0,0 1 0,0-1 0,-1 0 0,1 0 0,-1 0 0,1 0 0,0 0 0,-1 0 0,1 0 0,0-1 0,-2 1 0,-7-2 0,0 0 0,0-1 0,1 0 0,-17-7 0,-25-16-1365,3-3-5461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2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24575,'0'12'0,"0"13"0,-12 15 0,-22 5 0,-4-6-8191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2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24575,'9'-5'0,"2"0"-8191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2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24575,'5'0'0,"8"0"0,4-5 0,-2 0-8191</inkml:trace>
  <inkml:trace contextRef="#ctx0" brushRef="#br0" timeOffset="1">370 20 24575,'5'0'0,"13"0"0,12-9 0,1-2-8191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2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24575,'4'0'0,"10"-5"0,7 0 0,-1-1-8191</inkml:trace>
  <inkml:trace contextRef="#ctx0" brushRef="#br0" timeOffset="1">470 0 24575,'0'9'0,"0"2"-8191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4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24575,'2'11'0,"-1"-1"0,1 1 0,1-1 0,0 0 0,0 1 0,7 11 0,6 21 0,0 19 0,-1 1 0,-4 1 0,-2 0 0,0 91 0,-11 68 0,2-253 0,7-137 0,-5 146 0,2 1 0,1 0 0,0 0 0,2 0 0,0 1 0,11-22 0,-14 33 0,1 0 0,-1 1 0,1 0 0,0 0 0,1 0 0,9-9 0,-13 15 0,-1-1 0,1 1 0,0 0 0,-1 0 0,1-1 0,0 1 0,0 0 0,-1 1 0,1-1 0,0 0 0,0 0 0,0 1 0,0-1 0,0 1 0,0 0 0,0 0 0,0 0 0,0 0 0,0 0 0,1 0 0,-1 0 0,0 0 0,0 1 0,0-1 0,0 1 0,-1 0 0,1 0 0,0-1 0,0 1 0,0 0 0,0 1 0,-1-1 0,4 2 0,1 3 0,0 0 0,0 0 0,0 1 0,-1 0 0,0 0 0,0 0 0,0 1 0,-1-1 0,0 1 0,-1 0 0,0 0 0,3 12 0,0 8 0,-1 0 0,1 41 0,-4-39 0,11 52 0,-2-52-1365,3-9-5461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3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 24575,'-15'-1'0,"14"1"0,0 0 0,0-1 0,1 1 0,-1 0 0,0 0 0,0 0 0,0 0 0,0 0 0,0 0 0,0 0 0,0 0 0,0 0 0,0 0 0,0 0 0,0 1 0,0-1 0,1 0 0,-1 1 0,0-1 0,0 1 0,0-1 0,1 1 0,-1-1 0,0 1 0,0-1 0,1 1 0,-1 0 0,0 0 0,1-1 0,-1 1 0,1 0 0,-1 0 0,1-1 0,-1 1 0,1 0 0,0 0 0,-1 0 0,1 0 0,0 0 0,0 0 0,0 0 0,0 0 0,0 0 0,0 1 0,-12 60 0,4 1 0,-2 79 0,23 158 0,-1-74 0,-12-172 0,1 32 0,0-61 0,0-22 0,0-7 0,8-56 0,0-71 0,-1 8 0,-5 107 0,0-1 0,2 1 0,-1-1 0,2 1 0,0 0 0,1 1 0,1 0 0,0 0 0,1 1 0,1-1 0,20-22 0,-30 36 0,1 0 0,0 0 0,0 0 0,0 0 0,0 0 0,0 0 0,0 0 0,1 0 0,-1 1 0,0-1 0,0 0 0,0 1 0,1-1 0,-1 1 0,0-1 0,1 1 0,-1-1 0,0 1 0,1 0 0,-1 0 0,1 0 0,-1 0 0,1 0 0,-1 0 0,2 0 0,-1 1 0,1 0 0,-1 1 0,0-1 0,0 0 0,0 0 0,0 1 0,-1 0 0,1-1 0,0 1 0,-1 0 0,1 0 0,-1-1 0,3 5 0,1 2 0,-1 1 0,1 0 0,-2 0 0,1 0 0,-1 1 0,3 15 0,-3 9 0,-2 1 0,-4 52 0,1-58 0,1-1 0,1 0 0,1 1 0,8 40 0,-9-66-47,1 1 0,0-1 0,0 0 0,0 0 0,0 0 0,0 0 0,1 0 0,-1 0 0,1 0-1,0 0 1,0-1 0,0 1 0,0-1 0,1 1 0,-1-1 0,0 0 0,1 0 0,0 0 0,-1 0 0,1 0 0,0-1 0,0 1-1,0-1 1,0 0 0,0 0 0,1 0 0,-1 0 0,5 0 0,20-2-6779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3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24575,'0'-4'0,"1"-1"0,-1 1 0,1-1 0,0 1 0,1 0 0,-1-1 0,1 1 0,0 0 0,0 0 0,0 0 0,0 0 0,1 0 0,4-5 0,-5 7 0,0 0 0,0-1 0,0 1 0,0 1 0,0-1 0,1 0 0,-1 0 0,1 1 0,-1-1 0,1 1 0,-1 0 0,1 0 0,0 0 0,-1 0 0,1 0 0,0 1 0,0-1 0,0 1 0,0 0 0,0 0 0,-1 0 0,4 0 0,-4 1 0,0 0 0,0 0 0,0 0 0,0 0 0,0 0 0,-1 1 0,1-1 0,0 0 0,-1 1 0,1 0 0,-1-1 0,0 1 0,1 0 0,-1 0 0,0-1 0,0 1 0,0 0 0,0 0 0,-1 0 0,1 0 0,0 0 0,-1 1 0,1 2 0,6 57 0,-6-56 0,0 9 0,-1-1 0,0 1 0,-1 0 0,-1-1 0,0 1 0,-1-1 0,0 1 0,-1-1 0,-10 22 0,12-30 0,-1-1 0,1 0 0,0 1 0,1-1 0,-1 1 0,1 0 0,1 0 0,-1-1 0,0 8 0,2-12 0,-1 1 0,0-1 0,1 1 0,-1-1 0,1 1 0,-1-1 0,1 0 0,0 1 0,0-1 0,-1 0 0,1 0 0,0 0 0,0 1 0,0-1 0,0 0 0,1 0 0,-1 0 0,0-1 0,0 1 0,0 0 0,1 0 0,-1-1 0,1 1 0,-1 0 0,0-1 0,1 0 0,-1 1 0,1-1 0,-1 0 0,1 0 0,-1 1 0,1-1 0,-1 0 0,1-1 0,-1 1 0,1 0 0,-1 0 0,1-1 0,-1 1 0,2-1 0,30-9-1365,-2-7-5461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3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24575,'4'0'0,"6"-9"0,5-2 0,8 1 0,5 1 0,2-1 0,4 0 0,0 3 0,3-6 0,-5-1-8191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3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24575,'3'157'0,"-7"176"0,-7-272 0,7-47 0,1 0 0,0 0 0,1 0 0,1 1 0,0 22 0,2-34 0,-1 0 0,1 0 0,0 0 0,-1 0 0,1 0 0,0 0 0,1 0 0,-1-1 0,0 1 0,1-1 0,0 1 0,-1-1 0,1 1 0,0-1 0,0 0 0,1 0 0,-1 0 0,0 0 0,1 0 0,-1 0 0,1-1 0,-1 1 0,1-1 0,0 0 0,-1 0 0,1 0 0,0 0 0,0 0 0,0-1 0,0 1 0,5-1 0,66 3-1365,-40-5-5461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3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62 24575,'-3'0'0,"0"1"0,0-1 0,-1 0 0,1 1 0,0-1 0,0 1 0,0 0 0,0 0 0,0 1 0,0-1 0,0 0 0,0 1 0,1 0 0,-1 0 0,0-1 0,1 2 0,-4 3 0,2-1 0,0 0 0,1 0 0,-1 0 0,1 0 0,1 1 0,-1 0 0,1 0 0,-3 10 0,0 9 0,1 1 0,1-1 0,0 40 0,3-50 0,-2 32 0,0-20 0,1 1 0,1-1 0,1 0 0,2 1 0,9 42 0,-11-66 0,1 0 0,-1 1 0,1-1 0,0 0 0,0-1 0,0 1 0,1 0 0,-1 0 0,1-1 0,0 0 0,0 1 0,0-1 0,0 0 0,0-1 0,7 5 0,-7-6 0,-1 0 0,0-1 0,1 1 0,-1 0 0,1-1 0,-1 0 0,1 0 0,-1 0 0,1 0 0,-1 0 0,1 0 0,-1-1 0,1 1 0,-1-1 0,0 0 0,1 1 0,-1-1 0,0 0 0,0 0 0,1-1 0,-1 1 0,0 0 0,0-1 0,0 1 0,0-1 0,-1 0 0,1 0 0,0 0 0,1-2 0,10-11 0,-2 0 0,1 0 0,-2-2 0,0 1 0,-1-1 0,0-1 0,-2 1 0,10-33 0,-9 17 0,-1 0 0,-1 0 0,-2 0 0,-1-43 0,-4 66 0,0 0 0,-1 0 0,0 0 0,-1 0 0,0 0 0,0 0 0,-1 1 0,-1 0 0,1 0 0,-1 0 0,-1 0 0,0 1 0,0 0 0,-1 0 0,1 1 0,-2 0 0,1 0 0,-10-7 0,-28-5 36,24 12-1437,3 0-5425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3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24575,'11'-8'0,"1"0"0,0 1 0,0 0 0,0 1 0,0 0 0,1 1 0,0 0 0,0 1 0,1 1 0,-1 0 0,20-2 0,-30 5 0,0 0 0,-1-1 0,1 1 0,0 0 0,0 0 0,0 1 0,0-1 0,-1 0 0,1 1 0,0 0 0,0 0 0,-1 0 0,1 0 0,-1 0 0,1 0 0,-1 1 0,1-1 0,-1 1 0,3 2 0,-2-1 0,0 0 0,-1 1 0,1 0 0,-1-1 0,0 1 0,0 0 0,0 0 0,-1 0 0,1 0 0,-1 0 0,1 7 0,1 12 0,-1-1 0,-1 1 0,-1-1 0,-3 25 0,1-16 0,2 32 0,2 0 0,16 86 0,5-56 0,-16-68 0,0 0 0,4 47 0,-8-46 0,-1-8 0,0 1 0,-2-1 0,0 1 0,0-1 0,-2 1 0,-7 31 0,8-48 5,0 1-1,0-1 0,0 0 1,0 0-1,-1 0 1,1 0-1,-1 0 0,0 0 1,1 0-1,-1 0 1,0-1-1,0 1 0,0-1 1,0 1-1,0-1 1,-1 0-1,1 0 0,-4 2 1,-44 7-1408,49-10 1357,-43 4-6780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4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24575,'-4'0'0,"11"0"0,8 0 0,7 0 0,11 0 0,5 0 0,-5 0-8191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4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24575,'-4'0'0,"2"0"0,7 0 0,10 0 0,7 0 0,8 0 0,3 0 0,0 0 0,3 0 0,0 0 0,-7 0-8191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29:4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21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23 141 24575,'1'-34'0,"0"25"0,0 0 0,0 0 0,-1 0 0,0 1 0,-1-1 0,0 0 0,-1 0 0,1 0 0,-2 1 0,-3-11 0,5 21 0,0 0 0,0-1 0,0 1 0,0 0 0,0-1 0,1 1 0,-1 0 0,1 0 0,-1 0 0,1 0 0,-1 0 0,1-1 0,0 4 0,-3 57 0,11 124 0,-1-71 0,-5-77 0,3 254 0,-9-262 0,-2-49 0,-3-51 0,9 66 0,-3-36 0,2-1 0,5-43 0,-3 73 0,0 1 0,1-1 0,0 1 0,1-1 0,0 1 0,0 0 0,1 0 0,1 1 0,0-1 0,0 1 0,1 0 0,0 0 0,10-12 0,-14 19 0,0 1 0,-1-1 0,1 0 0,0 0 0,0 1 0,0-1 0,0 1 0,0 0 0,0 0 0,1-1 0,-1 1 0,0 1 0,1-1 0,-1 0 0,1 1 0,-1-1 0,1 1 0,-1-1 0,1 1 0,4 0 0,-5 1 0,1 0 0,-1 0 0,0 0 0,1 1 0,-1-1 0,0 0 0,0 1 0,0-1 0,0 1 0,0 0 0,0 0 0,0 0 0,-1 0 0,1 0 0,-1 0 0,3 4 0,2 6 0,0 0 0,-1 1 0,-1 0 0,0 0 0,0 0 0,1 17 0,5 112 0,-9-98 0,11 71 0,-12-112-41,1 0 0,-1 0-1,1 0 1,0-1-1,0 1 1,0 0 0,1 0-1,-1-1 1,1 1 0,-1-1-1,1 1 1,0-1-1,0 0 1,0 0 0,0 0-1,0 0 1,1 0 0,-1 0-1,1 0 1,-1-1-1,1 1 1,-1-1 0,1 0-1,0 0 1,0 0 0,0 0-1,-1 0 1,1-1-1,0 1 1,0-1 0,0 0-1,6 0 1,15 0-6785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4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24575,'4'0'0,"10"0"0,15 0 0,11 0 0,7-8 0,0-3 0,0 0 0,-12 2 0,-20 3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2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24575,'0'8'0,"0"12"0,0 6 0,0 3 0,0 5 0,0 1 0,0-6-8191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2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24575,'0'-5'0,"0"-9"0,8-6 0,16-9 0,24-8 0,17-1 0,6 6 0,-1-1 0,-17 14 0,-29 15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2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24575,'0'8'0,"0"12"0,0 14 0,0 19 0,0 12 0,0 9 0,0-1 0,0-8 0,0-7 0,0-9 0,0-9 0,0-2 0,0 0 0,13-6 0,8-9 0,9-8 0,3-6 0,-3-5-8191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2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 24575,'-1'134'0,"3"143"0,-2-275 0,0 0 0,0 0 0,0 0 0,0 0 0,0 0 0,1 0 0,-1 0 0,1 1 0,-1-1 0,1 0 0,0 0 0,0-1 0,0 1 0,0 0 0,0 0 0,0 0 0,1-1 0,-1 1 0,3 2 0,-3-3 0,1-1 0,-1 0 0,0 1 0,1-1 0,-1 0 0,0 1 0,1-1 0,-1 0 0,0 0 0,1 0 0,-1 0 0,1-1 0,-1 1 0,0 0 0,1-1 0,-1 1 0,0 0 0,0-1 0,1 0 0,-1 1 0,0-1 0,2-1 0,2-1 0,1-1 0,-1 0 0,0-1 0,-1 1 0,1-1 0,-1 0 0,0 0 0,0-1 0,0 1 0,-1-1 0,5-8 0,-3-2 0,0-1 0,-1 1 0,-1-1 0,-1 0 0,0 0 0,-1 0 0,-1 0 0,0 0 0,-1 0 0,-7-32 0,6 38 0,-1 0 0,0 0 0,-1 1 0,0-1 0,0 1 0,-1 0 0,0 0 0,-1 1 0,0-1 0,-1 1 0,0 1 0,0-1 0,-1 1 0,0 0 0,0 1 0,-1 0 0,-15-9 0,4 8-1365,4 7-5461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2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24575,'20'-13'0,"0"0"0,0 2 0,1 0 0,45-16 0,-65 26 0,1 1 0,-1-1 0,1 1 0,-1-1 0,1 1 0,-1 0 0,1 0 0,0 0 0,-1 0 0,1 0 0,-1 0 0,1 0 0,-1 0 0,1 0 0,0 1 0,-1-1 0,1 1 0,-1-1 0,0 1 0,1 0 0,-1-1 0,1 1 0,-1 0 0,0 0 0,0 0 0,1 0 0,-1 0 0,0 0 0,0 0 0,0 1 0,0-1 0,0 0 0,-1 1 0,1-1 0,0 0 0,0 3 0,2 6 0,0-1 0,-1 0 0,0 1 0,0 0 0,-1 10 0,3 8 0,63 231 0,-40-166 0,-3 1 0,14 126 0,-37-211 0,-1 0 0,1 0 0,-1 0 0,-1 0 0,0 0 0,-3 12 0,4-19 0,-1 0 0,0 0 0,1 0 0,-1-1 0,0 1 0,0 0 0,0 0 0,0-1 0,0 1 0,0 0 0,-1-1 0,1 1 0,-1-1 0,1 0 0,-1 1 0,1-1 0,-1 0 0,0 0 0,1 0 0,-1 0 0,0 0 0,0 0 0,0-1 0,0 1 0,0-1 0,0 1 0,0-1 0,0 0 0,0 0 0,0 0 0,0 0 0,0 0 0,0 0 0,-4-1 0,-40-15-1365,-3-12-5461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2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 24575,'-8'0'0,"1"0"0,14 0 0,15 0 0,16 0 0,10 0 0,5 0 0,-2 0 0,-10-9 0,-11-2-8191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2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24575,'0'13'0,"0"24"0,0 24 0,0 22 0,4 26 0,2 11 0,-1 3 0,-1-8 0,-1-15 0,-1-20 0,4-23 0,-1-22-8191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2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24575,'4'5'0,"0"1"0,0 0 0,-1 1 0,0-1 0,0 0 0,0 1 0,-1 0 0,0 0 0,2 11 0,4 11 0,20 68 0,-5 2 0,22 194 0,-30 204 0,-18-580 0,-1-85 0,4 135 0,2 1 0,1 0 0,9-37 0,-9 56 0,1 0 0,0 1 0,1-1 0,0 1 0,1 0 0,0 1 0,1-1 0,0 1 0,14-16 0,-20 26 0,0 0 0,0 0 0,0-1 0,1 1 0,-1 0 0,0 0 0,0 0 0,1 0 0,-1 1 0,0-1 0,1 0 0,-1 1 0,1-1 0,-1 1 0,1-1 0,-1 1 0,1-1 0,0 1 0,-1 0 0,3 0 0,-3 0 0,0 1 0,1-1 0,-1 1 0,0 0 0,0-1 0,0 1 0,0 0 0,0 0 0,0 0 0,0-1 0,0 1 0,0 0 0,0 0 0,0 1 0,-1-1 0,1 0 0,0 0 0,-1 0 0,1 2 0,3 6 0,-1 1 0,0 0 0,-1 0 0,0 0 0,0 11 0,2 91-42,-4-66 109,5 45 0,-3-78-229,0 0 0,1 0 0,0 0 0,1 0 0,1-1 1,0 0-1,0 0 0,8 12 0,11 9-6664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27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24575,'-9'0'0,"-2"13"0,0 12 0,3 15 0,2 4 0,2 0 0,2-17 0,1-13-8191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2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24575,'9'0'0,"6"0"0,10-9 0,13-2 0,12 0 0,7 3 0,1-3 0,-4 2 0,-17 1 0,-13 3-8191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5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24575,'1'23'0,"2"0"0,6 28 0,2 15 0,16 301 0,-28-360 0,2 0 0,-1 0 0,1 0 0,0-1 0,0 1 0,1 0 0,0-1 0,0 1 0,6 11 0,-6-16 0,-1 1 0,1-1 0,0 1 0,0-1 0,1 0 0,-1 0 0,0 0 0,1 0 0,-1 0 0,1-1 0,-1 1 0,1-1 0,0 0 0,0 1 0,0-1 0,0 0 0,-1-1 0,1 1 0,0-1 0,1 1 0,-1-1 0,0 0 0,0 0 0,5-1 0,26-5-1365,-3-4-5461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2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24575,'-1'0'0,"0"0"0,0 1 0,0-1 0,0 0 0,0 1 0,0-1 0,0 1 0,0 0 0,0-1 0,1 1 0,-1 0 0,0-1 0,0 1 0,1 0 0,-1 0 0,0 0 0,1 0 0,-1 0 0,1 0 0,-1 0 0,1 0 0,-1 0 0,1 0 0,0 0 0,0 0 0,-1 0 0,1 0 0,0 0 0,0 1 0,-4 40 0,4-33 0,-44 609 0,42-607 0,2 1 0,-1 0 0,2 0 0,-1 0 0,2-1 0,0 1 0,0 0 0,5 13 0,-6-22 0,0 0 0,0-1 0,1 1 0,-1 0 0,1-1 0,0 1 0,0-1 0,0 0 0,0 0 0,0 1 0,0-1 0,0-1 0,1 1 0,-1 0 0,1 0 0,-1-1 0,1 0 0,0 1 0,0-1 0,0 0 0,-1 0 0,1-1 0,0 1 0,0-1 0,0 1 0,0-1 0,0 0 0,0 0 0,0 0 0,0 0 0,0-1 0,0 1 0,0-1 0,0 0 0,0 0 0,3-1 0,8-3-227,0 0-1,0-1 1,-1 0-1,0-1 1,16-10-1,-7 0-6598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2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24575,'0'4'0,"5"11"0,0 14 0,5 19 0,-1 19 0,0 10 0,-3 0 0,-2-4 0,-1-10 0,-2-9 0,-1-12-8191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2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24575,'10'-8'0,"-1"1"0,2 0 0,-1 0 0,1 1 0,0 1 0,0 0 0,1 0 0,-1 1 0,1 1 0,14-3 0,32-12 0,-56 17 0,0 0 0,0 0 0,0 1 0,0-1 0,0 0 0,0 1 0,0-1 0,0 1 0,0-1 0,1 1 0,-1 0 0,0 0 0,0 0 0,0 0 0,0 1 0,1-1 0,-1 0 0,0 1 0,0 0 0,0-1 0,3 3 0,-3-1 0,-1 0 0,1 1 0,-1-1 0,1 1 0,-1 0 0,0-1 0,0 1 0,0 0 0,-1-1 0,1 1 0,-1 0 0,1 0 0,-1 0 0,0 0 0,0-1 0,-1 5 0,-6 648 0,8-589 0,-3 81 0,2-145 2,0 0 0,0 0 0,0 0 0,0 0 0,0 0 0,0-1 0,-1 1-1,1 0 1,-1 0 0,0 0 0,1 0 0,-1-1 0,0 1 0,0 0 0,0 0 0,0-1-1,0 1 1,-1-1 0,1 1 0,0-1 0,-1 0 0,1 1 0,-1-1 0,1 0 0,-1 0 0,0 0-1,1 0 1,-1 0 0,0-1 0,0 1 0,0 0 0,1-1 0,-1 0 0,0 1 0,0-1 0,0 0-1,0 0 1,0 0 0,0 0 0,-4-1 0,-6-1-100,-1-1-1,1 0 1,0-1-1,0-1 1,-13-6 0,5 2-755,-30-11-5973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3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 24575,'-1'0'0,"1"0"0,0 0 0,0 0 0,0 0 0,0 0 0,-1 0 0,1 1 0,0-1 0,0 0 0,0 0 0,-1 0 0,1 0 0,0 0 0,0 0 0,0 0 0,-1 0 0,1 0 0,0 0 0,0 0 0,0 0 0,0 0 0,-1 0 0,1 0 0,0 0 0,0 0 0,0-1 0,-1 1 0,1 0 0,0 0 0,0 0 0,0 0 0,0 0 0,-1 0 0,1 0 0,0-1 0,0 1 0,0 0 0,0 0 0,0 0 0,0 0 0,0-1 0,-1 1 0,1 0 0,0 0 0,0 0 0,0 0 0,0-1 0,0 1 0,0 0 0,0 0 0,0 0 0,0-1 0,0 1 0,0 0 0,0 0 0,0 0 0,0-1 0,0 1 0,0 0 0,0 0 0,0 0 0,0-1 0,1 1 0,-1 0 0,0 0 0,-9 17 0,3 28 0,1 0 0,3 0 0,3 53 0,0-22 0,0 530 0,-2-708 0,4-133 0,-1 216 0,0 1 0,2 0 0,0 0 0,1 0 0,1 0 0,1 1 0,0 0 0,2 0 0,-1 0 0,2 2 0,0-1 0,1 1 0,18-19 0,-28 32 0,1 0 0,-1 1 0,1-1 0,0 1 0,-1 0 0,1-1 0,0 1 0,0 0 0,0 0 0,-1 0 0,1 0 0,0 0 0,0 1 0,1-1 0,-1 1 0,0-1 0,0 1 0,0 0 0,0 0 0,0 0 0,4 0 0,-4 1 0,0 0 0,-1 0 0,1 0 0,0 0 0,-1 0 0,1 1 0,-1-1 0,1 1 0,-1-1 0,0 1 0,1-1 0,-1 1 0,0 0 0,0-1 0,0 1 0,0 0 0,-1 0 0,2 3 0,3 13 0,-1 0 0,-1 0 0,0 1 0,0 19 0,-1-18 0,11 193 0,-8-115 0,-5-93 15,0-1 0,1 1 0,0-1 0,0 1 0,0-1 0,0 0 0,3 7 0,-3-10-63,-1 0 0,1 0 0,-1 0 0,1 0 0,0 0 1,0 0-1,0 0 0,0 0 0,-1-1 0,1 1 0,0 0 0,0 0 0,0-1 0,1 1 0,-1-1 1,0 1-1,0-1 0,0 1 0,0-1 0,1 1 0,-1-1 0,0 0 0,0 0 0,0 0 0,1 0 0,-1 0 1,0 0-1,0 0 0,1 0 0,1-1 0,17-6-6778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3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24575,'0'-2'0,"0"0"0,1 0 0,-1 0 0,1 0 0,-1 0 0,1 0 0,0 0 0,0 0 0,0 0 0,0 0 0,0 0 0,0 0 0,1 0 0,-1 1 0,1-1 0,-1 1 0,1-1 0,-1 1 0,1-1 0,0 1 0,0 0 0,-1 0 0,1 0 0,0 0 0,0 0 0,4-1 0,-5 2 0,1-1 0,0 1 0,-1-1 0,1 1 0,0 0 0,0-1 0,-1 1 0,1 0 0,0 0 0,0 1 0,0-1 0,-1 0 0,1 0 0,0 1 0,0-1 0,-1 1 0,1 0 0,-1-1 0,1 1 0,0 0 0,-1 0 0,1 0 0,-1 0 0,0 0 0,1 0 0,-1 1 0,0-1 0,0 0 0,1 1 0,-1-1 0,0 1 0,1 2 0,1 2 0,-1 0 0,0 0 0,0 0 0,0 0 0,-1 1 0,0-1 0,0 1 0,0-1 0,-1 1 0,0-1 0,0 1 0,-1-1 0,-1 8 0,-2 2 0,-2 0 0,1 1 0,-13 21 0,2 0 0,15-37 3,0 1-1,0-1 1,1 0-1,-1 0 0,0 0 1,1 1-1,0-1 1,-1 0-1,1 1 1,0-1-1,-1 0 1,1 1-1,0-1 0,0 0 1,0 1-1,0-1 1,0 1-1,1-1 1,-1 0-1,0 1 0,1-1 1,-1 0-1,1 0 1,-1 1-1,1-1 1,-1 0-1,1 0 1,0 0-1,0 0 0,0 1 1,-1-1-1,1 0 1,0-1-1,0 1 1,1 0-1,-1 0 1,0 0-1,0-1 0,0 1 1,0 0-1,1-1 1,-1 1-1,0-1 1,1 1-1,-1-1 0,0 0 1,3 1-1,2-1-166,0 1-1,1-1 0,-1 0 1,0-1-1,1 1 0,-1-1 0,0-1 1,11-3-1,22-11-6661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3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24575,'4'-4'0,"10"-10"0,15-2 0,7-3 0,2 1 0,2 5 0,-1-5 0,-4 2 0,-2 2 0,0 1 0,-8 1 0,-10 4-8191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24575,'0'4'0,"4"14"0,2 17 0,-1 18 0,-1 18 0,-1 9 0,-1 4 0,-1-9 0,0-12 0,-1-14 0,4-14 0,5-13 0,10-11 0,6-7 0,3-4 0,4-2 0,6-1 0,-4 1-8191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34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24575,'0'4'0,"0"14"0,0 21 0,5 20 0,0 14 0,0 1 0,-1-2 0,8-10 0,1-16-8191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3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24575,'1'-3'0,"0"1"0,1 0 0,-1 0 0,0-1 0,1 1 0,-1 0 0,1 0 0,-1 1 0,1-1 0,0 0 0,0 0 0,0 1 0,0-1 0,0 1 0,0 0 0,0 0 0,4-2 0,5-4 0,3-3 0,108-71 0,-105 71 0,1 1 0,-1 1 0,1 0 0,1 1 0,26-6 0,-42 12 0,0 1 0,0-1 0,0 1 0,0 0 0,0 0 0,0 0 0,0 0 0,0 1 0,0-1 0,0 1 0,0-1 0,0 1 0,0 0 0,0 0 0,0 1 0,0-1 0,-1 1 0,1-1 0,0 1 0,-1 0 0,1 0 0,-1 0 0,0 0 0,0 0 0,0 1 0,0-1 0,0 1 0,0-1 0,-1 1 0,1 0 0,-1-1 0,2 6 0,3 9 0,-1 0 0,-1 1 0,0 0 0,2 29 0,-1-4 0,14 80 0,-6 1 0,-3 134 0,-10-250 14,0 0-1,0-1 0,-1 1 0,0 0 1,0-1-1,-1 1 0,0 0 0,-4 11 1,4-16-79,0-1 1,0 1-1,0 0 0,0-1 1,0 0-1,0 0 1,-1 1-1,1-1 1,-1-1-1,1 1 1,-1 0-1,0-1 1,0 1-1,0-1 0,0 0 1,0 0-1,0 0 1,0 0-1,0 0 1,0-1-1,0 0 1,-6 1-1,-38-1-6761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3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24575,'5'0'0,"13"0"0,12 0 0,14 0 0,4 0 0,-3 0 0,-4 0 0,-10-8 0,-17-3 0,-13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5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24575,'0'436'0,"2"-490"0,3-1 0,2 0 0,2 1 0,3 0 0,21-60 0,-28 101 0,-1 0 0,2 0 0,0 1 0,0 0 0,1 0 0,1 1 0,10-14 0,-16 22 0,1 1 0,-1 0 0,0 0 0,1 0 0,-1 0 0,1 0 0,-1 1 0,1-1 0,0 1 0,-1-1 0,1 1 0,0 0 0,0 0 0,0 1 0,0-1 0,0 0 0,0 1 0,0 0 0,1 0 0,-1 0 0,0 0 0,0 0 0,0 1 0,0-1 0,0 1 0,0 0 0,0 0 0,0 0 0,0 0 0,-1 0 0,1 1 0,0-1 0,-1 1 0,1 0 0,-1 0 0,1 0 0,2 3 0,1 1 0,0 1 0,0-1 0,-1 2 0,1-1 0,-2 0 0,1 1 0,-1 0 0,0 0 0,-1 0 0,1 1 0,-2-1 0,4 17 0,1 13 0,3 63 0,-8-79 0,0 43 0,1 27 0,-2-83 0,1-1 0,-1 0 0,1 0 0,0 0 0,1 0 0,0 0 0,8 14 0,4-7-1365,-1-14-5461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3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24575,'8'0'0,"12"0"0,10 0 0,9 0 0,5 8 0,5 3 0,-7 0-8191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37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24575,'8'87'0,"-1"-22"0,4 812 0,-12-846 0,1-9 0,0 0 0,-2-1 0,0 1 0,-9 31 0,4-87 0,3-43 0,4 0 0,3 0 0,3 0 0,4 1 0,3 0 0,40-128 0,-50 193 0,0 1 0,1-1 0,0 1 0,1 0 0,1 0 0,-1 0 0,1 0 0,1 1 0,0 0 0,0 1 0,1-1 0,13-11 0,-20 20 0,0-1 0,1 0 0,-1 1 0,0-1 0,0 1 0,0-1 0,0 1 0,0-1 0,1 1 0,-1 0 0,0 0 0,0 0 0,0-1 0,1 1 0,-1 0 0,0 1 0,0-1 0,1 0 0,-1 0 0,0 0 0,0 1 0,0-1 0,1 1 0,-1-1 0,2 2 0,-1-1 0,0 1 0,0 0 0,0 0 0,-1 0 0,1 0 0,0 0 0,-1 1 0,1-1 0,-1 0 0,0 1 0,1 2 0,3 9 0,-1-1 0,-1 1 0,3 20 0,-2 9 9,-2 49 0,-3-67-182,1 0 0,1 0 1,1 1-1,1-1 0,1 0 0,2-1 0,11 34 0,-9-42-6653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37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5 0,0 8 0,0 9 0,0 8 0,0 5 0,0-1 0,4-8 0,1-15 0,0-10-8191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3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24575,'9'0'0,"6"0"0,5 0 0,4 0 0,6 0 0,1 0 0,-7 0 0,-9 0-8191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3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24575,'3'6'0,"0"0"0,0-1 0,-1 1 0,0 1 0,0-1 0,0 0 0,-1 1 0,1-1 0,-2 0 0,1 1 0,-1-1 0,0 10 0,0-1 0,5 425 0,-7-242 0,-3-117 0,6-80 2,-1 0 0,0 0-1,1 0 1,-1-1 0,1 1-1,-1 0 1,1 0 0,-1 0-1,1-1 1,-1 1 0,1 0-1,0-1 1,0 1 0,-1-1 0,1 1-1,0-1 1,0 1 0,0-1-1,-1 1 1,1-1 0,0 0-1,0 1 1,0-1 0,0 0-1,0 0 1,0 0 0,0 0-1,0 0 1,-1 0 0,1 0 0,0 0-1,0 0 1,2 0 0,39-7-498,-31 5-431,24-3-5899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3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24575,'1'-5'0,"0"1"0,-1-1 0,2 1 0,-1-1 0,1 1 0,-1 0 0,1 0 0,0 0 0,1 0 0,-1 0 0,1 0 0,0 0 0,-1 1 0,2-1 0,-1 1 0,0 0 0,1 0 0,-1 0 0,1 1 0,0-1 0,0 1 0,8-4 0,-8 4 0,1 0 0,-1 0 0,1 0 0,-1 0 0,1 1 0,0 0 0,0 0 0,0 0 0,-1 1 0,1-1 0,0 1 0,0 0 0,0 1 0,0-1 0,0 1 0,-1 0 0,1 0 0,0 0 0,-1 1 0,1 0 0,6 3 0,-8-2 0,0 0 0,0 0 0,-1 0 0,0 0 0,1 0 0,-1 1 0,-1-1 0,1 1 0,0-1 0,-1 1 0,0 0 0,1 0 0,-1-1 0,-1 1 0,1 0 0,-1 0 0,1 0 0,-2 4 0,-4 77 0,4-74 0,0 1 0,0 1 0,-1-1 0,-1 0 0,0 0 0,0-1 0,-1 1 0,-1-1 0,0 0 0,0 0 0,-1 0 0,-1 0 0,1-1 0,-2 0 0,0-1 0,0 0 0,0 0 0,-1-1 0,0 0 0,-1 0 0,-12 7 0,20-14 0,0-1 0,1 1 0,-1 0 0,1 0 0,0 0 0,-1-1 0,1 1 0,0 0 0,-1 1 0,1-1 0,0 0 0,0 0 0,0 0 0,0 1 0,0-1 0,0 1 0,0 1 0,1-3 0,1 1 0,0-1 0,-1 1 0,1-1 0,0 0 0,0 1 0,-1-1 0,1 0 0,0 1 0,0-1 0,0 0 0,-1 0 0,1 0 0,0 0 0,0 0 0,0 0 0,0 0 0,0 0 0,-1 0 0,1 0 0,2-1 0,8 0 0,0-1 0,0 0 0,20-7 0,7-14-1365,-4-5-5461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4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24575,'4'0'0,"1"-1"0,0-1 0,0 1 0,0-1 0,-1 0 0,1 0 0,8-5 0,14-6 0,-23 12 0,-1 0 0,1-1 0,0 1 0,-1 1 0,1-1 0,0 0 0,0 1 0,0 0 0,-1 0 0,1 0 0,0 0 0,0 1 0,-1 0 0,1-1 0,6 3 0,-7-1 0,0 1 0,-1-1 0,1 1 0,0-1 0,-1 1 0,1 0 0,-1 0 0,0 0 0,0 0 0,0 0 0,0 0 0,-1 1 0,0-1 0,1 1 0,-1-1 0,1 5 0,11 33 0,-2 0 0,-2 1 0,6 64 0,-4 13 0,32 149 0,-41-261 0,0 0 0,-1 0 0,0 0 0,-1 0 0,0 0 0,0 0 0,-1 8 0,1-13 0,-1-1 0,1 1 0,-1 0 0,1 0 0,-1 0 0,0-1 0,0 1 0,0 0 0,1-1 0,-2 1 0,1-1 0,0 1 0,0-1 0,0 0 0,-1 1 0,1-1 0,-1 0 0,1 0 0,-1 0 0,1 0 0,-1 0 0,0 0 0,1-1 0,-1 1 0,0 0 0,0-1 0,1 0 0,-1 1 0,0-1 0,0 0 0,-3 0 0,-31-5-1365,-1-9-5461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4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24575,'9'0'0,"10"-5"0,16 0 0,9 0 0,7-8 0,1-1 0,-2 1 0,-15 4 0,-13 2-8191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4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24575,'0'13'0,"0"16"0,0 20 0,4 23 0,2 16 0,-1 10 0,0 0 0,-2-7 0,-1-20-8191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4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24575,'-8'0'0,"-8"0"0,8 0 0,14 0 0,13 0 0,13 0 0,5 0 0,-4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5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24575,'8'-1'0,"0"-1"0,0 1 0,0-1 0,0-1 0,-1 1 0,1-1 0,-1-1 0,11-6 0,-13 7 0,0 0 0,1 0 0,-1 0 0,1 1 0,-1 0 0,1 0 0,0 0 0,0 0 0,0 1 0,0 0 0,0 1 0,0-1 0,0 1 0,11 1 0,-16 0 0,1-1 0,-1 1 0,1 0 0,-1 0 0,1 0 0,-1 0 0,0 0 0,1 0 0,-1 1 0,0-1 0,0 0 0,0 1 0,0-1 0,0 1 0,0-1 0,0 1 0,0-1 0,-1 1 0,1-1 0,0 1 0,-1 0 0,0-1 0,1 1 0,-1 2 0,3 47 0,-3-41 0,-5 115 0,1-58 0,7 83 0,2-113 0,3 1 0,13 43 0,9 42 0,-3-15 0,-27-107 1,0-1 1,1 1-1,-1 0 0,0-1 0,0 1 1,0 0-1,1-1 0,-1 1 0,0-1 1,0 1-1,0 0 0,0-1 0,0 1 1,-1 0-1,1-1 0,0 1 0,0 0 1,0-1-1,0 1 0,-1 0 0,1-1 1,0 1-1,-1-1 0,1 1 0,0-1 0,-1 1 1,1-1-1,-1 1 0,1-1 0,-1 1 1,-20-3-1406,-11-11-5422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4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24575,'3'302'0,"-7"327"0,3-619 0,2 5 0,-2 1 0,0-1 0,-1 0 0,0 0 0,-1 0 0,-1 0 0,0-1 0,-7 15 0,11-28 0,0-1 0,-1 0 0,1 0 0,0 0 0,0 0 0,0 1 0,0-1 0,-1 0 0,1 0 0,0 0 0,0 0 0,-1 0 0,1 0 0,0 1 0,0-1 0,0 0 0,-1 0 0,1 0 0,0 0 0,0 0 0,-1 0 0,1 0 0,0 0 0,0 0 0,-1 0 0,1 0 0,0 0 0,0 0 0,-1-1 0,1 1 0,0 0 0,0 0 0,-1 0 0,1 0 0,0 0 0,0 0 0,0-1 0,-1 1 0,1 0 0,0 0 0,0 0 0,0 0 0,0-1 0,0 1 0,-1 0 0,1 0 0,0-1 0,0 1 0,0 0 0,0 0 0,0 0 0,0-1 0,0 1 0,0 0 0,0 0 0,0-1 0,0 1 0,0 0 0,0 0 0,0-1 0,0 1 0,0 0 0,0 0 0,0-1 0,0 1 0,0 0 0,-4-23 0,-1-23 0,3 1 0,6-81 0,-1 98 0,1-1 0,1 1 0,2 0 0,1 1 0,18-44 0,-23 65 0,0 0 0,1 1 0,0 0 0,0-1 0,0 1 0,0 0 0,1 1 0,0-1 0,0 1 0,0 0 0,0 0 0,12-5 0,-15 8 0,0 0 0,0 0 0,0 0 0,0 1 0,0-1 0,0 1 0,0 0 0,0-1 0,0 1 0,0 0 0,0 0 0,0 0 0,0 1 0,0-1 0,0 0 0,0 1 0,4 1 0,-4-1 0,0 1 0,0-1 0,0 1 0,0-1 0,0 1 0,0 0 0,-1 0 0,1 0 0,-1 0 0,1 0 0,-1 1 0,0-1 0,0 0 0,0 1 0,0-1 0,0 0 0,0 1 0,0 3 0,2 14 0,0 0 0,-1 0 0,-2 41 0,2 34 0,-1-87 0,0 1 0,1-1 0,0 0 0,0 0 0,1 0 0,0 0 0,0 0 0,8 12 0,-9-17-72,0 0 1,0 0-1,1 0 0,-1 0 0,1-1 0,0 1 0,0-1 0,0 1 1,0-1-1,1 0 0,-1 0 0,0 0 0,1-1 0,-1 1 0,1-1 1,0 0-1,-1 0 0,8 1 0,25-1-6754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4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24575,'0'17'0,"0"22"0,0 17 0,0 12 0,0-2 0,0-7 0,0-15-8191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4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22 132 24575,'-8'0'0,"-3"-9"0,9-6 0,17-1 0,15-7 0,10 2 0,3 4 0,2 0 0,-10 8 0,-12 5-8191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4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24575,'0'8'0,"0"12"0,0 18 0,0 20 0,0 17 0,0 13 0,0 11 0,0-1 0,0-15 0,0-16 0,13-20 0,12-17 0,10-24 0,4-15 0,4-16 0,-7-3-8191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4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24575,'0'-4'0,"1"1"0,0-1 0,0 1 0,0 0 0,0-1 0,0 1 0,1 0 0,-1 0 0,1 0 0,0 0 0,0 0 0,0 0 0,1 0 0,-1 0 0,1 1 0,-1 0 0,1-1 0,0 1 0,0 0 0,0 0 0,5-2 0,2-2 0,1 1 0,-1 0 0,1 1 0,0 1 0,16-4 0,-20 5 0,0 1 0,0 0 0,0 0 0,0 0 0,0 1 0,1 0 0,-1 1 0,0 0 0,8 1 0,-12 0 0,-1-1 0,1 0 0,0 0 0,-1 1 0,0-1 0,1 1 0,-1 0 0,0 0 0,0 0 0,0 0 0,0 0 0,0 0 0,-1 1 0,1-1 0,0 0 0,-1 1 0,0 0 0,0-1 0,0 1 0,0 0 0,0-1 0,0 1 0,-1 0 0,1 0 0,-1 4 0,1 1 0,-1 0 0,0 0 0,-1 0 0,1 0 0,-2 0 0,1 0 0,-1 0 0,0 0 0,-1-1 0,0 1 0,0-1 0,-1 0 0,1 0 0,-2 0 0,-5 8 0,-11 22 0,20-35 0,0-1 0,1 0 0,-1 0 0,0 0 0,1 0 0,-1 0 0,1 0 0,0 1 0,-1-1 0,1 0 0,0 0 0,0 1 0,-1-1 0,1 0 0,0 1 0,1-1 0,-1 0 0,0 0 0,0 1 0,0-1 0,1 0 0,-1 0 0,0 1 0,1-1 0,0 0 0,-1 0 0,1 0 0,-1 0 0,1 0 0,0 0 0,1 1 0,2 1 0,0 0 0,0-1 0,0 0 0,1 0 0,-1 0 0,1 0 0,4 1 0,-3-2 0,-1 1 0,0 0 0,0 0 0,0 0 0,-1 1 0,8 4 0,-6-1 0,-1 0 0,0 0 0,0 1 0,0 0 0,-1-1 0,0 2 0,-1-1 0,1 0 0,-1 1 0,-1-1 0,1 1 0,-1 0 0,-1 0 0,0 0 0,0 0 0,0 0 0,-1 14 0,0-17 0,-1 0 0,1 0 0,0 0 0,-1-1 0,0 1 0,-1 0 0,1-1 0,-1 1 0,1 0 0,-1-1 0,-1 0 0,1 0 0,-1 1 0,1-1 0,-1-1 0,0 1 0,0 0 0,-1-1 0,1 1 0,-1-1 0,0 0 0,0-1 0,0 1 0,0 0 0,0-1 0,-1 0 0,1 0 0,-1 0 0,-8 1 0,-25 1-1365,3-7-5461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4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24575,'5'0'0,"0"-1"0,0-1 0,-1 1 0,1-1 0,0 1 0,-1-1 0,1-1 0,3-2 0,20-7 0,-13 7 0,0 1 0,0 0 0,1 1 0,17-1 0,-31 4 0,1 0 0,0 0 0,0 0 0,0 0 0,0 0 0,0 0 0,0 1 0,0-1 0,0 1 0,0 0 0,0 0 0,0 0 0,-1 0 0,1 1 0,0-1 0,-1 1 0,1 0 0,-1-1 0,0 1 0,0 0 0,1 1 0,-1-1 0,-1 0 0,1 0 0,0 1 0,0-1 0,-1 1 0,3 4 0,1 18 0,0-1 0,-2 1 0,0-1 0,-2 1 0,-1 0 0,-1 0 0,-4 27 0,0 29 0,4-26 0,2 502 0,3-521 0,-3-28 0,1 0 0,-1 0 0,-1 0 0,0 0 0,0 0 0,-2 12 0,1-17 0,0-1 0,1 0 0,-1 1 0,-1-1 0,1 0 0,0 0 0,0 0 0,-1 1 0,0-2 0,1 1 0,-1 0 0,0 0 0,0 0 0,0-1 0,0 1 0,0-1 0,0 0 0,0 1 0,0-1 0,-1 0 0,1 0 0,0-1 0,-1 1 0,1 0 0,-5 0 0,-51 6-1365,-5-3-5461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4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24575,'0'4'0,"0"6"0,0 1-8191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0:4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</inkml:trace>
  <inkml:trace contextRef="#ctx0" brushRef="#br0" timeOffset="1">149 494 24575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0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24575,'9'0'0,"10"0"0,12 0 0,3 0 0,6-8 0,-10-4 0,-8 2-8191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06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24575,'0'9'0,"-18"639"0,17-640 0,0 0 0,1 0 0,0-1 0,0 1 0,1 0 0,0-1 0,4 16 0,-4-21 0,0 0 0,0 0 0,0 0 0,0 0 0,1 0 0,-1 0 0,1 0 0,-1 0 0,1-1 0,0 1 0,0-1 0,0 1 0,0-1 0,0 1 0,0-1 0,0 0 0,0 0 0,0 0 0,0-1 0,1 1 0,-1 0 0,0-1 0,1 1 0,-1-1 0,1 0 0,-1 0 0,0 0 0,1 0 0,3-1 0,31-7-1365,-2-8-5461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5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24575,'5'0'0,"8"0"0,12 0 0,14 0 0,8 0 0,1 0 0,0 0 0,-7 0-8191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07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24575,'11'36'0,"-2"-12"0,3 35 0,-3 0 0,-3 1 0,-1 103 0,-5-172 0,-1-26 0,2 0 0,2 0 0,1 0 0,1 0 0,20-65 0,-18 82 0,1 1 0,1 0 0,0 0 0,22-28 0,-31 45 0,0-1 0,1 0 0,-1 1 0,1-1 0,-1 0 0,1 1 0,-1-1 0,1 1 0,0-1 0,-1 1 0,1-1 0,0 1 0,-1 0 0,1-1 0,0 1 0,-1 0 0,1-1 0,0 1 0,0 0 0,-1 0 0,1 0 0,0 0 0,0 0 0,0 0 0,-1 0 0,1 0 0,0 0 0,0 0 0,0 0 0,-1 0 0,1 0 0,1 1 0,0 0 0,0 1 0,-1-1 0,1 1 0,0-1 0,-1 1 0,1 0 0,-1 0 0,0 0 0,0 0 0,0 0 0,2 3 0,1 5 0,0 1 0,0-1 0,3 21 0,-1 24 0,-2 88 0,1 15 0,-5-152-136,1 0-1,-1 0 1,1 0-1,1-1 1,-1 1-1,1-1 1,0 1-1,0-1 0,5 8 1,8 4-6690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08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24575,'1'-3'0,"1"1"0,0-1 0,0 0 0,0 1 0,0 0 0,0-1 0,1 1 0,-1 0 0,1 0 0,-1 0 0,1 0 0,0 1 0,-1-1 0,1 1 0,0 0 0,4-1 0,-2-1 0,5-3 0,1 2 0,0-1 0,0 1 0,0 1 0,0 0 0,23-3 0,-32 5 0,1 1 0,0 0 0,0 0 0,0 0 0,-1 0 0,1 0 0,0 1 0,0-1 0,-1 1 0,1 0 0,0 0 0,-1 0 0,1 0 0,-1 0 0,1 1 0,-1-1 0,1 1 0,-1-1 0,0 1 0,0 0 0,0 0 0,0 0 0,0 0 0,0 0 0,-1 1 0,1-1 0,-1 0 0,1 1 0,-1-1 0,0 1 0,0 0 0,0-1 0,1 6 0,1 15 0,0-1 0,-1 1 0,-2 42 0,-1-35 0,5 48 0,6 42 0,-6 162 0,-4-172 0,-19-128 0,-6-16-1365,-1-3-5461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09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24575,'4'-9'0,"10"-2"0,7 1 0,4 1 0,6 4 0,6 1 0,1 2 0,-6 1-8191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09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24575,'9'0'0,"10"0"0,11-4 0,9-2 0,6 1 0,-5 0-8191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11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1 24575,'-2'0'0,"-1"1"0,1 0 0,0-1 0,-1 1 0,1 0 0,0 1 0,0-1 0,0 0 0,-1 0 0,2 1 0,-1 0 0,0-1 0,0 1 0,0 0 0,1 0 0,-1 0 0,1 0 0,-2 2 0,-23 41 0,19-26 0,0 0 0,1 1 0,1 0 0,0 0 0,2 0 0,-2 28 0,6 129 0,1-99 0,-1 789 0,-1-861 0,0-1 0,0 0 0,-1 1 0,1-1 0,-2 0 0,1 1 0,0-1 0,-1 0 0,0 0 0,0 0 0,-1 0 0,1 0 0,-1-1 0,0 1 0,0-1 0,-1 0 0,1 0 0,-1 0 0,-7 6 0,1-3 0,1-2 0,-1 1 0,0-1 0,-1 0 0,1-1 0,-1 0 0,0-1 0,-14 3 0,51 30 0,-17-19 0,0 1 0,-1 0 0,0 0 0,-2 1 0,0 0 0,-1 0 0,-1 0 0,-1 1 0,-1 0 0,0 22 0,-2 3 0,-2-1 0,-1 0 0,-15 64 0,-38 95 0,34-135 0,-24 136 0,7-30 0,26-128 0,2 0 0,-8 84 0,18-115 0,-2 34 0,2 0 0,6 68 0,-4-113-105,0 0 0,0-1 0,0 1 0,0-1 0,0 1 0,1-1 0,-1 1 0,1-1 0,0 0 0,0 0 0,0 0 0,5 5 0,9 5-6721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13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24575,'-1'138'0,"-7"0"0,-42 227 0,40-306 0,-11 47 0,19-95 0,-1-1 0,-1 1 0,0-1 0,0 0 0,-1 0 0,-1-1 0,-6 11 0,11-20 0,1 0 0,0 1 0,0-1 0,0 0 0,0 0 0,0 1 0,0-1 0,0 0 0,-1 0 0,1 0 0,0 1 0,0-1 0,0 0 0,-1 0 0,1 0 0,0 1 0,0-1 0,-1 0 0,1 0 0,0 0 0,0 0 0,-1 0 0,1 0 0,0 0 0,0 0 0,-1 1 0,1-1 0,0 0 0,0 0 0,-1 0 0,1 0 0,0 0 0,-1-1 0,1 1 0,0 0 0,0 0 0,-1 0 0,1 0 0,0 0 0,0 0 0,-1 0 0,1 0 0,0-1 0,0 1 0,-1 0 0,1 0 0,0 0 0,0-1 0,-6-18 0,3-22 0,4 8 0,2 1 0,2 0 0,10-43 0,-11 63 0,-1 0 0,2 0 0,-1 0 0,2 1 0,-1-1 0,2 1 0,-1 1 0,2-1 0,-1 1 0,1 1 0,16-15 0,-22 21 0,0 1 0,0 0 0,1 0 0,-1 1 0,0-1 0,1 0 0,0 1 0,-1-1 0,1 1 0,0 0 0,0 0 0,0 0 0,0 0 0,0 1 0,0-1 0,0 1 0,0 0 0,0 0 0,0 0 0,0 0 0,0 0 0,0 1 0,0-1 0,0 1 0,0 0 0,3 1 0,-3 0 0,0 1 0,0-1 0,-1 1 0,1-1 0,0 1 0,-1 0 0,0 0 0,0 0 0,0 0 0,0 1 0,0-1 0,0 0 0,-1 1 0,0-1 0,0 1 0,0 0 0,0-1 0,0 1 0,-1 0 0,1 6 0,-2 81 40,-1-72-275,2 1 1,0 0 0,0-1 0,2 1 0,6 25 0,2-17-6592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1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24575,'0'4'0,"0"6"0,0 9 0,0 6 0,0 3 0,0 5 0,0 1 0,0-14 0,0-10-8191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1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24575,'5'-4'0,"13"-2"0,16-7 0,16-3 0,7 3 0,-2 2 0,-10 0 0,-17 1 0,-13 2-8191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15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24575,'1'132'0,"-4"156"0,0-257 0,-12 44 0,-2 22 0,16-95 6,1 0 0,0 0-1,0 0 1,0 0 0,0 0-1,0 0 1,0 0 0,0 0-1,1 0 1,-1 0 0,1 0-1,0 0 1,-1 0 0,1-1-1,0 1 1,0 0 0,0 0-1,1 1 1,0-2-65,-1-1 0,0 1 0,0 0 0,1-1 0,-1 1 0,0-1 1,1 1-1,-1-1 0,1 0 0,-1 0 0,0 1 0,1-1 0,-1 0 0,1 0 0,-1 0 0,0 0 0,1-1 0,-1 1 0,1 0 1,-1-1-1,0 1 0,1-1 0,-1 1 0,2-2 0,26-12-6767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1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24575,'1'-1'0,"-1"-1"0,0 1 0,1-1 0,-1 1 0,1-1 0,0 1 0,-1 0 0,1-1 0,0 1 0,0 0 0,0 0 0,0-1 0,0 1 0,0 0 0,0 0 0,0 0 0,0 0 0,1 1 0,-1-1 0,0 0 0,0 0 0,3 0 0,39-16 0,-21 9 0,-17 5 0,0 0 0,1 0 0,-1 1 0,1 0 0,0 0 0,0 1 0,10-2 0,-15 3 0,1 0 0,-1 0 0,1 1 0,0-1 0,-1 1 0,1-1 0,-1 1 0,0 0 0,1-1 0,-1 1 0,1 0 0,-1 0 0,0 0 0,0 0 0,1 0 0,-1 0 0,0 0 0,0 1 0,0-1 0,0 0 0,-1 1 0,1-1 0,0 1 0,0-1 0,-1 0 0,1 1 0,-1 0 0,0-1 0,1 1 0,-1-1 0,0 1 0,0-1 0,0 1 0,0 2 0,1 16 0,0 1 0,-2-1 0,0 0 0,-1 0 0,-10 38 0,7-37 0,1-1 0,1 1 0,1 0 0,1 39 0,0-58-38,1 0 0,0 1 0,1-1 1,-1 1-1,0-1 0,1 1 0,-1-1 0,1 0 0,0 1 0,0-1 0,0 0 0,0 0 0,0 0 0,0 0 0,1 0 0,-1 0 1,1 0-1,-1 0 0,1 0 0,0 0 0,0-1 0,0 1 0,0-1 0,0 0 0,0 1 0,0-1 0,0 0 0,0 0 0,1 0 1,-1 0-1,0-1 0,1 1 0,-1-1 0,0 1 0,3-1 0,21-3-6788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5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24575,'0'8'0,"9"3"0,10 0 0,11-3 0,9 3 0,5-2 0,5-1 0,-2-3 0,-18-10 0,-22-13 0,-12-4-8191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17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24575,'3'-13'0,"3"15"0,4 23 0,-4 52 0,-5 104 0,-2-119 0,6-93 0,20-57 0,-1 4 0,-22 73 0,24-76 0,-25 82 0,1 0 0,0 0 0,1 0 0,-1 0 0,1 0 0,0 0 0,0 1 0,1 0 0,-1-1 0,1 1 0,0 0 0,8-6 0,-11 10 0,-1 0 0,1-1 0,0 1 0,-1 0 0,1-1 0,-1 1 0,1 0 0,0 0 0,-1 0 0,1 0 0,0 0 0,0 0 0,-1 0 0,1 0 0,0 0 0,-1 0 0,1 0 0,0 0 0,-1 0 0,1 0 0,0 1 0,-1-1 0,1 0 0,-1 0 0,1 1 0,0-1 0,-1 1 0,1-1 0,-1 0 0,2 2 0,11 23 0,-3 31 0,-6 21-55,-4-54-132,1-1 0,1 1 0,0-1-1,2 0 1,1 0 0,12 36 0,-3-29-6639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18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24575,'35'-1'0,"54"-11"0,-68 7 0,0 2 0,0 0 0,0 1 0,0 2 0,0 0 0,0 1 0,27 5 0,-45-5 0,1 0 0,-1 1 0,0 0 0,1-1 0,-1 1 0,0 1 0,0-1 0,0 0 0,0 1 0,-1-1 0,1 1 0,-1 0 0,1 0 0,-1 0 0,0 0 0,0 0 0,-1 1 0,1-1 0,-1 0 0,1 1 0,-1 0 0,0-1 0,0 1 0,-1 0 0,1 4 0,2 14 0,-2-1 0,0 1 0,-3 27 0,0-23 0,-6 481 0,9-501 11,-1 0 0,-1 1 0,1-1 0,-1 0 0,0 0 0,0 0-1,-1 0 1,0 0 0,0 0 0,-3 7 0,2-10-89,1 0 0,0 0 0,-1 0-1,0-1 1,1 1 0,-1-1 0,0 0 0,0 1 0,0-1-1,-1-1 1,1 1 0,-1 0 0,1-1 0,-1 0 0,1 0-1,-1 0 1,1 0 0,-5 0 0,-26 4-6748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1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24575,'-4'0'0,"3"0"0,9 0 0,17 0 0,12 0 0,4 0 0,-1 0 0,2 0 0,-7 0-8191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19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24575,'0'9'0,"0"6"0,0 14 0,0 14 0,0 16 0,0 12 0,0 5 0,0-1 0,0-5 0,0-11 0,0-14-8191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20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24575,'1'10'0,"0"-1"0,1 0 0,0 0 0,0 0 0,1 0 0,7 14 0,7 30 0,-8 7 0,-3 0 0,-3 1 0,-6 82 0,0-30 0,4-21 0,1-35 0,-2 0 0,-3 0 0,-2 0 0,-14 58 0,18-111 0,0 0 0,0 0 0,-1 0 0,1 0 0,-1 0 0,0 0 0,-4 5 0,6-9 0,0 0 0,0 0 0,0 0 0,0 0 0,0 1 0,0-1 0,0 0 0,-1 0 0,1 0 0,0 0 0,0 0 0,0 0 0,0 0 0,0 0 0,-1 0 0,1 0 0,0 0 0,0 0 0,0 1 0,0-1 0,-1 0 0,1 0 0,0 0 0,0 0 0,0-1 0,0 1 0,-1 0 0,1 0 0,0 0 0,0 0 0,0 0 0,0 0 0,-1 0 0,1 0 0,0 0 0,0 0 0,0 0 0,0 0 0,0-1 0,-1 1 0,1 0 0,0 0 0,0 0 0,0 0 0,0 0 0,0 0 0,0-1 0,0 1 0,0 0 0,0 0 0,-5-23 0,4-9 0,0 1 0,2-1 0,2 1 0,0-1 0,2 1 0,2 0 0,1 1 0,1-1 0,1 2 0,28-56 0,-33 76 0,1 1 0,0 1 0,0-1 0,14-13 0,-19 21 0,-1-1 0,1 0 0,0 0 0,-1 0 0,1 0 0,0 1 0,0-1 0,-1 0 0,1 1 0,0-1 0,0 1 0,0-1 0,0 1 0,0-1 0,0 1 0,0 0 0,0-1 0,0 1 0,0 0 0,0 0 0,0 0 0,0 0 0,0 0 0,0 0 0,0 0 0,1 0 0,-1 0 0,0 0 0,0 1 0,0-1 0,0 0 0,0 1 0,0-1 0,0 1 0,-1-1 0,1 1 0,0-1 0,0 1 0,0 0 0,0-1 0,-1 1 0,1 0 0,0 0 0,-1 0 0,1 0 0,0-1 0,-1 1 0,1 0 0,-1 0 0,1 0 0,-1 0 0,0 0 0,0 0 0,1 0 0,-1 0 0,0 2 0,4 16 0,0-1 0,-2 0 0,0 1 0,-1 0 0,-2 19 0,-12 99 0,4-65 0,6-43 0,1-20 0,0 0 0,1 0 0,1 0 0,-1 0 0,2 0 0,-1 0 0,1 0 0,0 0 0,4 13 0,9-7-1365,1-11-5461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24575,'0'4'0,"0"10"0,0 11 0,0 9 0,0 8 0,0-4-8191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22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24575,'4'0'0,"10"0"0,11 0 0,6 0 0,1 0 0,4 0 0,-1 0 0,-1 0 0,-15 0 0,-15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2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24575,'0'13'0,"0"7"0,0 6 0,0 6 0,0 11 0,-8 14 0,-3 6 0,0 1 0,3-7 0,1-8 0,4-4 0,1-6 0,5-10 0,7-9 0,5-8 0,5-7 0,7-3 0,-1-3-8191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24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24575,'1'-5'0,"-1"0"0,1 0 0,0 0 0,1 1 0,-1-1 0,1 0 0,0 1 0,0-1 0,1 1 0,-1 0 0,1 0 0,0 0 0,0 0 0,0 0 0,1 0 0,-1 1 0,1 0 0,0-1 0,0 1 0,0 1 0,0-1 0,0 1 0,1-1 0,-1 1 0,1 1 0,0-1 0,9-2 0,-11 3 0,1 0 0,-1 1 0,0-1 0,1 1 0,-1-1 0,1 1 0,-1 0 0,1 0 0,-1 1 0,1-1 0,-1 1 0,0 0 0,1-1 0,-1 2 0,0-1 0,1 0 0,-1 1 0,0-1 0,0 1 0,0 0 0,0 0 0,-1 0 0,1 0 0,-1 0 0,1 1 0,-1 0 0,0-1 0,1 1 0,-1 0 0,-1 0 0,1 0 0,0 0 0,-1 0 0,0 0 0,1 0 0,-1 1 0,0-1 0,-1 0 0,1 1 0,0 5 0,0 3 0,-1 0 0,0 1 0,0-1 0,-2 0 0,1 0 0,-1 0 0,-1 0 0,0 0 0,-6 13 0,-7 12 0,-31 51 0,31-60 0,2-1 0,0 2 0,-11 36 0,24-64 3,0 0 0,1 1 0,-1-1 0,1 1 0,-1-1 0,1 1 0,0-1 0,0 1 0,-1-1-1,1 1 1,0-1 0,1 1 0,-1-1 0,0 1 0,0-1 0,1 1 0,-1-1 0,0 1 0,1-1 0,0 1 0,-1-1-1,1 0 1,0 1 0,0-1 0,-1 0 0,1 0 0,0 1 0,0-1 0,1 0 0,-1 0 0,0 0 0,0 0 0,0 0 0,1-1-1,-1 1 1,0 0 0,1-1 0,-1 1 0,1-1 0,2 2 0,3-1-189,-1 0 1,1-1-1,0 0 0,0 0 1,-1 0-1,1-1 1,12-2-1,13-5-6640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25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24575,'1'1'0,"0"-1"0,0 1 0,0-1 0,0 1 0,0-1 0,0 1 0,0 0 0,0 0 0,0 0 0,0 0 0,-1-1 0,1 1 0,0 0 0,-1 0 0,1 0 0,0 0 0,-1 1 0,1-1 0,-1 0 0,0 0 0,1 0 0,-1 0 0,0 1 0,1-1 0,-1 0 0,0 3 0,4 40 0,-4-37 0,3 23 0,1 105 0,-4-123 0,-1 0 0,0 0 0,-1-1 0,0 1 0,-1-1 0,0 1 0,-1-1 0,-8 19 0,11-30 0,1-1 0,0 1 0,0 0 0,0-1 0,0 1 0,0 0 0,0-1 0,0 1 0,0 0 0,-1-1 0,1 1 0,0 0 0,0-1 0,0 1 0,-1 0 0,1 0 0,0-1 0,0 1 0,-1 0 0,1 0 0,0-1 0,0 1 0,-1 0 0,1 0 0,0 0 0,-1 0 0,1-1 0,0 1 0,-1 0 0,1 0 0,0 0 0,-1 0 0,1 0 0,-1 0 0,1 0 0,0 0 0,-1 0 0,1 0 0,0 0 0,-1 0 0,1 0 0,0 1 0,-1-1 0,1 0 0,0 0 0,-1 0 0,1 0 0,0 0 0,-1 1 0,1-1 0,0 0 0,0 0 0,-1 1 0,1-1 0,0 0 0,0 0 0,-1 1 0,1-1 0,0 0 0,0 1 0,0-1 0,0 0 0,0 1 0,-1-1 0,1 0 0,0 1 0,0-1 0,0 1 0,-6-30 0,4 8 0,1 0 0,1 0 0,1 0 0,1 0 0,1 0 0,0 0 0,2 1 0,0 0 0,1 0 0,17-36 0,-19 50 0,-1 0 0,1 0 0,1 1 0,-1 0 0,1 0 0,0 0 0,0 1 0,0 0 0,1 0 0,-1 0 0,9-4 0,-13 7 0,1 0 0,0 0 0,0 0 0,-1 0 0,1 0 0,0 0 0,0 1 0,0-1 0,0 1 0,0-1 0,0 1 0,0 0 0,0 0 0,0 0 0,0 0 0,0 0 0,0 0 0,0 1 0,0-1 0,0 1 0,0-1 0,0 1 0,0 0 0,0-1 0,0 1 0,0 0 0,0 0 0,-1 1 0,1-1 0,-1 0 0,1 1 0,-1-1 0,1 0 0,-1 1 0,0 0 0,1-1 0,-1 1 0,0 0 0,1 2 0,2 7 0,0-1 0,-1 1 0,0 0 0,-1 0 0,0 0 0,1 23 0,-7 73 0,2-74 0,2 51 0,1-79 15,-1 0 0,1-1 0,0 1 0,0-1 0,1 0 0,-1 1 0,4 6 0,-4-10-72,0 1 0,0-1 0,0 0 0,-1 0-1,1 1 1,1-1 0,-1 0 0,0 0 0,0 0 0,0 0 0,1 0 0,-1 0-1,0-1 1,1 1 0,-1 0 0,1-1 0,-1 1 0,1-1 0,-1 1 0,1-1 0,-1 0-1,1 1 1,-1-1 0,1 0 0,1 0 0,17-5-6769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36:20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3034 24575,'704'0'0,"-685"-1"0,0-1 0,-1-1 0,1-1 0,30-11 0,-27 8 0,0 1 0,36-4 0,164-6 0,-42 4 0,11-1 0,-123 4 0,68-12 0,-64 9 0,1 2 0,0 4 0,113 6 0,16-2 0,-176 0 0,1-2 0,-1 0 0,0-2 0,0-1 0,42-17 0,-17 1 0,81-49 0,-116 63 0,1 1 0,25-9 0,-32 14 0,-1 0 0,1-1 0,-1 0 0,0 0 0,0-1 0,-1 0 0,0 0 0,1-1 0,-2 0 0,1-1 0,-1 0 0,12-14 0,7-20 0,-2-1 0,-2-1 0,-2-1 0,-2-1 0,14-52 0,33-64 0,-49 129 0,-2 0 0,-1 0 0,-1-1 0,-2-1 0,-2 1 0,7-52 0,-11-37 0,6-62 0,-2 79 0,-5-113 0,-4 137 0,-1 54 0,-1-1 0,-1 1 0,-1 1 0,-1-1 0,-2 1 0,-1 0 0,0 1 0,-17-30 0,-119-189 0,115 198 0,8 13 0,-1 1 0,-2 1 0,0 1 0,-3 1 0,0 1 0,-48-35 0,13 17 0,-87-48 0,118 78 0,0 0 0,-1 3 0,-1 0 0,0 3 0,-39-8 0,34 8 0,-54-19 0,65 19 0,-1 0 0,1 2 0,-1 1 0,-50-4 0,-198 10 0,-2 1 0,144-12 0,-41-2 0,-49 2 115,-8 0-1595,201 12-5346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5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24575,'4'0'0,"6"0"0,9 0 0,15 0 0,13 0 0,12 0 0,8 0 0,5 0 0,-5 0 0,-5 0 0,-10 0 0,-13-4 0,-14-10 0,-23-3 0,-12 2-8191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26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24575,'5'0'0,"4"0"0,10 0 0,6 0 0,3 0 0,1 0 0,-5 0-8191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26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24575,'0'5'0,"0"8"0,0 16 0,0 16 0,0 7 0,0 5 0,0 0 0,0-1 0,0-2 0,0-5 0,0-12-8191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27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24575,'0'13'0,"0"16"0,0 12 0,0 7 0,0 5 0,0 0 0,0-3 0,0-3 0,0-5 0,0-9-8191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2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 24575,'30'0'0,"-16"-1"0,-1 1 0,1 0 0,-1 1 0,1 0 0,25 7 0,-36-7 0,0 0 0,0 1 0,1-1 0,-1 1 0,0 0 0,0 0 0,0 0 0,-1 0 0,1 1 0,-1-1 0,1 1 0,-1-1 0,0 1 0,0 0 0,0 0 0,0 0 0,0 0 0,-1 1 0,1-1 0,-1 0 0,0 1 0,0-1 0,0 1 0,0-1 0,-1 1 0,0-1 0,0 6 0,0 28 0,-1 0 0,-3 0 0,-13 62 0,8-52 0,-5 80 0,14-72 0,2-38 0,-2 0 0,0-1 0,-1 1 0,-1 0 0,0 0 0,-1-1 0,-7 21 0,9-34 6,-1 0-1,1 0 1,-1-1-1,0 1 0,0-1 1,0 1-1,0-1 1,0 0-1,0 1 1,-1-1-1,1-1 0,-1 1 1,0 0-1,1-1 1,-7 3-1,-45 11-1457,8-8-5374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32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24575,'-8'8'0,"-16"20"0,-12 13 0,-8 0 0,4-7-8191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3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24575,'-14'31'0,"-7"131"0,15-99 0,-19 86 0,3-74 0,21-105 0,5-26 0,-2 37 0,1 1 0,1 0 0,0 0 0,1 0 0,1 0 0,1 1 0,1 0 0,0 0 0,1 0 0,0 2 0,2-1 0,19-22 0,-5 3 0,-21 28 0,1 0 0,-1 0 0,1 1 0,1-1 0,-1 1 0,1 1 0,10-9 0,-15 13 0,0 1 0,0-1 0,0 1 0,0 0 0,0-1 0,0 1 0,0 0 0,0 0 0,0-1 0,1 1 0,-1 0 0,0 0 0,0 0 0,0 0 0,0 1 0,0-1 0,0 0 0,0 0 0,0 1 0,0-1 0,0 0 0,0 1 0,0-1 0,0 1 0,0-1 0,0 1 0,0 0 0,0-1 0,0 1 0,0 0 0,-1 0 0,1 0 0,0-1 0,-1 1 0,1 0 0,-1 0 0,1 0 0,-1 0 0,1 0 0,-1 0 0,1 0 0,-1 2 0,13 48 0,-10-9 0,-2 59 0,-1-17 0,-1-82 0,1 1 0,0-1 0,0 0 0,1 0 0,-1 1 0,0-1 0,1 0 0,0 0 0,-1 0 0,1 1 0,0-1 0,0 0 0,0 0 0,0 0 0,0 0 0,1-1 0,-1 1 0,0 0 0,1 0 0,0-1 0,-1 1 0,1-1 0,0 1 0,0-1 0,0 0 0,0 0 0,0 0 0,0 0 0,0 0 0,0 0 0,0-1 0,0 1 0,1 0 0,-1-1 0,0 0 0,0 0 0,1 0 0,-1 0 0,0 0 0,0 0 0,1 0 0,-1-1 0,0 1 0,3-1 0,12-4 0,1 1 0,-1-2 0,0 0 0,22-12 0,-35 16 0,106-58-1365,-5-6-5461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3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 24575,'-30'2'0,"0"1"0,1 1 0,0 2 0,-57 19 0,20-6 0,63-19 0,0 1 0,0 0 0,0 0 0,-1 0 0,1 1 0,0-1 0,0 1 0,1-1 0,-1 1 0,0 0 0,0 0 0,1 0 0,-3 4 0,4-6 0,1 1 0,0-1 0,-1 1 0,1 0 0,0-1 0,0 1 0,0-1 0,-1 1 0,1 0 0,0-1 0,0 1 0,0 0 0,0-1 0,0 1 0,0 0 0,0-1 0,1 1 0,-1 0 0,0-1 0,0 1 0,0 0 0,1-1 0,-1 1 0,1 0 0,22 19 0,30 9 0,-34-21 0,-1 2 0,0 1 0,-1 0 0,-1 1 0,23 19 0,-30-21-78,-7-7-83,2 1 0,-1-1 0,0 0 1,1 0-1,-1 0 0,1 0 0,5 2 0,4-2-6665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3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8 24575,'0'-8'0,"0"10"0,0 8 0,0 11 0,0 11 0,-9 8 0,-2 9 0,0 10 0,3 7 0,2 1 0,2-7 0,-2-14 0,0-6 0,0-14 0,2-11-8191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36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24575,'3'-4'0,"-1"0"0,1 1 0,0 0 0,0 0 0,0 0 0,1 0 0,-1 0 0,1 1 0,0-1 0,-1 1 0,1 0 0,7-2 0,-3 0 0,0 1 0,0 0 0,0 1 0,1-1 0,-1 2 0,1-1 0,0 1 0,0 1 0,-1-1 0,1 1 0,11 2 0,-16-1 0,0-1 0,0 1 0,0 0 0,0 0 0,0 0 0,-1 0 0,1 1 0,0 0 0,-1 0 0,1 0 0,-1 0 0,0 0 0,0 1 0,0-1 0,0 1 0,0 0 0,0 0 0,-1 0 0,1 0 0,-1 0 0,0 1 0,0-1 0,0 1 0,0-1 0,-1 1 0,0 0 0,2 4 0,-1 5 0,0 0 0,-1-1 0,-1 1 0,0 0 0,0 0 0,-1 0 0,-1-1 0,0 1 0,-1 0 0,-1-1 0,1 0 0,-2 0 0,-7 16 0,3-11 0,-1 0 0,-1-1 0,0 0 0,-1 0 0,0-2 0,-2 1 0,0-2 0,-18 15 0,30-26 0,-1 0 0,1-1 0,-1 1 0,1 1 0,0-1 0,-1 0 0,1 1 0,0-1 0,1 1 0,-3 3 0,10 3 0,19-5 0,8-3-1365,0-2-5461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38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49 24575,'26'26'0,"-1"1"0,41 59 0,-57-73 0,-2 0 0,0 1 0,0 0 0,-1 1 0,-1-1 0,0 1 0,-1 0 0,-1 0 0,3 26 0,-5-25 0,0 0 0,-2 0 0,1 0 0,-2-1 0,0 1 0,-1-1 0,-1 1 0,-10 27 0,12-38 0,-1 1 0,1-1 0,-1 0 0,0 0 0,-1 0 0,1 0 0,-1-1 0,0 1 0,0-1 0,-1 0 0,1 0 0,-1-1 0,0 1 0,0-1 0,0 0 0,0 0 0,-1-1 0,1 0 0,-1 0 0,0 0 0,1 0 0,-1-1 0,0 0 0,0 0 0,0-1 0,-7 1 0,8-1 0,1 0 0,-1 0 0,1 0 0,0-1 0,-1 1 0,1-1 0,-1 0 0,1 0 0,0-1 0,0 1 0,0-1 0,0 0 0,0 0 0,0 0 0,0-1 0,1 1 0,-1-1 0,1 0 0,-1 0 0,1 0 0,0 0 0,1-1 0,-1 1 0,0-1 0,1 0 0,0 0 0,0 0 0,0 0 0,0 0 0,1 0 0,0 0 0,-1 0 0,2-1 0,-2-4 0,1-3 0,1 0 0,0 0 0,0 1 0,1-1 0,1 0 0,0 1 0,0-1 0,1 1 0,1 0 0,0 0 0,10-19 0,-6 15 0,1 1 0,0 0 0,1 1 0,0 0 0,1 0 0,1 1 0,0 1 0,1 0 0,0 1 0,0 0 0,1 1 0,23-12 0,-16 9 0,0-2 0,0-1 0,-2 0 0,23-22 0,-40 36 0,-1-1 0,1 1 0,0-1 0,0 1 0,-1-1 0,1 0 0,-1 0 0,1 0 0,-1 0 0,0 0 0,0 0 0,0 0 0,0 0 0,0 0 0,0-1 0,-1 1 0,1 0 0,-1-1 0,1 1 0,-1 0 0,0-1 0,0 1 0,0 0 0,0-1 0,-1 1 0,1-1 0,-1 1 0,1 0 0,-1 0 0,0-1 0,0 1 0,0 0 0,0 0 0,0 0 0,0 0 0,0 0 0,-4-3 0,2 2 0,0 1 0,0-1 0,0 1 0,-1 0 0,1 1 0,-1-1 0,1 1 0,-1-1 0,1 1 0,-1 0 0,0 0 0,0 1 0,0-1 0,0 1 0,1 0 0,-1 0 0,0 0 0,0 0 0,0 1 0,0-1 0,1 1 0,-1 0 0,-4 2 0,-20 10-1365,5 4-5461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5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24575,'9'1'0,"1"1"0,-1-1 0,0 1 0,14 5 0,12 3 0,25 2 0,-16-5 0,0 3 0,0 1 0,78 32 0,-119-42 0,-1 0 0,0 0 0,0 0 0,0 1 0,0-1 0,0 0 0,0 1 0,0-1 0,0 1 0,-1 0 0,1 0 0,0 0 0,-1 0 0,2 2 0,-3-3 0,1 0 0,-1 0 0,0 1 0,0-1 0,1 0 0,-1 0 0,0 0 0,0 1 0,0-1 0,0 0 0,-1 0 0,1 0 0,0 1 0,0-1 0,-1 0 0,1 0 0,-1 0 0,1 0 0,-1 0 0,0 2 0,-5 4 0,0-1 0,0 0 0,0 0 0,-1 0 0,0-1 0,-9 7 0,2-3 0,-209 175 0,-26 20 0,240-198 0,-22 15 0,28-11 0,16-5 0,91-1 0,197-17 0,-181 4 0,-69 8 0,-36 2 0,-1-1 0,1-1 0,-1 0 0,0-1 0,1-1 0,-1 0 0,19-7 0,-31 9-105,0 1 0,0-1 0,-1-1 0,1 1 0,0 0 0,-1 0 0,1-1 0,-1 1 0,1-1 0,-1 1 0,0-1 0,2-2 0,4-18-6721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41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24575,'2'152'0,"0"-20"0,-16 145 0,13-260 0,1-11 0,0 0 0,-1 0 0,0 0 0,0 0 0,0 0 0,0 0 0,-1-1 0,0 1 0,0 0 0,-1-1 0,-4 7 0,7-12 0,0 0 0,0 1 0,0-1 0,-1 0 0,1 0 0,0 0 0,0 0 0,0 0 0,0 0 0,-1 0 0,1 0 0,0 0 0,0 0 0,0 0 0,-1 0 0,1 0 0,0 0 0,0 0 0,0 0 0,0 0 0,-1 0 0,1 0 0,0 0 0,0 0 0,0 0 0,-1 0 0,1 0 0,0 0 0,0 0 0,0 0 0,0 0 0,-1-1 0,1 1 0,0 0 0,0 0 0,0 0 0,0 0 0,0 0 0,0-1 0,-1 1 0,1 0 0,0 0 0,0 0 0,0 0 0,0-1 0,0 1 0,0 0 0,0 0 0,0 0 0,0-1 0,0 1 0,0 0 0,0 0 0,0 0 0,0-1 0,0 1 0,0 0 0,0 0 0,0 0 0,0 0 0,0-1 0,-1-16 0,3-9 0,1 0 0,2 0 0,0 1 0,1 0 0,2-1 0,1 2 0,13-29 0,0 9 0,2 1 0,1 1 0,31-38 0,-47 68 0,24-30 0,-31 40 0,0-1 0,0 1 0,0 0 0,1 0 0,-1 0 0,0 0 0,1 1 0,0-1 0,-1 1 0,1-1 0,0 1 0,5-2 0,-7 3 0,1 0 0,-1 1 0,1-1 0,-1 0 0,0 1 0,1-1 0,-1 1 0,0 0 0,0-1 0,1 1 0,-1 0 0,0 0 0,0 0 0,0 0 0,0 0 0,0 0 0,0 0 0,0 0 0,0 0 0,0 0 0,1 3 0,13 26 0,-8-9 0,-1 1 0,-1-1 0,-1 1 0,-1-1 0,-1 1 0,-1 43 0,4 43 0,-4-105-80,-1 1 0,1 0-1,0-1 1,0 1 0,0 0-1,0-1 1,1 1 0,-1-1-1,1 0 1,0 1 0,0-1 0,0 0-1,0 0 1,1 0 0,-1-1-1,5 4 1,14 6-6746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4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24575,'4'0'0,"14"0"0,8 0 0,13 0 0,7 8 0,5 4 0,1-2 0,2 3 0,-6-1 0,-14 6 0,-30 3 0,-24 8 0,-17 6 0,-19 10 0,-9 2 0,-1-7 0,11-11-8191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4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0 24575,'-5'0'0,"-4"0"0,-7 0 0,-11 0 0,-7 4 0,-5 15 0,-9 11 0,-4 10 0,2 6 0,9-5-8191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43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24575,'8'9'0,"4"6"0,-2 10 0,-1 8 0,-3 12 0,-2 6 0,-2 3 0,-1-3 0,-1-11-8191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44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24575,'0'-4'0,"0"1"0,0-1 0,0 0 0,1 0 0,-1 0 0,1 0 0,0 0 0,0 0 0,0 1 0,1-1 0,-1 0 0,1 1 0,0-1 0,0 1 0,0 0 0,5-6 0,-3 6 0,0 0 0,0 0 0,1 1 0,-1-1 0,0 1 0,1 0 0,0 0 0,-1 1 0,1-1 0,0 1 0,0 0 0,10-1 0,-13 2 0,0-1 0,1 1 0,-1-1 0,1 1 0,-1 0 0,1 0 0,-1 0 0,1 1 0,-1-1 0,1 0 0,-1 1 0,0 0 0,1-1 0,-1 1 0,0 0 0,1 0 0,-1 1 0,0-1 0,0 0 0,0 1 0,3 2 0,-4-2 0,0 0 0,0 0 0,0 1 0,0-1 0,0 0 0,0 1 0,0-1 0,-1 1 0,0-1 0,1 1 0,-1-1 0,0 1 0,0-1 0,0 1 0,0 0 0,-1-1 0,0 3 0,-3 10 0,0 0 0,-1-1 0,-1 1 0,0-1 0,-12 18 0,-11 16 0,17-31 0,1 0 0,1 1 0,0 0 0,2 1 0,-10 28 0,17-46 3,1 1-1,-1 0 1,0 0-1,1 0 1,-1 0 0,1 0-1,0 0 1,0 0-1,0 0 1,0 0-1,0 0 1,0 0-1,0 0 1,0 0-1,1 0 1,-1 0 0,1 0-1,0 0 1,0 0-1,-1 0 1,1 0-1,0-1 1,0 1-1,1 0 1,-1-1-1,0 1 1,1-1 0,-1 1-1,0-1 1,1 0-1,0 1 1,-1-1-1,1 0 1,0 0-1,0 0 1,-1 0-1,1 0 1,0-1 0,0 1-1,0-1 1,0 1-1,0-1 1,0 0-1,0 1 1,0-1-1,3 0 1,4-1-168,1 1 0,0-1 0,-1 0 0,1-1 0,-1 0 0,1-1 0,-1 0 0,12-5 0,10-8-6661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45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24575,'18'0'0,"1"1"0,-1 0 0,0 1 0,0 1 0,33 10 0,-41-9 0,-1 0 0,0 1 0,0-1 0,0 2 0,-1-1 0,0 1 0,0 0 0,0 1 0,-1 0 0,0 0 0,0 1 0,6 9 0,-1-1 0,-1 1 0,-1 0 0,0 0 0,-2 1 0,0 1 0,-1-1 0,0 1 0,6 36 0,-12-48 0,0 0 0,0-1 0,-1 1 0,0 0 0,0-1 0,-1 1 0,0-1 0,0 1 0,-1 0 0,1-1 0,-1 0 0,-1 1 0,1-1 0,-1 0 0,0 0 0,-1-1 0,1 1 0,-1-1 0,0 1 0,0-1 0,-1 0 0,0-1 0,0 1 0,0-1 0,0 0 0,0 0 0,-1 0 0,0-1 0,-12 5 0,10-4 0,-1-1 0,1 0 0,-1 0 0,0-1 0,0 0 0,0 0 0,0-1 0,0 0 0,0-1 0,-10-1 0,16 1 0,0 0 0,0-1 0,0 0 0,1 0 0,-1 0 0,0 0 0,0 0 0,0 0 0,1-1 0,-1 1 0,0-1 0,1 0 0,0 1 0,-1-1 0,1-1 0,0 1 0,0 0 0,0 0 0,0-1 0,1 1 0,-1-1 0,1 0 0,-1 1 0,1-1 0,0 0 0,0 0 0,0 0 0,0 0 0,1 0 0,-1 0 0,1 0 0,0 0 0,0-3 0,0-6 0,1 1 0,0-1 0,1 1 0,0-1 0,1 1 0,0 0 0,1 0 0,0 0 0,11-18 0,-1 2 0,2 2 0,30-39 0,21-4 0,-54 58 0,-1 0 0,-1-1 0,0 0 0,-1-1 0,0 0 0,-1-1 0,0 0 0,-1 0 0,10-23 0,-17 34 3,0 0 0,0 0 0,0-1 0,0 1 0,-1 0 0,1-1 0,-1 1 0,1-1 0,-1 1-1,0 0 1,0-1 0,0 1 0,-1-1 0,1 1 0,0-1 0,-1 1 0,0 0 0,1-1 0,-1 1 0,0 0 0,0-1-1,0 1 1,-1 0 0,1 0 0,0 0 0,-1 0 0,0 0 0,1 0 0,-1 1 0,0-1 0,0 1 0,0-1 0,0 1 0,0-1-1,0 1 1,0 0 0,0 0 0,-1 0 0,1 0 0,-5-1 0,-1 1-127,0 0 0,0 0 1,0 0-1,0 1 0,-1 0 0,1 0 1,0 1-1,0 1 0,0-1 0,0 1 1,-11 4-1,-9 5-6702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48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45 24575,'0'0'0,"0"1"0,0-1 0,0 0 0,-1 0 0,1 1 0,0-1 0,0 0 0,0 0 0,-1 0 0,1 0 0,0 1 0,0-1 0,0 0 0,-1 0 0,1 0 0,0 0 0,0 0 0,-1 0 0,1 0 0,0 0 0,0 0 0,-1 0 0,1 0 0,0 0 0,-1 0 0,1 0 0,0 0 0,0 0 0,-1 0 0,1 0 0,0 0 0,0 0 0,-1 0 0,1 0 0,0 0 0,0 0 0,-1-1 0,1 1 0,0 0 0,0 0 0,0 0 0,-1 0 0,1-1 0,0 1 0,0 0 0,0 0 0,0 0 0,-1-1 0,1 1 0,0 0 0,0 0 0,0-1 0,0 1 0,0 0 0,0 0 0,0-1 0,0 1 0,0 0 0,0 0 0,0-1 0,0 1 0,0 0 0,0-1 0,0 1 0,-14 18 0,-4 19 0,2 2 0,2 0 0,-13 59 0,21-78 0,-2 21 0,2 1 0,2 0 0,1-1 0,5 72 0,-1-50 0,-1-58 0,1 1 0,-1-1 0,1 1 0,0-1 0,0 1 0,0-1 0,1 0 0,0 0 0,0 0 0,0 0 0,1 0 0,5 8 0,-7-11 0,1-1 0,-1 1 0,1-1 0,0 0 0,-1 1 0,1-1 0,0 0 0,0 0 0,0 0 0,0-1 0,0 1 0,0 0 0,0-1 0,0 1 0,0-1 0,0 0 0,1 1 0,-1-1 0,0 0 0,0-1 0,0 1 0,0 0 0,0 0 0,1-1 0,-1 0 0,0 1 0,0-1 0,0 0 0,0 0 0,0 0 0,-1 0 0,1 0 0,0 0 0,0-1 0,2-1 0,12-11 0,0 0 0,-1-1 0,-1-1 0,0 0 0,-1-1 0,-1 0 0,0-1 0,-1 0 0,-1-1 0,-1-1 0,-1 1 0,11-41 0,-13 27 0,-2 1 0,-1-1 0,-1 0 0,-2 0 0,-7-56 0,5 72 0,-1 0 0,-1-1 0,0 1 0,-1 0 0,0 1 0,-2-1 0,-14-26 0,19 40-57,-1 0 0,1 1 1,-1-1-1,0 1 0,0-1 0,0 1 0,0 0 0,0 0 0,0 0 0,-1 1 0,1-1 1,0 1-1,-1 0 0,1-1 0,-1 2 0,0-1 0,1 0 0,-1 1 0,0 0 1,1 0-1,-1 0 0,0 0 0,-6 1 0,-14 3-6769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04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0 24575,'-6'111'0,"-25"142"0,2-39 0,28-209 0,-10 77 0,10-75 0,-1 1 0,0-1 0,0 1 0,-1-1 0,0 0 0,0 0 0,-8 13 0,10-20 0,1 0 0,0 0 0,0 0 0,0 1 0,0-1 0,-1 0 0,1 0 0,0 0 0,0 0 0,0 0 0,-1 1 0,1-1 0,0 0 0,0 0 0,-1 0 0,1 0 0,0 0 0,0 0 0,-1 0 0,1 0 0,0 0 0,0 0 0,-1 0 0,1 0 0,0 0 0,0 0 0,0 0 0,-1 0 0,1 0 0,0 0 0,0 0 0,-1-1 0,1 1 0,0 0 0,0 0 0,-1 0 0,1 0 0,0 0 0,0-1 0,0 1 0,0 0 0,-1 0 0,1 0 0,0-1 0,0 1 0,0 0 0,0 0 0,0 0 0,0-1 0,0 1 0,-1 0 0,1 0 0,0-1 0,0 1 0,0 0 0,0 0 0,0-1 0,0 1 0,0 0 0,0 0 0,0-1 0,-4-19 0,2-25 0,1 0 0,2 0 0,3 0 0,1 0 0,22-86 0,-22 112 0,1 0 0,1 1 0,1 0 0,18-32 0,-21 42 0,-1 0 0,2 1 0,-1 0 0,1 0 0,0 1 0,0-1 0,1 1 0,0 0 0,0 1 0,0 0 0,1 0 0,13-6 0,-19 10 0,-1 1 0,1-1 0,0 0 0,-1 1 0,1-1 0,0 1 0,-1 0 0,1 0 0,0 0 0,0 0 0,-1 0 0,1 0 0,0 0 0,0 0 0,-1 1 0,1-1 0,0 0 0,0 1 0,-1 0 0,1-1 0,-1 1 0,1 0 0,1 1 0,-1 0 0,0 0 0,0 0 0,-1 1 0,1-1 0,-1 0 0,1 1 0,-1-1 0,0 1 0,0-1 0,0 1 0,0 0 0,0-1 0,0 4 0,1 8 0,0-1 0,-2 1 0,1 0 0,-4 22 0,-19 93 0,0 5 0,22-108-1365,3-6-5461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05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87 150 24575,'0'-6'0,"1"0"0,0 0 0,0 0 0,1 0 0,0 0 0,0 0 0,0 1 0,1-1 0,0 1 0,0 0 0,0-1 0,0 1 0,1 1 0,6-8 0,-3 6 0,-1-1 0,1 1 0,0 0 0,0 1 0,0 0 0,1 0 0,0 1 0,0 0 0,9-4 0,-16 8 0,0-1 0,-1 1 0,1-1 0,0 1 0,0 0 0,0-1 0,-1 1 0,1 0 0,0 0 0,0-1 0,0 1 0,0 0 0,-1 0 0,1 0 0,0 0 0,0 0 0,0 0 0,0 1 0,-1-1 0,1 0 0,0 0 0,0 0 0,0 1 0,-1-1 0,1 1 0,0-1 0,0 0 0,-1 1 0,1-1 0,0 1 0,-1-1 0,1 1 0,0 0 0,-1-1 0,1 1 0,-1 0 0,1-1 0,-1 1 0,0 0 0,1 0 0,-1-1 0,0 1 0,1 0 0,-1 0 0,0 0 0,0 0 0,0-1 0,0 1 0,1 0 0,-1 0 0,0 0 0,-1 0 0,1-1 0,0 1 0,0 0 0,0 0 0,0 0 0,-1 0 0,1-1 0,0 1 0,-2 1 0,-20 58 0,21-57 0,-22 40 0,-2 0 0,-50 61 0,7-8 0,66-92 0,-1-1 0,1 1 0,-1 0 0,1 0 0,1 0 0,-1 0 0,0 1 0,1-1 0,0 0 0,0 1 0,0-1 0,0 1 0,1 7 0,0-10 0,0-1 0,1 1 0,-1-1 0,1 0 0,-1 0 0,1 1 0,0-1 0,-1 0 0,1 0 0,0 0 0,0 0 0,-1 0 0,1 0 0,0 0 0,0 0 0,0 0 0,1 0 0,0 1 0,1-1 0,0 1 0,0-1 0,0 0 0,1 0 0,-1 0 0,0 0 0,0-1 0,1 1 0,6-1 0,0 0-170,1-1-1,0 0 0,-1-1 1,1 0-1,-1-1 0,1 0 1,9-5-1,20-10-6655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3:31:51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24575,'-2'0'0,"0"1"0,0-1 0,0 1 0,0-1 0,0 1 0,0 0 0,0-1 0,0 1 0,0 0 0,0 1 0,0-1 0,1 0 0,-1 0 0,0 1 0,1-1 0,-1 1 0,1-1 0,0 1 0,0 0 0,-1-1 0,1 1 0,0 0 0,0 0 0,0 0 0,1 0 0,-1 0 0,0 0 0,1 0 0,0 0 0,-1 3 0,-2 10 0,1 0 0,1 0 0,0 19 0,1-21 0,-1 64 0,3-46 0,-2 0 0,-1-1 0,-2 1 0,-1-1 0,-1 0 0,-2 0 0,-15 43 0,2-14-1365,13-33-5461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0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24575,'0'12'0,"0"18"0,0 11 0,0 7 0,0 0 0,0-4 0,0 3 0,0-2 0,0-9-8191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0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24575,'-8'12'0,"-8"9"0,-8 1 0,-1 0 0,0-3 0,4 4 0,6 5 0,17-1 0,10-1 0,5-5 0,1-7-8191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0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24575,'4'0'0,"14"0"0,8 0 0,0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0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24575,'8'0'0,"7"0"0,2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0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 24575,'-1'31'0,"0"-13"0,1-1 0,0 0 0,1 0 0,3 17 0,-3-31 0,-1 0 0,1 0 0,0 0 0,0 0 0,0 0 0,0-1 0,0 1 0,1 0 0,-1 0 0,1-1 0,0 1 0,0-1 0,0 0 0,0 1 0,0-1 0,0 0 0,1 0 0,-1 0 0,1-1 0,-1 1 0,1 0 0,0-1 0,-1 0 0,1 0 0,0 0 0,0 0 0,6 1 0,-7-1 0,0-1 0,-1 0 0,1 0 0,0 0 0,0 0 0,0 0 0,0-1 0,-1 1 0,1 0 0,0-1 0,0 1 0,-1-1 0,1 0 0,0 0 0,-1 0 0,1 1 0,0-2 0,-1 1 0,0 0 0,1 0 0,-1 0 0,2-2 0,0-1 0,-1 0 0,1 0 0,-1 0 0,0 0 0,-1 0 0,1 0 0,-1 0 0,1 0 0,0-5 0,0-7 0,0 1 0,-1-1 0,0 1 0,-3-21 0,2 33 6,-1 1-1,1-1 1,0 0-1,-1 0 0,0 1 1,0-1-1,0 0 1,0 1-1,0-1 1,-1 1-1,1 0 1,-1-1-1,1 1 0,-1 0 1,0 0-1,0 0 1,0 0-1,0 0 1,0 0-1,0 0 1,-5-1-1,1 0-170,1 0 0,-2 1 0,1 0 0,0 1 0,0-1 0,-1 1 0,1 0 0,-8 1 0,-16-1-6661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0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24575,'0'342'0,"0"-383"0,2 1 0,8-49 0,-8 77 0,0 0 0,1 1 0,1-1 0,0 0 0,0 1 0,1 0 0,0 0 0,1 1 0,1-1 0,0 1 0,0 1 0,9-10 0,-15 17 0,1 1 0,-1-1 0,0 1 0,1 0 0,0 0 0,-1-1 0,1 1 0,0 0 0,0 0 0,0 1 0,-1-1 0,1 0 0,0 1 0,0-1 0,2 0 0,-2 1 0,-1 0 0,0 1 0,0-1 0,0 0 0,0 0 0,0 1 0,0-1 0,0 1 0,-1-1 0,1 0 0,0 1 0,0 0 0,0-1 0,0 1 0,0 0 0,-1-1 0,1 1 0,0 0 0,-1 0 0,1-1 0,0 2 0,3 6 0,0 0 0,-1 1 0,0-1 0,-1 0 0,3 16 0,4 9 0,-8-30-80,0 0 0,1-1-1,-1 1 1,1 0 0,0-1-1,-1 0 1,1 1 0,0-1-1,1 0 1,-1 0 0,0 0 0,0 0-1,1 0 1,-1 0 0,1-1-1,4 2 1,17 5-6746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0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24575,'1'31'0,"10"51"0,1 14 0,-11 289 0,-2-245 0,1-177 0,-1 0 0,1 0 0,2 0 0,2 0 0,9-37 0,-11 64 0,1 0 0,0 0 0,0 1 0,1-1 0,1 1 0,0 0 0,0 0 0,0 1 0,1 0 0,1 0 0,-1 0 0,1 1 0,1-1 0,-1 2 0,1-1 0,0 1 0,1 0 0,-1 1 0,18-8 0,-23 12 0,-1-1 0,0 1 0,1 0 0,-1 0 0,1 1 0,-1-1 0,1 1 0,0-1 0,-1 1 0,1 0 0,0 0 0,-1 0 0,1 0 0,-1 0 0,1 1 0,0-1 0,-1 1 0,1-1 0,-1 1 0,1 0 0,-1 0 0,4 2 0,-3 0 0,-1-1 0,1 1 0,-1 0 0,1 0 0,-1 0 0,0 0 0,0 1 0,0-1 0,0 0 0,-1 1 0,0-1 0,1 1 0,0 7 0,2 12 0,-1 1 0,-1 0 0,-1 0 0,-3 25 0,1-33 0,1-9 0,1 76 0,0-77 0,-1-1 0,1 1 0,0 0 0,0-1 0,1 1 0,0-1 0,0 0 0,0 1 0,0-1 0,1 0 0,5 7 0,-7-11-40,0 0 0,0 0 0,0 0 0,0 0-1,1 0 1,-1 0 0,0 0 0,1-1 0,-1 1 0,0-1 0,1 1-1,-1-1 1,1 1 0,-1-1 0,1 0 0,-1 0 0,0 0-1,1 0 1,-1 0 0,1 0 0,-1 0 0,1 0 0,-1 0 0,1-1-1,-1 1 1,1-1 0,-1 1 0,0-1 0,1 1 0,-1-1-1,0 0 1,1 0 0,1-1 0,23-19-6786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0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24575,'4'-5'0,"6"0"0,9 0 0,10 0 0,4 2 0,-3-3 0,-3 0 0,-10 0 0,-21 6 0,-9 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36:42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0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24575,'0'462'0,"0"-458"0,0 1 0,0 0 0,1-1 0,0 1 0,-1 0 0,1-1 0,1 1 0,-1-1 0,1 1 0,0-1 0,0 0 0,0 1 0,0-1 0,1 0 0,0 0 0,5 6 0,-2-6 0,-1 1 0,1-1 0,0 0 0,1 0 0,-1-1 0,1 0 0,-1 0 0,1-1 0,0 1 0,12 1 0,-8-1-124,0 0 0,1-1 0,-1-1 0,1 1 0,-1-2 0,1 0-1,0 0 1,-1-1 0,1 0 0,14-5 0,-2-5-6702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1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24575,'1'0'0,"1"0"0,0 1 0,-1 0 0,1-1 0,0 1 0,-1 0 0,1 0 0,-1-1 0,1 1 0,-1 1 0,1-1 0,-1 0 0,0 0 0,0 0 0,1 1 0,-1-1 0,0 0 0,0 1 0,0-1 0,0 1 0,-1 0 0,1-1 0,0 1 0,-1 0 0,1-1 0,0 3 0,10 49 0,-11-51 0,5 70 0,-4 86 0,-2-105 0,2-77 0,2 0 0,0 1 0,1 0 0,1 0 0,1 0 0,2 0 0,0 1 0,1 0 0,1 1 0,1 0 0,1 0 0,1 1 0,1 1 0,17-19 0,-28 34-62,1 0 0,-1 1 0,1 0 0,0 0 0,0 0 0,0 0 0,1 0 0,-1 1 0,0 0 0,1 0 0,0 0 0,-1 0-1,1 1 1,0 0 0,0 0 0,0 0 0,0 1 0,0-1 0,0 1 0,0 0 0,10 2 0,1 2-6764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1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24575,'0'4'0,"0"10"0,4 15 0,2 11 0,-1 12 0,-1 13 0,-1 8 0,-1 0 0,-1-3 0,0-6 0,-1-10 0,4-13 0,1-15-8191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1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24575,'-6'17'0,"2"-2"0,-1 1 0,-1-1 0,0 0 0,-1-1 0,-1 0 0,0 0 0,0 0 0,-2-1 0,-11 13 0,-36 41 0,41-46 0,-1-1 0,-1 0 0,-22 18 0,28-30 0,8-5 0,-1 1 0,1-1 0,0 1 0,0-1 0,0 1 0,-3 5 0,6-8 0,1 0 0,0 0 0,-1-1 0,1 1 0,0 0 0,0 0 0,-1 0 0,1 0 0,0 0 0,0-1 0,0 1 0,0 0 0,0 0 0,0 0 0,1 0 0,-1 0 0,0-1 0,0 1 0,1 0 0,-1 0 0,0 0 0,1 0 0,-1-1 0,1 1 0,-1 0 0,1-1 0,-1 1 0,1 0 0,-1-1 0,1 1 0,0 0 0,-1-1 0,1 1 0,0-1 0,0 0 0,-1 1 0,1-1 0,0 1 0,0-1 0,0 0 0,-1 0 0,1 1 0,0-1 0,2 0 0,11 5 0,0 2 0,0-1 0,-1 2 0,0 0 0,0 0 0,-1 1 0,0 1 0,0 0 0,19 22 0,-7-11 114,-23-21-156,-1 0-1,1 0 1,0 1 0,0-1 0,0 0-1,0 0 1,-1 0 0,1 0 0,0 0-1,0-1 1,0 1 0,0 0 0,-1 0-1,1-1 1,0 1 0,0 0 0,0-1-1,-1 1 1,1 0 0,0-1 0,-1 1-1,1-1 1,0 0 0,-1 1 0,1-1-1,0 1 1,-1-1 0,1 0 0,-1 1-1,0-1 1,1 0 0,-1 0-1,1 1 1,-1-3 0,11-21-6784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1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24575,'6'0'0,"0"0"0,-1 0 0,1 1 0,-1-1 0,1 1 0,-1 0 0,1 1 0,-1-1 0,0 1 0,0 0 0,1 0 0,-1 1 0,4 3 0,-5-3 0,0 1 0,-1 0 0,0-1 0,1 2 0,-2-1 0,1 0 0,0 1 0,-1-1 0,0 1 0,0 0 0,0-1 0,0 1 0,-1 0 0,1 7 0,4 26 0,-2 1 0,-1-1 0,-3 1 0,-5 52 0,2-49 0,1 0 0,3-1 0,8 66 0,1-55 0,1 0 0,7 103 0,-18-152 6,1 1-1,-2 0 1,1-1-1,0 1 0,-1 0 1,1-1-1,-1 1 1,0-1-1,0 1 1,-1-1-1,1 1 1,-1-1-1,1 0 0,-1 0 1,0 1-1,0-1 1,-1-1-1,1 1 1,-3 3-1,-1-2-152,1-1-1,-1 1 1,0-1-1,0 0 1,0-1 0,0 1-1,-1-1 1,1 0-1,-11 1 1,-38 7-6679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3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22 24575,'1'1'0,"0"-1"0,0 0 0,0 0 0,0 0 0,0 0 0,0 0 0,0-1 0,0 1 0,0 0 0,-1 0 0,1-1 0,0 1 0,0 0 0,0-1 0,0 1 0,0-1 0,0 1 0,-1-1 0,1 1 0,0-1 0,-1 0 0,2 0 0,-2 0 0,0 1 0,0-1 0,-1 0 0,1 1 0,0-1 0,0 1 0,-1-1 0,1 1 0,0-1 0,-1 1 0,1-1 0,0 1 0,-1-1 0,1 1 0,-1-1 0,1 1 0,0-1 0,-1 1 0,1 0 0,-1-1 0,0 1 0,1 0 0,-1 0 0,1-1 0,-1 1 0,1 0 0,-1 0 0,0 0 0,1 0 0,-1 0 0,1 0 0,-1 0 0,0 0 0,0 0 0,-9-1 0,-1 0 0,1 0 0,0 1 0,0 1 0,0-1 0,0 2 0,0 0 0,0 0 0,0 0 0,0 1 0,1 1 0,-1 0 0,1 0 0,0 1 0,0 0 0,1 0 0,-15 13 0,15-12 0,0 1 0,0 0 0,1 0 0,0 1 0,1 0 0,-1 0 0,1 0 0,1 1 0,0 0 0,0 0 0,1 1 0,0-1 0,0 1 0,1 0 0,1 0 0,0 0 0,-2 16 0,4-21 0,1 0 0,0 0 0,0-1 0,0 1 0,1 0 0,-1-1 0,1 1 0,0-1 0,0 1 0,1-1 0,0 0 0,-1 0 0,1 0 0,0 0 0,1 0 0,-1-1 0,1 0 0,0 0 0,-1 0 0,1 0 0,1 0 0,-1-1 0,0 1 0,1-1 0,8 3 0,11 4 0,1 0 0,1-2 0,35 6 0,-55-12 0,24 4 0,-20-4 0,0 0 0,1 1 0,-1 0 0,0 1 0,0 0 0,-1 0 0,1 1 0,0 0 0,-1 1 0,0 0 0,0 0 0,-1 1 0,12 10 0,-9-5 0,-1 1 0,0 0 0,-1 0 0,-1 1 0,10 19 0,-16-27 0,0 0 0,0 0 0,-1 0 0,0 1 0,0-1 0,0 0 0,0 0 0,-1 1 0,0-1 0,0 1 0,0-1 0,-1 0 0,0 1 0,0-1 0,0 0 0,-1 0 0,0 0 0,0 0 0,-3 6 0,1-5 6,0 0 0,0 0 0,-1-1 0,1 1 0,-2-1 0,1 0 0,0 0 0,-1-1 0,0 0 0,0 0 0,0 0 0,-1-1 0,1 1 0,-1-2 0,0 1 0,0-1 0,0 0 0,0 0 0,-7 0 0,-3 1-218,-1-1 0,1-1 0,-1 0-1,1-1 1,-1-2 0,-30-4 0,20-1-6614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3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71 24575,'0'-13'0,"0"9"0,1 1 0,-1-1 0,0 0 0,0 1 0,0-1 0,-1 0 0,1 1 0,-1-1 0,0 1 0,0-1 0,0 0 0,0 1 0,-1 0 0,-1-4 0,2 7 0,0 1 0,0 0 0,0 0 0,1 0 0,-1-1 0,0 1 0,1 0 0,-1 0 0,1 0 0,-1 0 0,1 0 0,-1 0 0,1 0 0,0 0 0,-1 0 0,1 0 0,0 0 0,0 1 0,0-1 0,0 0 0,0 2 0,-3 43 0,3 0 0,1 0 0,2 0 0,15 73 0,6 67 0,3 180 0,-26-412 0,3 1 0,1-1 0,3 1 0,1 0 0,24-68 0,-27 95 0,1 1 0,1 0 0,1 0 0,0 0 0,1 2 0,0-1 0,2 1 0,0 1 0,0 0 0,1 0 0,1 1 0,24-17 0,-36 28 0,0 1 0,0 0 0,-1 0 0,1 0 0,0 0 0,0 0 0,0 0 0,0 1 0,0-1 0,0 1 0,0-1 0,0 1 0,0 0 0,1 0 0,-1 0 0,0 0 0,0 0 0,0 0 0,0 0 0,0 1 0,0-1 0,0 1 0,0 0 0,0-1 0,0 1 0,0 0 0,0 0 0,0 0 0,0 1 0,-1-1 0,1 0 0,-1 1 0,1-1 0,-1 1 0,1-1 0,-1 1 0,0 0 0,1-1 0,-1 1 0,0 0 0,0 0 0,1 3 0,4 11 0,0 0 0,-1 0 0,-1 1 0,4 25 0,-2-13 0,9 56 0,-3 1 0,0 95 0,-12-177-51,8 60 229,-8-61-272,1 0 1,0 1 0,1-1 0,-1 0-1,0 0 1,1 0 0,0 0 0,0 0 0,0 0-1,0 0 1,0-1 0,1 1 0,-1-1-1,1 1 1,5 3 0,17 4-6733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3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24575,'4'0'0,"10"0"0,19 0 0,21 0 0,14 0 0,3 0 0,-1 0 0,-26 0 0,-20 0-8191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3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24575,'-14'63'0,"-10"105"0,-7 76 0,30-235 0,-4 31 0,2 1 0,2 0 0,7 63 0,-5-101 0,0 1 0,0-1 0,1 1 0,0-1 0,0 0 0,0 1 0,0-1 0,0 0 0,0 0 0,1-1 0,-1 1 0,1 0 0,0-1 0,0 0 0,0 1 0,0-1 0,0 0 0,1-1 0,-1 1 0,1 0 0,-1-1 0,1 0 0,-1 0 0,1 0 0,0 0 0,-1-1 0,8 1 0,-4 0 0,1-1 0,-1 1 0,1-1 0,-1 0 0,1-1 0,-1 0 0,1 0 0,-1-1 0,0 0 0,0 0 0,0-1 0,0 1 0,9-6 0,-9 3-151,-1-1-1,-1 1 0,1-1 0,-1 0 1,0-1-1,0 1 0,-1-1 1,6-11-1,6-17-6674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3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28 152 24575,'-8'35'0,"1"0"0,1 0 0,2 1 0,2-1 0,3 63 0,-1-55 0,0-37 0,1 0 0,-1-1 0,1 1 0,0-1 0,1 1 0,-1-1 0,1 0 0,0 1 0,0-1 0,1 0 0,-1 0 0,1-1 0,6 8 0,-7-9 0,0-1 0,0 0 0,0 0 0,1 0 0,-1 0 0,1 0 0,-1-1 0,1 1 0,0-1 0,0 1 0,-1-1 0,1 0 0,0 0 0,0-1 0,0 1 0,0-1 0,0 1 0,0-1 0,0 0 0,1 0 0,-1 0 0,0 0 0,0-1 0,0 1 0,0-1 0,5-2 0,-3 1 0,0 0 0,0-1 0,-1 0 0,1 0 0,-1-1 0,1 1 0,-1-1 0,0 0 0,0 0 0,-1 0 0,1 0 0,-1-1 0,0 0 0,0 1 0,-1-1 0,1 0 0,-1-1 0,2-6 0,4-13 0,-1-1 0,6-40 0,-10 49 0,4-33 0,-2 0 0,-3 0 0,-5-80 0,3 127 4,0-1-1,-1 1 1,1 0-1,-1 0 0,0-1 1,0 1-1,0 0 1,0 0-1,-1 0 0,1 0 1,-1 0-1,0 0 1,0 1-1,0-1 1,0 0-1,0 1 0,0 0 1,-1-1-1,1 1 1,-1 0-1,0 0 1,1 0-1,-1 1 0,0-1 1,0 1-1,0 0 1,-1-1-1,1 1 0,0 1 1,0-1-1,0 0 1,-1 1-1,1 0 1,-4-1-1,0 1-96,0 0 0,0 1 1,0 0-1,0 0 0,0 0 0,0 1 0,1 0 0,-1 0 1,1 0-1,-1 1 0,1 0 0,0 1 0,0-1 1,0 1-1,-7 6 0,-2 5-6733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36:4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22 203 24575,'-2'-1'0,"1"1"0,0-1 0,0 0 0,0 1 0,0-1 0,0 0 0,0 0 0,0 1 0,1-1 0,-1 0 0,0 0 0,0 0 0,1 0 0,-1 0 0,0 0 0,1 0 0,-1 0 0,1-1 0,-1 1 0,1 0 0,0 0 0,-1 0 0,1 0 0,0-1 0,0 1 0,0-1 0,-4-35 0,5 31 0,0 0 0,0 0 0,0 0 0,0 0 0,1 0 0,0 0 0,1 1 0,-1-1 0,1 1 0,0-1 0,0 1 0,1 0 0,-1 0 0,1 0 0,0 1 0,1 0 0,-1-1 0,1 1 0,5-3 0,-6 3 0,1 1 0,0 0 0,-1 0 0,1 0 0,0 1 0,0 0 0,1 0 0,-1 0 0,0 0 0,1 1 0,-1 0 0,1 0 0,-1 0 0,1 1 0,0 0 0,-1 0 0,1 0 0,-1 1 0,1 0 0,-1 0 0,6 2 0,-8-1 0,0-1 0,0 1 0,-1 0 0,1 0 0,-1 0 0,0 0 0,1 1 0,-1-1 0,0 1 0,0-1 0,-1 1 0,1 0 0,-1 0 0,1-1 0,-1 1 0,0 0 0,0 0 0,0 1 0,0-1 0,-1 0 0,1 0 0,-1 0 0,0 0 0,0 1 0,0-1 0,0 0 0,0 0 0,-1 0 0,-1 5 0,0 8 0,-2 0 0,0 0 0,-1 0 0,-9 19 0,6-19 0,1 1 0,0 0 0,1 0 0,1 0 0,1 1 0,0 0 0,1 0 0,1 0 0,1 0 0,2 35 0,7-28-1365,3-7-5461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4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24575,'10'0'0,"3"0"0,-1 0 0,1 0 0,0 1 0,0 1 0,22 5 0,-31-5 0,0 0 0,0 0 0,-1 0 0,1 0 0,0 1 0,-1-1 0,0 1 0,1 0 0,-1 0 0,-1 0 0,1 0 0,0 0 0,-1 1 0,1-1 0,-1 1 0,0 0 0,0 0 0,-1 0 0,1 0 0,-1 0 0,2 6 0,1 12 0,0 0 0,-2 0 0,0 1 0,-3 30 0,4 38 0,0-64 0,4 42 0,26 113 0,-21-121 0,-2 0 0,2 90 0,-11-144 0,-1-5 8,0 1-1,1 0 0,-1-1 0,0 1 1,-1 0-1,1-1 0,0 1 0,-1-1 1,1 1-1,-1-1 0,0 1 1,0-1-1,-2 5 0,2-6-68,0 0 0,-1 0 0,1 0 0,0 0-1,0-1 1,-1 1 0,1 0 0,-1-1 0,1 1 0,0-1 0,-1 1 0,1-1-1,-1 0 1,1 1 0,-1-1 0,1 0 0,-1 0 0,1 0 0,-1 0-1,1-1 1,-1 1 0,1 0 0,-4-2 0,-30-7-6765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4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24575,'13'0'0,"8"0"0,5 0 0,2 0 0,5 0 0,0 0 0,4 0 0,-5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24575,'-8'0'0,"1"0"0,6 0 0,8 0 0,6 0 0,10 0 0,5 4 0,6 2 0,-7-1 0,-8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4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24575,'2'245'0,"-4"357"0,1-567 0,1 0 0,-1 0 0,-2-1 0,-1 1 0,-14 53 0,18-88 0,1 0 0,-1 1 0,0-1 0,0 0 0,0 0 0,0 0 0,0 1 0,0-1 0,0 0 0,0 0 0,0 1 0,0-1 0,0 0 0,0 0 0,0 0 0,0 1 0,0-1 0,-1 0 0,1 0 0,0 0 0,0 1 0,0-1 0,0 0 0,0 0 0,0 0 0,-1 1 0,1-1 0,0 0 0,0 0 0,0 0 0,0 0 0,-1 0 0,1 0 0,0 1 0,0-1 0,0 0 0,-1 0 0,1 0 0,0 0 0,0 0 0,0 0 0,-1 0 0,1 0 0,0 0 0,0 0 0,-1 0 0,1 0 0,0 0 0,0 0 0,0 0 0,-1 0 0,1 0 0,0 0 0,0 0 0,0 0 0,-1 0 0,1-1 0,0 1 0,-1 0 0,-5-19 0,-1-29 0,5 21 0,1 1 0,2-1 0,0 0 0,2 1 0,1-1 0,1 1 0,1 0 0,1 1 0,1-1 0,2 1 0,0 1 0,2 0 0,0 0 0,2 1 0,16-21 0,-8 15 0,-15 19 0,-1 1 0,1 0 0,1 0 0,-1 1 0,1 0 0,1 0 0,0 1 0,10-7 0,-18 14 0,0-1 0,0 1 0,0-1 0,0 1 0,0 0 0,0-1 0,0 1 0,0 0 0,0 0 0,1 0 0,-1 0 0,0 0 0,0 0 0,0 0 0,0 0 0,0 1 0,0-1 0,0 0 0,0 1 0,0-1 0,0 1 0,0-1 0,0 1 0,0-1 0,0 1 0,0-1 0,1 2 0,0 1 0,1 0 0,-1 0 0,0 0 0,0 0 0,0 1 0,0-1 0,-1 0 0,2 6 0,2 7 0,-1 0 0,4 28 0,-5-5 0,-1 52 0,-3-62 0,1 0 0,1 0 0,2 0 0,8 34 0,-10-59 12,0 0-1,0 0 0,1 0 1,-1 0-1,1-1 1,0 1-1,0 0 0,1-1 1,3 5-1,-5-6-72,1-1-1,-1 0 0,0 0 1,1 0-1,-1 0 0,1 0 1,0 0-1,-1 0 0,1-1 1,0 1-1,-1 0 1,1-1-1,0 0 0,0 1 1,0-1-1,-1 0 0,1 0 1,0 0-1,0 0 1,0 0-1,-1 0 0,1-1 1,2 1-1,28-12-6764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4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24575,'9'0'0,"10"0"0,11 0 0,9 0 0,1 0 0,3 0 0,-14 0 0,-12 0-8191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4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24575,'0'118'0,"-9"361"0,8-473 0,1-1 0,0 1 0,1-1 0,-1 0 0,1 1 0,0-1 0,0 0 0,1 1 0,0-1 0,0 0 0,0 0 0,0 0 0,1 0 0,5 7 0,-6-10 0,0 0 0,-1 0 0,1-1 0,0 1 0,0-1 0,1 1 0,-1-1 0,0 0 0,0 1 0,1-1 0,-1 0 0,0-1 0,1 1 0,-1 0 0,1-1 0,-1 1 0,1-1 0,-1 0 0,1 0 0,-1 0 0,1 0 0,-1 0 0,1-1 0,-1 1 0,1-1 0,-1 0 0,1 1 0,-1-1 0,0 0 0,1 0 0,-1-1 0,0 1 0,3-3 0,-1 1-114,0 1 1,0-2-1,-1 1 0,0 0 0,1-1 1,-1 1-1,-1-1 0,1 0 0,0 0 1,-1 0-1,2-6 0,7-17-6712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4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77 101 24575,'-2'1'0,"0"0"0,0-1 0,-1 1 0,1 0 0,0 0 0,1 0 0,-1 1 0,0-1 0,0 0 0,0 1 0,1-1 0,-1 1 0,0-1 0,1 1 0,0 0 0,-1 0 0,1-1 0,0 1 0,0 0 0,0 0 0,0 0 0,-1 4 0,-17 51 0,18-53 0,-4 15 0,0 0 0,2 0 0,0 0 0,1 0 0,1 0 0,1 1 0,1-1 0,5 33 0,-6-50 0,2 1 0,-1 0 0,0 0 0,1-1 0,-1 1 0,1 0 0,0-1 0,-1 0 0,1 1 0,0-1 0,1 0 0,-1 0 0,0 0 0,1 0 0,-1-1 0,1 1 0,-1-1 0,1 1 0,0-1 0,0 0 0,0 0 0,0 0 0,-1 0 0,1-1 0,0 1 0,0-1 0,0 0 0,0 1 0,1-1 0,-1-1 0,3 1 0,3-1 0,0 0 0,0-1 0,0 1 0,0-2 0,0 1 0,0-1 0,-1-1 0,1 1 0,7-6 0,-9 5 0,0 0 0,0-1 0,-1 0 0,1 0 0,-1 0 0,0-1 0,-1 0 0,1 0 0,-1 0 0,-1-1 0,1 0 0,-1 0 0,0 0 0,-1 0 0,1-1 0,-1 1 0,-1-1 0,0 0 0,0 0 0,0 0 0,-1 0 0,0 0 0,-1 0 0,0-14 0,1-8 0,-3-65 0,2 88 0,-1-1 0,0 1 0,-1 0 0,1-1 0,-1 1 0,-1 0 0,1 0 0,-1 0 0,-7-11 0,8 15 5,0 1-1,-1-1 0,1 1 0,0-1 1,-1 1-1,1 0 0,-1 0 0,0 0 1,1 0-1,-1 0 0,0 1 1,0-1-1,0 1 0,-1 0 0,1 0 1,0 0-1,0 0 0,-1 1 1,1-1-1,0 1 0,-1 0 0,1 0 1,0 0-1,-1 0 0,1 1 0,0-1 1,-5 2-1,-5 3-252,1-1 1,0 1-1,0 1 1,0 0-1,-14 11 1,5-4-6579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4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24575,'0'-1'0,"1"0"0,-1 1 0,0-1 0,1 0 0,-1 0 0,1 0 0,-1 0 0,1 0 0,-1 0 0,1 1 0,0-1 0,-1 0 0,1 1 0,0-1 0,0 0 0,0 1 0,-1-1 0,1 1 0,0-1 0,0 1 0,0-1 0,0 1 0,0 0 0,0-1 0,0 1 0,0 0 0,0 0 0,1 0 0,34-5 0,-31 5 0,5-1 0,4-1 0,1 2 0,-1-1 0,0 2 0,17 1 0,-28-1 0,0-1 0,0 1 0,0 0 0,0 0 0,0 0 0,0 0 0,0 0 0,0 1 0,0-1 0,-1 1 0,1 0 0,-1 0 0,1 0 0,-1 0 0,0 0 0,1 1 0,-1-1 0,-1 0 0,1 1 0,0 0 0,0-1 0,-1 1 0,0 0 0,1 0 0,0 3 0,2 19 0,0 1 0,-2 0 0,-1 0 0,-1-1 0,-5 42 0,1 3 0,4-57 0,-4 122 0,21 214 0,-14-330 0,-1-4 0,0 1 0,0-1 0,-2 18 0,0-30 0,0-1 0,0 1 0,0 0 0,0-1 0,-1 1 0,1-1 0,-1 0 0,0 1 0,0-1 0,0 1 0,0-1 0,0 0 0,0 0 0,0 0 0,-1 0 0,1 0 0,-1 0 0,0 0 0,0 0 0,1 0 0,-1-1 0,0 1 0,0-1 0,-1 1 0,1-1 0,-2 1 0,-37 3-1365,-6-8-5461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5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19 24575,'-71'-19'0,"58"19"0,1 1 0,0 0 0,-1 1 0,1 0 0,0 1 0,0 0 0,0 1 0,1 0 0,-1 1 0,1 0 0,-19 13 0,13-7 0,1 1 0,1 0 0,0 1 0,1 0 0,0 2 0,-21 27 0,33-39 0,-1 0 0,1 1 0,0-1 0,0 0 0,0 1 0,1 0 0,-1-1 0,1 1 0,0 0 0,0 0 0,0 0 0,0 0 0,0 7 0,2-8 0,0 0 0,-1-1 0,1 1 0,0-1 0,0 1 0,0-1 0,1 1 0,-1-1 0,1 0 0,-1 0 0,1 0 0,0 0 0,-1 0 0,1 0 0,0 0 0,1 0 0,-1-1 0,0 1 0,0-1 0,1 0 0,3 2 0,13 5 0,0 0 0,1-2 0,0 0 0,0-2 0,0 0 0,33 2 0,-21-2 0,53 12 0,-75-13 0,0 0 0,0 1 0,-1 0 0,1 0 0,-1 1 0,0 1 0,0 0 0,-1 0 0,10 9 0,-14-11 0,0 0 0,-1 0 0,0 1 0,0-1 0,0 1 0,-1 0 0,1 0 0,-1 0 0,0 0 0,-1 0 0,1 1 0,-1-1 0,0 0 0,0 1 0,-1-1 0,0 1 0,0-1 0,0 1 0,0-1 0,-1 1 0,0-1 0,0 0 0,-3 10 0,0-4 0,0 0 0,-1 0 0,0 0 0,0 0 0,-1-1 0,-1 0 0,0 0 0,0 0 0,-15 14 0,12-15 20,1-1 0,-1-1 0,0 0 0,0 0 0,-19 8 0,25-13-98,0 0 0,0-1 0,0 1-1,0-1 1,-1 0 0,1 0 0,-1-1 0,1 1 0,0-1-1,-1 0 1,1 0 0,-1 0 0,1-1 0,0 1 0,-1-1-1,1 0 1,0-1 0,-7-2 0,-10-10-6748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5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24575,'0'927'0,"2"-955"0,0 0 0,2 0 0,1 0 0,1 0 0,2 1 0,0 0 0,2 0 0,1 1 0,1 0 0,1 1 0,1 1 0,20-26 0,-30 45 0,-1 1 0,1 0 0,0-1 0,0 2 0,0-1 0,0 0 0,1 1 0,5-4 0,-8 6 0,-1 1 0,0 0 0,0-1 0,0 1 0,0 0 0,1-1 0,-1 1 0,0 0 0,0 0 0,1 0 0,-1 0 0,0 0 0,0 1 0,1-1 0,-1 0 0,0 1 0,0-1 0,0 0 0,0 1 0,1-1 0,-1 1 0,0 0 0,0-1 0,0 1 0,0 0 0,0 0 0,0 0 0,-1-1 0,1 1 0,0 0 0,0 0 0,-1 0 0,1 0 0,0 0 0,-1 1 0,1-1 0,-1 0 0,1 0 0,-1 0 0,0 0 0,0 1 0,1-1 0,-1 1 0,4 16 0,0-1 0,-1 1 0,-1-1 0,-1 1 0,-1 35 0,2 36 0,5-65 115,-7-23-153,0-1 0,0 1 0,1-1 0,-1 1 0,0-1 0,1 1 0,-1-1 0,0 1 0,1-1 1,-1 1-1,0-1 0,1 0 0,-1 1 0,1-1 0,-1 0 0,1 1 0,-1-1 0,1 0 0,-1 0 0,1 0 0,-1 1 0,1-1 0,-1 0 0,1 0 0,-1 0 0,1 0 0,0 0 0,-1 0 0,1 0 1,-1 0-1,1 0 0,-1 0 0,1 0 0,-1 0 0,1 0 0,-1 0 0,1-1 0,0 1 0,14-12-6788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36:45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24575,'4'0'0,"2"-4"0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5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24575,'0'-4'0,"13"-10"0,16-3 0,12-2 0,3 2 0,-1 4 0,0 4 0,-12 4 0,-11 2-8191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5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24575,'-1'0'0,"0"0"0,0 0 0,0 1 0,0-1 0,0 1 0,1-1 0,-1 1 0,0-1 0,0 1 0,0-1 0,1 1 0,-1 0 0,0 0 0,1-1 0,-1 1 0,1 0 0,-1 0 0,1 0 0,-1-1 0,1 1 0,-1 0 0,1 0 0,0 0 0,-1 0 0,1 0 0,0 0 0,0 0 0,0 1 0,-5 34 0,5-30 0,-5 469 0,8-257 0,-3-206-118,-1-9 62,0 0-1,1 1 0,0-1 1,0 1-1,0-1 0,0 0 1,1 1-1,-1-1 0,1 0 0,0 1 1,0-1-1,0 0 0,0 0 1,0 0-1,1 0 0,-1 0 0,1 0 1,0 0-1,0 0 0,0-1 1,5 5-1,14 3-6769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5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24575,'0'468'0,"0"-464"0,0 1 0,0 0 0,1-1 0,-1 1 0,1-1 0,0 1 0,0-1 0,3 6 0,-4-10 0,0 0 0,0 0 0,0 0 0,0 1 0,0-1 0,1 0 0,-1 0 0,0 1 0,0-1 0,0 0 0,1 0 0,-1 0 0,0 0 0,0 1 0,0-1 0,1 0 0,-1 0 0,0 0 0,0 0 0,0 0 0,1 0 0,-1 0 0,0 0 0,0 0 0,1 1 0,-1-1 0,0 0 0,1 0 0,-1 0 0,0 0 0,0-1 0,1 1 0,-1 0 0,0 0 0,0 0 0,1 0 0,-1 0 0,0 0 0,0 0 0,0 0 0,1 0 0,-1-1 0,0 1 0,14-23 0,0-21 0,15-78 0,-24 90 0,2 0 0,1 0 0,2 1 0,1 0 0,23-47 0,-32 76 0,-1-1 0,0 1 0,1-1 0,-1 1 0,1-1 0,0 1 0,0 0 0,0 0 0,0 0 0,0 0 0,0 0 0,0 0 0,1 1 0,-1-1 0,1 1 0,-1 0 0,1 0 0,0-1 0,-1 2 0,1-1 0,0 0 0,0 0 0,0 1 0,-1 0 0,1-1 0,0 1 0,0 0 0,0 1 0,0-1 0,0 0 0,-1 1 0,5 1 0,-3-1 0,0 2 0,0-1 0,-1 0 0,1 1 0,0-1 0,-1 1 0,0 0 0,1 1 0,-1-1 0,0 0 0,-1 1 0,1 0 0,-1-1 0,1 1 0,-1 0 0,0 0 0,0 1 0,-1-1 0,2 8 0,1 8 0,-1 1 0,-2-1 0,0 1 0,-3 33 0,0-36 0,2 1 0,0-1 0,1 1 0,0-1 0,9 36 0,-10-51-45,1 0-1,0-1 1,0 1-1,-1 0 1,2-1-1,-1 1 1,0 0-1,1-1 1,-1 1-1,1-1 1,0 0-1,-1 0 1,1 0-1,0 0 1,0 0-1,1 0 1,-1 0-1,0 0 1,1-1-1,-1 1 1,1-1-1,-1 0 1,1 0-1,0 0 0,-1 0 1,1 0-1,0-1 1,0 1-1,4 0 1,14-6-6781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5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24575,'4'0'0,"10"0"0,19-12 0,17-9 0,8 0 0,-1 3 0,-11-4 0,-5 2 0,-9 5-8191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5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24575,'0'9'0,"0"10"0,5 12 0,0 7 0,1 7 0,2 4 0,1-3 0,-2-4 0,7-10 0,0-10-8191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5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24575,'0'4'0,"0"10"0,0 15 0,0 19 0,0 19 0,0 10 0,0 0 0,0-4 0,0-10 0,0-17-8191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5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24575,'8'-7'0,"0"0"0,1 1 0,0 1 0,1-1 0,-1 1 0,1 1 0,0 0 0,16-5 0,-19 7 0,0 0 0,0 1 0,-1-1 0,1 1 0,0 0 0,1 1 0,-1 0 0,0 0 0,0 1 0,0-1 0,0 2 0,0-1 0,10 4 0,-14-3 0,1 0 0,-1 0 0,0 1 0,0-1 0,0 1 0,0 0 0,0 0 0,-1 0 0,1 0 0,-1 1 0,0-1 0,0 0 0,0 1 0,0 0 0,-1-1 0,0 1 0,1 0 0,-1 0 0,-1 0 0,2 8 0,0 7 0,-2 1 0,0-1 0,-3 23 0,1-13 0,0 85 0,18 166 0,-13-252 0,0-11 0,-1 1 0,-1-1 0,0 1 0,-1 0 0,-5 31 0,4-48 2,1 0 0,-1 1 0,0-1 0,1 0-1,-1 0 1,0 1 0,0-1 0,0 0 0,0 0-1,0 0 1,0 0 0,0 0 0,0 0 0,0 0-1,0-1 1,0 1 0,-1 0 0,1-1 0,0 1 0,-1-1-1,1 1 1,0-1 0,-1 1 0,1-1 0,-1 0-1,1 0 1,-1 0 0,-1 0 0,-44-4-723,38 2 24,-43-6-6129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4:5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 24575,'-8'0'0,"5"0"0,12 0 0,17 0 0,16 0 0,19 0 0,14 0 0,9 0 0,-3 0 0,-11 0 0,-8 0 0,-16-4 0,-14-2-8191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0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24575,'9'0'0,"10"0"0,16 0 0,9 0 0,2 0 0,-2 0 0,-10 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0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24575,'-4'0'0,"-2"4"0,1 6 0,1 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1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76 141 24575,'-9'-12'0,"-2"-13"0,-8-7 0,-1-5 0,4 3-8191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0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24575,'0'727'0,"6"-919"0,-4 166 0,2-1 0,0 1 0,2 0 0,1 0 0,12-28 0,-13 41 0,0 1 0,1 0 0,1 1 0,0-1 0,0 2 0,12-13 0,-18 22 0,-1-1 0,1 0 0,0 1 0,0-1 0,0 1 0,0-1 0,0 1 0,1 0 0,-1 0 0,0 0 0,0 0 0,1 1 0,-1-1 0,0 0 0,1 1 0,-1 0 0,4-1 0,-4 2 0,0 0 0,0-1 0,0 1 0,-1 0 0,1 0 0,0 1 0,0-1 0,0 0 0,-1 0 0,1 1 0,-1-1 0,1 1 0,-1 0 0,1-1 0,-1 1 0,0 0 0,0 0 0,0 0 0,0 0 0,0-1 0,0 2 0,-1-1 0,2 3 0,3 18 0,0 0 0,-2 0 0,0 0 0,-2 1 0,0-1 0,-5 46 0,0-2 0,-4 6 0,5-57 0,1 0 0,1-1 0,0 1 0,2 23 0,-2-38 2,1 0 0,0-1-1,1 1 1,-1 0-1,0 0 1,0 0 0,0 0-1,0-1 1,1 1 0,-1 0-1,0 0 1,1 0 0,-1-1-1,1 1 1,-1 0 0,1-1-1,-1 1 1,1 0-1,-1-1 1,1 1 0,0-1-1,-1 1 1,1 0 0,0-1-1,-1 0 1,1 1 0,0-1-1,0 1 1,-1-1 0,1 0-1,0 0 1,0 1 0,0-1-1,0 0 1,-1 0-1,1 0 1,0 0 0,0 0-1,0 0 1,0 0 0,-1 0-1,2-1 1,35-16-1438,-3-6-5390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0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24575,'4'-8'0,"10"-3"0,15-8 0,16-1 0,11-1 0,6 3 0,-4 5 0,-11 4-8191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0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24575,'-2'156'0,"4"168"0,-1-319 9,0-1 1,0 1-1,0 0 0,0-1 0,1 0 1,0 1-1,0-1 0,0 0 0,0 0 0,1 0 1,-1 0-1,5 4 0,-5-6-80,0 0 1,0 0-1,0 0 0,0 0 0,0 0 1,0 0-1,1-1 0,-1 1 1,1-1-1,-1 1 0,1-1 0,0 0 1,-1 0-1,1 0 0,0-1 1,0 1-1,-1-1 0,1 1 0,0-1 1,6 0-1,0-3-6755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0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24575,'3'0'0,"0"1"0,0-1 0,1 1 0,-1 0 0,0 0 0,0 1 0,0-1 0,0 1 0,0-1 0,-1 1 0,1 0 0,0 0 0,-1 0 0,1 0 0,-1 1 0,0-1 0,1 1 0,-1-1 0,-1 1 0,1 0 0,0 0 0,-1 0 0,1 0 0,1 6 0,3 6 0,-1 1 0,0 0 0,3 22 0,-1 14 0,-2-1 0,-5 103 0,0-201 0,-1 19 0,1-1 0,2 1 0,1-1 0,11-52 0,22-12 0,-33 88 0,0-1 0,0 1 0,0-1 0,0 1 0,1 0 0,0 0 0,0 1 0,0-1 0,1 1 0,-1 0 0,1 0 0,0 0 0,8-4 0,-12 8 0,1-1 0,-1 1 0,0 0 0,1 0 0,-1-1 0,0 1 0,1 0 0,-1 0 0,0 1 0,1-1 0,-1 0 0,0 0 0,1 1 0,-1-1 0,0 1 0,0-1 0,1 1 0,-1-1 0,0 1 0,0 0 0,0-1 0,0 1 0,0 0 0,0 0 0,0 0 0,0 0 0,0 0 0,0 0 0,0 0 0,0 0 0,-1 1 0,1-1 0,-1 0 0,1 0 0,-1 1 0,1-1 0,-1 0 0,0 1 0,1 1 0,11 60 0,-12-61 0,3 77 0,-3-61 0,0 0 0,0 0 0,2-1 0,0 1 0,1-1 0,1 1 0,11 29 0,6-18-1365,3-12-5461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0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24575,'8'0'0,"12"0"0,10 0 0,9 0 0,2 0 0,-2 0 0,0 0 0,-5-4 0,-9-2-8191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0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24575,'0'4'0,"0"10"0,0 15 0,0 20 0,0 13 0,0 10 0,0 4 0,0-2 0,0-9 0,0-20 0,0-18-8191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0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24575,'-8'0'0,"-3"4"0,0 14 0,3 17 0,-3 14 0,2 13 0,1 3 0,3-5 0,2-9 0,1-4 0,2-19 0,0-14-8191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0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24575,'16'-2'0,"0"0"0,0-1 0,24-8 0,-26 7 0,0 0 0,0 1 0,0 0 0,0 1 0,1 1 0,15 0 0,-27 2 0,0-1 0,1 1 0,-1 0 0,0 0 0,1 0 0,-1 0 0,0 1 0,0-1 0,0 1 0,0 0 0,0-1 0,0 2 0,-1-1 0,1 0 0,-1 0 0,1 1 0,-1 0 0,0-1 0,0 1 0,0 0 0,0 0 0,-1 0 0,1 0 0,-1 0 0,0 0 0,1 1 0,-2-1 0,1 0 0,0 1 0,0 3 0,4 32 0,-2 0 0,-1 1 0,-2-1 0,-6 49 0,0 21 0,8-5 0,0-59 0,-2 0 0,-10 77 0,10-118 7,-1 1 0,-1 0 0,1-1 0,-1 1 0,0-1-1,0 0 1,0 1 0,0-1 0,-1 0 0,1 0 0,-1 0 0,0-1 0,-1 1-1,1-1 1,-1 1 0,-4 2 0,1-1-192,-1-1-1,1 0 1,-1 0 0,-1-1 0,1 0-1,0 0 1,-16 3 0,-27 2-6641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1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24575,'4'0'0,"10"0"0,10 0 0,11 0 0,7 0 0,0 0 0,-2 0 0,0 0 0,-6 0-8191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1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24575,'0'4'0,"0"10"0,0 11 0,0 9 0,0 8 0,0 13 0,0 14 0,0 8 0,0 4 0,0-4 0,0-7 0,0-11 0,0-19 0,0-17-8191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3:1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24575,'1'1'0,"0"-1"0,1 1 0,-1-1 0,0 1 0,1 0 0,-1-1 0,0 1 0,0 0 0,0 0 0,0 0 0,0 0 0,0 0 0,0 0 0,0 0 0,0 0 0,0 0 0,0 0 0,0 3 0,16 28 0,-12-23 0,16 36 0,-1 1 0,-2 2 0,-2-1 0,9 51 0,21 200 0,-37 62 0,-9-163 0,0-274 0,4-1 0,3 1 0,3 0 0,28-100 0,-34 163 0,1 1 0,0-1 0,1 1 0,0 1 0,1-1 0,11-15 0,-15 25 0,-1-1 0,1 1 0,0 0 0,0 0 0,0 1 0,0-1 0,1 0 0,-1 1 0,1 0 0,0 0 0,4-2 0,-6 3 0,0 1 0,0-1 0,1 1 0,-1 0 0,0 0 0,0 0 0,0 0 0,0 0 0,0 0 0,0 0 0,0 1 0,0-1 0,0 1 0,0 0 0,0 0 0,0-1 0,0 1 0,0 0 0,0 1 0,0-1 0,-1 0 0,1 0 0,1 3 0,2 0 0,-1 1 0,0 0 0,0 0 0,-1 0 0,0 1 0,1 0 0,-2-1 0,1 1 0,-1 0 0,0 0 0,0 0 0,1 8 0,9 86 0,-7-43 0,4 5 0,18 105 0,-21-141 0,1 1 0,1-1 0,24 50 0,-30-71-68,0-1 0,0 1-1,0-1 1,1 0 0,-1 0 0,1 0-1,0 0 1,0-1 0,1 1 0,-1-1-1,1 0 1,0 0 0,0 0 0,0 0-1,0-1 1,0 1 0,0-1 0,1 0-1,6 2 1,25-4-6758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1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 24575,'2'49'0,"0"-33"0,-1 0 0,-1 0 0,-1 0 0,0 0 0,-1-1 0,-4 18 0,4-30 0,1 0 0,-1-1 0,1 1 0,-1 0 0,0-1 0,0 1 0,0-1 0,0 1 0,-1-1 0,1 0 0,-1 0 0,1 0 0,-1 0 0,0 0 0,1-1 0,-1 1 0,0-1 0,0 0 0,0 0 0,0 0 0,-5 1 0,-8 1 0,-1 0 0,-32 0 0,18-1 0,17 0 0,0 0 0,1 1 0,-1 1 0,1 0 0,0 0 0,0 2 0,1-1 0,-12 9 0,19-12 0,1 0 0,0 1 0,0 0 0,0 0 0,1 0 0,-1 0 0,1 1 0,0-1 0,0 1 0,0 0 0,0 0 0,1 0 0,-1 0 0,1 1 0,0-1 0,0 0 0,1 1 0,-1 0 0,1-1 0,0 1 0,0 0 0,1 0 0,0-1 0,-1 1 0,1 0 0,1 5 0,0-7 0,0 0 0,0 0 0,0-1 0,0 1 0,0 0 0,0-1 0,1 1 0,-1 0 0,1-1 0,0 0 0,-1 1 0,1-1 0,1 0 0,-1 0 0,0 0 0,0 0 0,1-1 0,-1 1 0,1-1 0,-1 1 0,1-1 0,0 0 0,-1 0 0,1 0 0,0 0 0,5 0 0,9 2 0,0-1 0,0 0 0,29-2 0,-2 0 0,-22 2 0,-1 2 0,1 0 0,-1 1 0,0 1 0,0 1 0,29 14 0,-47-19 0,0-1 0,0 1 0,0 0 0,0 1 0,0-1 0,-1 0 0,1 1 0,-1-1 0,1 1 0,-1 0 0,0 0 0,0 0 0,0 0 0,-1 0 0,1 1 0,-1-1 0,0 0 0,1 1 0,-2-1 0,1 1 0,0-1 0,-1 1 0,1-1 0,-1 1 0,0 0 0,0-1 0,-1 1 0,1-1 0,-2 7 0,0-3 0,0 1 0,0-1 0,-1 1 0,0-1 0,-1 0 0,0 0 0,0 0 0,0 0 0,-1-1 0,0 0 0,0 0 0,-8 7 0,3-4 0,-1-1 0,-1 0 0,1-1 0,-1 0 0,0-1 0,-1 0 0,0-1 0,1 0 0,-2-1 0,-18 3 0,5-3 0,0-1 0,-1-2 0,1-1 0,-34-4 0,58 5-80,0-2 0,1 1-1,-1 0 1,0-1 0,0 1-1,0-1 1,0 0 0,1 0-1,-1 0 1,0 0 0,1 0 0,-1-1-1,1 1 1,-1-1 0,1 0-1,-4-3 1,-4-12-6746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1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24575,'13'0'0,"16"0"0,12 0 0,3 0 0,-1 0 0,-13 0 0,-11 0-8191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1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24575,'-5'80'0,"-3"-1"0,-5 0 0,-37 132 0,26-115 0,13-63 0,8-24 0,-1 0 0,1 1 0,1-1 0,0 1 0,-2 14 0,4-22 0,0-1 0,0 1 0,1-1 0,-1 1 0,0 0 0,0-1 0,1 1 0,-1-1 0,1 1 0,0-1 0,-1 1 0,1-1 0,0 0 0,0 1 0,0-1 0,0 0 0,0 0 0,0 1 0,0-1 0,0 0 0,0 0 0,1 0 0,-1 0 0,0-1 0,1 1 0,-1 0 0,1 0 0,-1-1 0,1 1 0,-1-1 0,1 1 0,-1-1 0,1 0 0,-1 0 0,1 0 0,-1 1 0,1-1 0,2-1 0,7 1-195,0 0 0,-1-1 0,1 0 0,-1 0 0,0-1 0,21-7 0,-8-1-6631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1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26 108 24575,'1'110'0,"-3"122"0,-2-200 0,-1-22 0,0-18 0,1-13 0,1 0 0,1-1 0,1 1 0,0-1 0,2 1 0,3-22 0,1 4 0,3 0 0,16-53 0,-19 80 0,1 1 0,-1 0 0,2 0 0,-1 0 0,2 0 0,-1 1 0,1 0 0,1 1 0,0 0 0,0 0 0,12-7 0,-20 15 0,0-1 0,0 1 0,0 1 0,0-1 0,0 0 0,0 0 0,0 0 0,0 1 0,1-1 0,-1 0 0,0 1 0,1-1 0,-1 1 0,0 0 0,1-1 0,-1 1 0,0 0 0,1 0 0,-1 0 0,1 0 0,-1 0 0,1 0 0,-1 0 0,0 0 0,3 1 0,-3 1 0,1-1 0,-1 0 0,1 0 0,-1 1 0,0-1 0,1 1 0,-1 0 0,0-1 0,0 1 0,0 0 0,-1-1 0,1 1 0,0 0 0,0 0 0,0 4 0,2 9 0,-1 1 0,-1 0 0,0 23 0,-1-33 0,-2 61 0,0-32 0,5 60 0,-3-93 5,0 0 0,0 0-1,1 1 1,-1-1 0,1 0-1,-1 0 1,1 0-1,0 0 1,0 0 0,0 0-1,0 0 1,0 0 0,0 0-1,1 0 1,-1 0 0,0-1-1,1 1 1,0-1 0,-1 1-1,1-1 1,0 1 0,0-1-1,3 2 1,-2-2-98,0-1 1,0 1 0,0-1 0,1 1-1,-1-1 1,0 0 0,0 0-1,0-1 1,0 1 0,1-1-1,-1 1 1,0-1 0,0 0 0,0 0-1,5-3 1,29-15-6734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1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24575,'45'2'0,"0"1"0,48 11 0,-90-13 0,0-1 0,0 1 0,0 0 0,0 0 0,0 0 0,0 0 0,0 0 0,0 1 0,0-1 0,0 1 0,-1 0 0,1 0 0,-1 0 0,1 0 0,-1 0 0,0 1 0,0-1 0,0 1 0,0-1 0,0 1 0,0 0 0,-1 0 0,0 0 0,1 0 0,-1 0 0,0 0 0,0 0 0,-1 0 0,1 0 0,-1 0 0,1 0 0,-1 4 0,0 10 0,-1 0 0,-1 0 0,-1-1 0,-9 34 0,4-17 0,-4 50 0,3 0 0,4 166 0,5-211 0,1-35 6,-1 0 0,0 1 0,-1-1 0,1 1-1,0-1 1,-1 0 0,0 1 0,0-1 0,0 0-1,0 0 1,0 1 0,-1-1 0,1 0 0,-1 0 0,0-1-1,0 1 1,0 0 0,-5 4 0,2-3-140,0-1 0,0 0-1,-1 0 1,1-1 0,-1 0 0,1 0 0,-1 0-1,0 0 1,1-1 0,-8 1 0,-38 4-6692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2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22 24575,'-77'-19'0,"70"18"0,-1 0 0,0 1 0,0 0 0,0 0 0,0 0 0,0 1 0,1 1 0,-1-1 0,-14 6 0,18-5 0,-1 0 0,1 1 0,0-1 0,0 1 0,0 0 0,0 0 0,1 1 0,-1-1 0,1 1 0,0 0 0,0 0 0,0 0 0,0 0 0,1 0 0,0 0 0,0 1 0,-2 5 0,-3 10 0,2 1 0,0 1 0,1-1 0,1 0 0,1 1 0,2 40 0,3-14 0,2 0 0,11 48 0,-3-35 0,-4 1 0,-1 1 0,-2 73 0,-7-129 0,1-1 0,-1 0 0,0 0 0,-1 0 0,0 0 0,0 0 0,0 0 0,0 0 0,-1-1 0,0 1 0,0-1 0,-7 9 0,7-11 0,1 0 0,-1 1 0,0-1 0,0 0 0,-1 0 0,1-1 0,-1 1 0,1-1 0,-1 0 0,0 0 0,0 0 0,0 0 0,0-1 0,0 1 0,0-1 0,0 0 0,0-1 0,-1 1 0,-5 0 0,10-1 0,0 0 0,0 0 0,0 0 0,0 0 0,0-1 0,0 1 0,0 0 0,0 0 0,1 0 0,-1 0 0,0 0 0,0 0 0,0 0 0,0 0 0,0 0 0,0 0 0,0 0 0,0 0 0,0 0 0,0 0 0,0 0 0,0 0 0,0-1 0,0 1 0,0 0 0,0 0 0,0 0 0,0 0 0,0 0 0,0 0 0,0 0 0,0 0 0,0 0 0,0 0 0,0 0 0,0 0 0,0 0 0,0 0 0,-1 0 0,1-1 0,0 1 0,0 0 0,0 0 0,0 0 0,0 0 0,0 0 0,13-5 0,17-4 0,-28 9 0,0 0 0,1 0 0,-1 0 0,0 0 0,0 1 0,0-1 0,0 1 0,0-1 0,0 1 0,0-1 0,0 1 0,0 0 0,0 0 0,0 0 0,0 0 0,-1 1 0,1-1 0,0 0 0,-1 1 0,3 2 0,-1-1 0,0 1 0,-1 0 0,0 1 0,0-1 0,0 0 0,0 1 0,0-1 0,-1 1 0,1 4 0,2 13 0,-2 0 0,-1 1 0,-1 26 0,0-34 0,-4 168 0,4 196 0,0-373 11,0 0 0,1 1 0,0-1 0,0 0 0,1 0 0,-1 0-1,1 0 1,1 0 0,-1 0 0,5 7 0,-5-11-66,-1 0 0,1 0 0,0 0 0,0 0 0,0-1 0,0 1 0,0 0 0,0-1 0,0 0 0,0 1 0,1-1 0,-1 0 0,1 0 0,-1 0 0,1-1 0,-1 1 0,1-1 0,-1 1 0,1-1 0,-1 0 0,1 0 0,0 0 0,-1 0 0,1 0 0,-1-1 0,6-1 0,31-9-6771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31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24575,'-8'0'0,"-3"5"0,0 8 0,3 12 0,1 10 0,4 6 0,1 6 0,1 3 0,-3-7 0,-1-11-8191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3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224 769 24575,'0'3'0,"-1"-1"0,1 0 0,-1 0 0,1 0 0,-1 0 0,0 0 0,0 0 0,0 0 0,0 0 0,-1 0 0,1 0 0,0-1 0,-1 1 0,1 0 0,-1-1 0,0 1 0,0-1 0,1 0 0,-1 0 0,0 0 0,0 1 0,0-2 0,0 1 0,0 0 0,0 0 0,0-1 0,-1 1 0,1-1 0,0 1 0,0-1 0,0 0 0,-3 0 0,2 0 0,-1 1 0,1-1 0,-1 0 0,0 0 0,1 0 0,-1 0 0,1-1 0,-1 1 0,1-1 0,-1 0 0,1 0 0,0 0 0,-1-1 0,1 1 0,0-1 0,0 0 0,0 0 0,0 0 0,-4-4 0,-6-14 0,1 0 0,1-1 0,1 0 0,0-1 0,2 0 0,1 0 0,0-1 0,2 1 0,-4-36 0,3-20 0,5-117 0,2 113 0,-1 73 0,0 1 0,1-1 0,0 0 0,0 1 0,1-1 0,0 1 0,0-1 0,1 1 0,0 0 0,0 0 0,10-15 0,-9 18 0,0 0 0,1 0 0,0 0 0,0 1 0,0-1 0,1 1 0,-1 1 0,1-1 0,0 1 0,0 0 0,0 0 0,1 1 0,-1-1 0,1 1 0,12-2 0,1 1 0,0 0 0,0 1 0,0 1 0,0 0 0,1 2 0,-1 1 0,0 0 0,0 1 0,27 9 0,-40-10 0,1 0 0,-1 1 0,1 1 0,-1-1 0,0 1 0,0 0 0,-1 0 0,1 1 0,-1 0 0,0 0 0,0 1 0,-1 0 0,1 0 0,-1 0 0,-1 0 0,1 1 0,-1 0 0,0 0 0,0 0 0,-1 0 0,0 1 0,-1-1 0,1 1 0,-2 0 0,1 0 0,0 11 0,-1 180 0,-4-97 0,2-90 0,-1-1 0,0 1 0,0-1 0,-1 1 0,0-1 0,-1 0 0,-1 0 0,0 0 0,0-1 0,-1 0 0,0 0 0,-1 0 0,0-1 0,0 1 0,-1-2 0,0 1 0,-1-1 0,0-1 0,0 1 0,-1-2 0,1 1 0,-16 6 0,21-11 5,-1-1-1,1 1 1,0-1 0,-1 0-1,1 0 1,0-1-1,-1 0 1,1 1-1,-1-1 1,1-1 0,-1 1-1,1-1 1,-1 0-1,1 0 1,0 0-1,-1 0 1,1-1 0,0 0-1,0 0 1,0 0-1,0 0 1,-3-3-1,-8-6-231,2-1 0,0 0 0,0 0-1,-12-17 1,19 22-107,-37-45-6492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34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1 281 24575,'-1'-30'0,"2"1"0,2-1 0,6-31 0,-8 53 0,1 0 0,0 0 0,1 0 0,0 0 0,0 1 0,1 0 0,0 0 0,0 0 0,0 0 0,1 0 0,0 1 0,0 0 0,1 0 0,0 0 0,12-9 0,-16 14 0,-1 0 0,1 0 0,-1 0 0,1 0 0,-1 0 0,1 1 0,-1-1 0,1 0 0,0 1 0,-1-1 0,1 1 0,0 0 0,-1-1 0,1 1 0,0 0 0,0 0 0,-1 0 0,1 0 0,0 1 0,-1-1 0,1 0 0,0 1 0,0-1 0,2 2 0,-2 0 0,0-1 0,0 1 0,0 0 0,0 0 0,0 0 0,0 1 0,0-1 0,-1 0 0,1 1 0,-1-1 0,0 1 0,1 0 0,0 3 0,2 9 0,0 0 0,-1 1 0,0-1 0,0 19 0,-3-4 0,-1 1 0,-1-1 0,-2 1 0,-1-1 0,-1 0 0,-1 0 0,-2-1 0,-1 0 0,-1 0 0,-2-1 0,-1-1 0,-24 37 0,36-62-6,1-1 0,0 1 0,0 0 0,0-1-1,0 1 1,0 0 0,1 0 0,-1 0 0,1-1 0,-1 1-1,1 0 1,-1 4 0,1-6 12,0 0-1,1 0 0,-1 1 1,0-1-1,0 0 0,1 0 1,-1 1-1,0-1 1,1 0-1,-1 0 0,0 0 1,1 1-1,-1-1 1,0 0-1,1 0 0,-1 0 1,1 0-1,-1 0 1,0 0-1,1 0 0,-1 0 1,0 0-1,1 0 0,-1 0 1,1 0-1,-1 0 1,0 0-1,1 0 0,-1 0 1,0 0-1,1-1 1,-1 1-1,0 0 0,1 0 1,-1 0-1,1-1 1,43-25-1491,-23 8-5341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45:35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250 919 24575,'-4'2'0,"1"-1"0,-1 1 0,0-1 0,0 0 0,0 0 0,0 0 0,0-1 0,0 0 0,0 0 0,0 0 0,0 0 0,0 0 0,0-1 0,0 0 0,0 1 0,0-2 0,0 1 0,0 0 0,0-1 0,1 0 0,-1 0 0,1 0 0,-1 0 0,1 0 0,0-1 0,0 1 0,0-1 0,0 0 0,0 0 0,1 0 0,-3-4 0,-9-12 0,1 0 0,1-1 0,0 0 0,-9-26 0,17 38 0,-8-23 0,2-1 0,1-1 0,1 0 0,2 0 0,1 0 0,2-1 0,1 0 0,3-42 0,-1 68 0,1 0 0,0 0 0,1 0 0,0 1 0,0-1 0,0 0 0,1 1 0,0 0 0,1-1 0,0 1 0,0 1 0,0-1 0,9-10 0,6-4 0,2 0 0,32-26 0,-8 8 0,-16 12 0,1 1 0,62-41 0,-78 59 0,0 1 0,0 1 0,0 0 0,1 0 0,0 2 0,0-1 0,0 2 0,1 0 0,-1 1 0,22 0 0,-15 2 0,1 0 0,-1 1 0,25 6 0,-40-6 0,1 2 0,0-1 0,-1 1 0,1 0 0,-1 0 0,0 1 0,0 0 0,-1 0 0,1 1 0,-1 0 0,0 0 0,7 7 0,10 12 0,-11-12 0,0-1 0,0 2 0,-2 0 0,0 0 0,0 1 0,-1 0 0,-1 0 0,11 26 0,37 126 0,-49-147 0,0 2 0,-2-1 0,0 1 0,-2 0 0,3 37 0,-5-5 0,-6 58 0,4-99 0,-1-1 0,0 0 0,-1 0 0,0 0 0,-1 0 0,0 0 0,-1-1 0,0 0 0,0 0 0,-1 0 0,-1 0 0,1-1 0,-2 0 0,1-1 0,-1 0 0,0 0 0,-18 13 0,-1-3 0,-1 0 0,-1-2 0,-1-1 0,-58 21 0,71-31 0,0-1 0,0 0 0,0-1 0,0 0 0,-1-2 0,-20 0 0,-108-13 0,78 5 0,63 7-57,0 0 0,0-1 1,0 1-1,0-1 0,0 0 0,0-1 0,0 1 0,0-1 0,1 0 0,-1 0 0,1-1 1,-1 1-1,1-1 0,0 0 0,0 0 0,0 0 0,0-1 0,1 1 0,-1-1 1,1 0-1,0 0 0,0 0 0,-4-9 0,-9-15-6769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B955-ACEB-4587-8D99-C554555B489E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FE4-A385-4824-BD31-D1FC649F5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B955-ACEB-4587-8D99-C554555B489E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FE4-A385-4824-BD31-D1FC649F5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B955-ACEB-4587-8D99-C554555B489E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FE4-A385-4824-BD31-D1FC649F5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B955-ACEB-4587-8D99-C554555B489E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FE4-A385-4824-BD31-D1FC649F5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B955-ACEB-4587-8D99-C554555B489E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FE4-A385-4824-BD31-D1FC649F5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B955-ACEB-4587-8D99-C554555B489E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FE4-A385-4824-BD31-D1FC649F5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B955-ACEB-4587-8D99-C554555B489E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FE4-A385-4824-BD31-D1FC649F5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B955-ACEB-4587-8D99-C554555B489E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FE4-A385-4824-BD31-D1FC649F5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B955-ACEB-4587-8D99-C554555B489E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FE4-A385-4824-BD31-D1FC649F5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B955-ACEB-4587-8D99-C554555B489E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FE4-A385-4824-BD31-D1FC649F5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B955-ACEB-4587-8D99-C554555B489E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AFE4-A385-4824-BD31-D1FC649F5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B955-ACEB-4587-8D99-C554555B489E}" type="datetimeFigureOut">
              <a:rPr lang="zh-CN" altLang="en-US" smtClean="0"/>
              <a:pPr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BAFE4-A385-4824-BD31-D1FC649F5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85.xml"/><Relationship Id="rId299" Type="http://schemas.openxmlformats.org/officeDocument/2006/relationships/image" Target="../media/image351.png"/><Relationship Id="rId21" Type="http://schemas.openxmlformats.org/officeDocument/2006/relationships/customXml" Target="../ink/ink236.xml"/><Relationship Id="rId63" Type="http://schemas.openxmlformats.org/officeDocument/2006/relationships/customXml" Target="../ink/ink257.xml"/><Relationship Id="rId159" Type="http://schemas.openxmlformats.org/officeDocument/2006/relationships/customXml" Target="../ink/ink307.xml"/><Relationship Id="rId324" Type="http://schemas.openxmlformats.org/officeDocument/2006/relationships/customXml" Target="../ink/ink391.xml"/><Relationship Id="rId366" Type="http://schemas.openxmlformats.org/officeDocument/2006/relationships/customXml" Target="../ink/ink412.xml"/><Relationship Id="rId170" Type="http://schemas.openxmlformats.org/officeDocument/2006/relationships/image" Target="../media/image290.png"/><Relationship Id="rId226" Type="http://schemas.openxmlformats.org/officeDocument/2006/relationships/customXml" Target="../ink/ink342.xml"/><Relationship Id="rId268" Type="http://schemas.openxmlformats.org/officeDocument/2006/relationships/customXml" Target="../ink/ink363.xml"/><Relationship Id="rId32" Type="http://schemas.openxmlformats.org/officeDocument/2006/relationships/image" Target="../media/image226.png"/><Relationship Id="rId74" Type="http://schemas.openxmlformats.org/officeDocument/2006/relationships/image" Target="../media/image246.png"/><Relationship Id="rId128" Type="http://schemas.openxmlformats.org/officeDocument/2006/relationships/image" Target="../media/image271.png"/><Relationship Id="rId335" Type="http://schemas.openxmlformats.org/officeDocument/2006/relationships/image" Target="../media/image369.png"/><Relationship Id="rId377" Type="http://schemas.openxmlformats.org/officeDocument/2006/relationships/image" Target="../media/image390.png"/><Relationship Id="rId5" Type="http://schemas.openxmlformats.org/officeDocument/2006/relationships/image" Target="../media/image214.png"/><Relationship Id="rId181" Type="http://schemas.openxmlformats.org/officeDocument/2006/relationships/image" Target="../media/image295.png"/><Relationship Id="rId237" Type="http://schemas.openxmlformats.org/officeDocument/2006/relationships/image" Target="../media/image322.png"/><Relationship Id="rId279" Type="http://schemas.openxmlformats.org/officeDocument/2006/relationships/image" Target="../media/image342.png"/><Relationship Id="rId43" Type="http://schemas.openxmlformats.org/officeDocument/2006/relationships/customXml" Target="../ink/ink247.xml"/><Relationship Id="rId139" Type="http://schemas.openxmlformats.org/officeDocument/2006/relationships/customXml" Target="../ink/ink296.xml"/><Relationship Id="rId290" Type="http://schemas.openxmlformats.org/officeDocument/2006/relationships/customXml" Target="../ink/ink374.xml"/><Relationship Id="rId304" Type="http://schemas.openxmlformats.org/officeDocument/2006/relationships/customXml" Target="../ink/ink381.xml"/><Relationship Id="rId346" Type="http://schemas.openxmlformats.org/officeDocument/2006/relationships/customXml" Target="../ink/ink402.xml"/><Relationship Id="rId85" Type="http://schemas.openxmlformats.org/officeDocument/2006/relationships/customXml" Target="../ink/ink268.xml"/><Relationship Id="rId150" Type="http://schemas.openxmlformats.org/officeDocument/2006/relationships/image" Target="../media/image184.png"/><Relationship Id="rId192" Type="http://schemas.openxmlformats.org/officeDocument/2006/relationships/customXml" Target="../ink/ink324.xml"/><Relationship Id="rId206" Type="http://schemas.openxmlformats.org/officeDocument/2006/relationships/customXml" Target="../ink/ink331.xml"/><Relationship Id="rId248" Type="http://schemas.openxmlformats.org/officeDocument/2006/relationships/customXml" Target="../ink/ink353.xml"/><Relationship Id="rId12" Type="http://schemas.openxmlformats.org/officeDocument/2006/relationships/customXml" Target="../ink/ink231.xml"/><Relationship Id="rId108" Type="http://schemas.openxmlformats.org/officeDocument/2006/relationships/customXml" Target="../ink/ink280.xml"/><Relationship Id="rId315" Type="http://schemas.openxmlformats.org/officeDocument/2006/relationships/image" Target="../media/image359.png"/><Relationship Id="rId357" Type="http://schemas.openxmlformats.org/officeDocument/2006/relationships/image" Target="../media/image380.png"/><Relationship Id="rId54" Type="http://schemas.openxmlformats.org/officeDocument/2006/relationships/image" Target="../media/image237.png"/><Relationship Id="rId96" Type="http://schemas.openxmlformats.org/officeDocument/2006/relationships/image" Target="../media/image256.png"/><Relationship Id="rId161" Type="http://schemas.openxmlformats.org/officeDocument/2006/relationships/customXml" Target="../ink/ink308.xml"/><Relationship Id="rId217" Type="http://schemas.openxmlformats.org/officeDocument/2006/relationships/image" Target="../media/image313.png"/><Relationship Id="rId259" Type="http://schemas.openxmlformats.org/officeDocument/2006/relationships/image" Target="../media/image333.png"/><Relationship Id="rId23" Type="http://schemas.openxmlformats.org/officeDocument/2006/relationships/customXml" Target="../ink/ink237.xml"/><Relationship Id="rId119" Type="http://schemas.openxmlformats.org/officeDocument/2006/relationships/customXml" Target="../ink/ink286.xml"/><Relationship Id="rId270" Type="http://schemas.openxmlformats.org/officeDocument/2006/relationships/customXml" Target="../ink/ink364.xml"/><Relationship Id="rId326" Type="http://schemas.openxmlformats.org/officeDocument/2006/relationships/customXml" Target="../ink/ink392.xml"/><Relationship Id="rId65" Type="http://schemas.openxmlformats.org/officeDocument/2006/relationships/customXml" Target="../ink/ink258.xml"/><Relationship Id="rId130" Type="http://schemas.openxmlformats.org/officeDocument/2006/relationships/image" Target="../media/image272.png"/><Relationship Id="rId368" Type="http://schemas.openxmlformats.org/officeDocument/2006/relationships/customXml" Target="../ink/ink413.xml"/><Relationship Id="rId172" Type="http://schemas.openxmlformats.org/officeDocument/2006/relationships/image" Target="../media/image291.png"/><Relationship Id="rId228" Type="http://schemas.openxmlformats.org/officeDocument/2006/relationships/customXml" Target="../ink/ink343.xml"/><Relationship Id="rId281" Type="http://schemas.openxmlformats.org/officeDocument/2006/relationships/image" Target="../media/image343.png"/><Relationship Id="rId337" Type="http://schemas.openxmlformats.org/officeDocument/2006/relationships/image" Target="../media/image370.png"/><Relationship Id="rId34" Type="http://schemas.openxmlformats.org/officeDocument/2006/relationships/image" Target="../media/image227.png"/><Relationship Id="rId76" Type="http://schemas.openxmlformats.org/officeDocument/2006/relationships/image" Target="../media/image247.png"/><Relationship Id="rId141" Type="http://schemas.openxmlformats.org/officeDocument/2006/relationships/customXml" Target="../ink/ink297.xml"/><Relationship Id="rId379" Type="http://schemas.openxmlformats.org/officeDocument/2006/relationships/image" Target="../media/image391.png"/><Relationship Id="rId7" Type="http://schemas.openxmlformats.org/officeDocument/2006/relationships/image" Target="../media/image215.png"/><Relationship Id="rId183" Type="http://schemas.openxmlformats.org/officeDocument/2006/relationships/image" Target="../media/image296.png"/><Relationship Id="rId239" Type="http://schemas.openxmlformats.org/officeDocument/2006/relationships/image" Target="../media/image323.png"/><Relationship Id="rId250" Type="http://schemas.openxmlformats.org/officeDocument/2006/relationships/customXml" Target="../ink/ink354.xml"/><Relationship Id="rId292" Type="http://schemas.openxmlformats.org/officeDocument/2006/relationships/customXml" Target="../ink/ink375.xml"/><Relationship Id="rId306" Type="http://schemas.openxmlformats.org/officeDocument/2006/relationships/customXml" Target="../ink/ink382.xml"/><Relationship Id="rId45" Type="http://schemas.openxmlformats.org/officeDocument/2006/relationships/customXml" Target="../ink/ink248.xml"/><Relationship Id="rId87" Type="http://schemas.openxmlformats.org/officeDocument/2006/relationships/customXml" Target="../ink/ink269.xml"/><Relationship Id="rId110" Type="http://schemas.openxmlformats.org/officeDocument/2006/relationships/customXml" Target="../ink/ink281.xml"/><Relationship Id="rId348" Type="http://schemas.openxmlformats.org/officeDocument/2006/relationships/customXml" Target="../ink/ink403.xml"/><Relationship Id="rId152" Type="http://schemas.openxmlformats.org/officeDocument/2006/relationships/image" Target="../media/image281.png"/><Relationship Id="rId194" Type="http://schemas.openxmlformats.org/officeDocument/2006/relationships/customXml" Target="../ink/ink325.xml"/><Relationship Id="rId208" Type="http://schemas.openxmlformats.org/officeDocument/2006/relationships/customXml" Target="../ink/ink332.xml"/><Relationship Id="rId261" Type="http://schemas.openxmlformats.org/officeDocument/2006/relationships/image" Target="../media/image334.png"/><Relationship Id="rId14" Type="http://schemas.openxmlformats.org/officeDocument/2006/relationships/image" Target="../media/image217.png"/><Relationship Id="rId56" Type="http://schemas.openxmlformats.org/officeDocument/2006/relationships/image" Target="../media/image238.png"/><Relationship Id="rId317" Type="http://schemas.openxmlformats.org/officeDocument/2006/relationships/image" Target="../media/image360.png"/><Relationship Id="rId359" Type="http://schemas.openxmlformats.org/officeDocument/2006/relationships/image" Target="../media/image381.png"/><Relationship Id="rId98" Type="http://schemas.openxmlformats.org/officeDocument/2006/relationships/image" Target="../media/image257.png"/><Relationship Id="rId121" Type="http://schemas.openxmlformats.org/officeDocument/2006/relationships/customXml" Target="../ink/ink287.xml"/><Relationship Id="rId163" Type="http://schemas.openxmlformats.org/officeDocument/2006/relationships/customXml" Target="../ink/ink309.xml"/><Relationship Id="rId219" Type="http://schemas.openxmlformats.org/officeDocument/2006/relationships/customXml" Target="../ink/ink338.xml"/><Relationship Id="rId370" Type="http://schemas.openxmlformats.org/officeDocument/2006/relationships/customXml" Target="../ink/ink414.xml"/><Relationship Id="rId230" Type="http://schemas.openxmlformats.org/officeDocument/2006/relationships/customXml" Target="../ink/ink344.xml"/><Relationship Id="rId25" Type="http://schemas.openxmlformats.org/officeDocument/2006/relationships/customXml" Target="../ink/ink238.xml"/><Relationship Id="rId67" Type="http://schemas.openxmlformats.org/officeDocument/2006/relationships/customXml" Target="../ink/ink259.xml"/><Relationship Id="rId272" Type="http://schemas.openxmlformats.org/officeDocument/2006/relationships/customXml" Target="../ink/ink365.xml"/><Relationship Id="rId328" Type="http://schemas.openxmlformats.org/officeDocument/2006/relationships/customXml" Target="../ink/ink393.xml"/><Relationship Id="rId132" Type="http://schemas.openxmlformats.org/officeDocument/2006/relationships/image" Target="../media/image273.png"/><Relationship Id="rId174" Type="http://schemas.openxmlformats.org/officeDocument/2006/relationships/customXml" Target="../ink/ink315.xml"/><Relationship Id="rId381" Type="http://schemas.openxmlformats.org/officeDocument/2006/relationships/image" Target="../media/image392.png"/><Relationship Id="rId241" Type="http://schemas.openxmlformats.org/officeDocument/2006/relationships/image" Target="../media/image324.png"/><Relationship Id="rId36" Type="http://schemas.openxmlformats.org/officeDocument/2006/relationships/image" Target="../media/image228.png"/><Relationship Id="rId283" Type="http://schemas.openxmlformats.org/officeDocument/2006/relationships/image" Target="../media/image344.png"/><Relationship Id="rId339" Type="http://schemas.openxmlformats.org/officeDocument/2006/relationships/image" Target="../media/image371.png"/><Relationship Id="rId78" Type="http://schemas.openxmlformats.org/officeDocument/2006/relationships/image" Target="../media/image248.png"/><Relationship Id="rId101" Type="http://schemas.openxmlformats.org/officeDocument/2006/relationships/customXml" Target="../ink/ink276.xml"/><Relationship Id="rId143" Type="http://schemas.openxmlformats.org/officeDocument/2006/relationships/image" Target="../media/image278.png"/><Relationship Id="rId185" Type="http://schemas.openxmlformats.org/officeDocument/2006/relationships/image" Target="../media/image297.png"/><Relationship Id="rId350" Type="http://schemas.openxmlformats.org/officeDocument/2006/relationships/customXml" Target="../ink/ink404.xml"/><Relationship Id="rId9" Type="http://schemas.openxmlformats.org/officeDocument/2006/relationships/image" Target="../media/image25.png"/><Relationship Id="rId210" Type="http://schemas.openxmlformats.org/officeDocument/2006/relationships/customXml" Target="../ink/ink333.xml"/><Relationship Id="rId26" Type="http://schemas.openxmlformats.org/officeDocument/2006/relationships/image" Target="../media/image223.png"/><Relationship Id="rId231" Type="http://schemas.openxmlformats.org/officeDocument/2006/relationships/image" Target="../media/image319.png"/><Relationship Id="rId252" Type="http://schemas.openxmlformats.org/officeDocument/2006/relationships/customXml" Target="../ink/ink355.xml"/><Relationship Id="rId273" Type="http://schemas.openxmlformats.org/officeDocument/2006/relationships/image" Target="../media/image339.png"/><Relationship Id="rId294" Type="http://schemas.openxmlformats.org/officeDocument/2006/relationships/customXml" Target="../ink/ink376.xml"/><Relationship Id="rId308" Type="http://schemas.openxmlformats.org/officeDocument/2006/relationships/customXml" Target="../ink/ink383.xml"/><Relationship Id="rId329" Type="http://schemas.openxmlformats.org/officeDocument/2006/relationships/image" Target="../media/image366.png"/><Relationship Id="rId47" Type="http://schemas.openxmlformats.org/officeDocument/2006/relationships/customXml" Target="../ink/ink249.xml"/><Relationship Id="rId68" Type="http://schemas.openxmlformats.org/officeDocument/2006/relationships/image" Target="../media/image243.png"/><Relationship Id="rId89" Type="http://schemas.openxmlformats.org/officeDocument/2006/relationships/customXml" Target="../ink/ink270.xml"/><Relationship Id="rId112" Type="http://schemas.openxmlformats.org/officeDocument/2006/relationships/image" Target="../media/image263.png"/><Relationship Id="rId133" Type="http://schemas.openxmlformats.org/officeDocument/2006/relationships/customXml" Target="../ink/ink293.xml"/><Relationship Id="rId154" Type="http://schemas.openxmlformats.org/officeDocument/2006/relationships/image" Target="../media/image282.png"/><Relationship Id="rId175" Type="http://schemas.openxmlformats.org/officeDocument/2006/relationships/image" Target="../media/image292.png"/><Relationship Id="rId340" Type="http://schemas.openxmlformats.org/officeDocument/2006/relationships/customXml" Target="../ink/ink399.xml"/><Relationship Id="rId361" Type="http://schemas.openxmlformats.org/officeDocument/2006/relationships/image" Target="../media/image382.png"/><Relationship Id="rId196" Type="http://schemas.openxmlformats.org/officeDocument/2006/relationships/customXml" Target="../ink/ink326.xml"/><Relationship Id="rId200" Type="http://schemas.openxmlformats.org/officeDocument/2006/relationships/customXml" Target="../ink/ink328.xml"/><Relationship Id="rId16" Type="http://schemas.openxmlformats.org/officeDocument/2006/relationships/image" Target="../media/image218.png"/><Relationship Id="rId221" Type="http://schemas.openxmlformats.org/officeDocument/2006/relationships/image" Target="../media/image314.png"/><Relationship Id="rId242" Type="http://schemas.openxmlformats.org/officeDocument/2006/relationships/customXml" Target="../ink/ink350.xml"/><Relationship Id="rId263" Type="http://schemas.openxmlformats.org/officeDocument/2006/relationships/image" Target="../media/image335.png"/><Relationship Id="rId284" Type="http://schemas.openxmlformats.org/officeDocument/2006/relationships/customXml" Target="../ink/ink371.xml"/><Relationship Id="rId319" Type="http://schemas.openxmlformats.org/officeDocument/2006/relationships/image" Target="../media/image361.png"/><Relationship Id="rId37" Type="http://schemas.openxmlformats.org/officeDocument/2006/relationships/customXml" Target="../ink/ink244.xml"/><Relationship Id="rId58" Type="http://schemas.openxmlformats.org/officeDocument/2006/relationships/image" Target="../media/image239.png"/><Relationship Id="rId79" Type="http://schemas.openxmlformats.org/officeDocument/2006/relationships/customXml" Target="../ink/ink265.xml"/><Relationship Id="rId102" Type="http://schemas.openxmlformats.org/officeDocument/2006/relationships/image" Target="../media/image259.png"/><Relationship Id="rId123" Type="http://schemas.openxmlformats.org/officeDocument/2006/relationships/customXml" Target="../ink/ink288.xml"/><Relationship Id="rId144" Type="http://schemas.openxmlformats.org/officeDocument/2006/relationships/customXml" Target="../ink/ink299.xml"/><Relationship Id="rId330" Type="http://schemas.openxmlformats.org/officeDocument/2006/relationships/customXml" Target="../ink/ink394.xml"/><Relationship Id="rId90" Type="http://schemas.openxmlformats.org/officeDocument/2006/relationships/image" Target="../media/image253.png"/><Relationship Id="rId165" Type="http://schemas.openxmlformats.org/officeDocument/2006/relationships/customXml" Target="../ink/ink310.xml"/><Relationship Id="rId186" Type="http://schemas.openxmlformats.org/officeDocument/2006/relationships/customXml" Target="../ink/ink321.xml"/><Relationship Id="rId351" Type="http://schemas.openxmlformats.org/officeDocument/2006/relationships/image" Target="../media/image377.png"/><Relationship Id="rId372" Type="http://schemas.openxmlformats.org/officeDocument/2006/relationships/customXml" Target="../ink/ink415.xml"/><Relationship Id="rId211" Type="http://schemas.openxmlformats.org/officeDocument/2006/relationships/image" Target="../media/image310.png"/><Relationship Id="rId232" Type="http://schemas.openxmlformats.org/officeDocument/2006/relationships/customXml" Target="../ink/ink345.xml"/><Relationship Id="rId253" Type="http://schemas.openxmlformats.org/officeDocument/2006/relationships/image" Target="../media/image330.png"/><Relationship Id="rId274" Type="http://schemas.openxmlformats.org/officeDocument/2006/relationships/customXml" Target="../ink/ink366.xml"/><Relationship Id="rId295" Type="http://schemas.openxmlformats.org/officeDocument/2006/relationships/image" Target="../media/image349.png"/><Relationship Id="rId309" Type="http://schemas.openxmlformats.org/officeDocument/2006/relationships/image" Target="../media/image356.png"/><Relationship Id="rId27" Type="http://schemas.openxmlformats.org/officeDocument/2006/relationships/customXml" Target="../ink/ink239.xml"/><Relationship Id="rId48" Type="http://schemas.openxmlformats.org/officeDocument/2006/relationships/image" Target="../media/image234.png"/><Relationship Id="rId69" Type="http://schemas.openxmlformats.org/officeDocument/2006/relationships/customXml" Target="../ink/ink260.xml"/><Relationship Id="rId113" Type="http://schemas.openxmlformats.org/officeDocument/2006/relationships/customXml" Target="../ink/ink283.xml"/><Relationship Id="rId134" Type="http://schemas.openxmlformats.org/officeDocument/2006/relationships/image" Target="../media/image274.png"/><Relationship Id="rId320" Type="http://schemas.openxmlformats.org/officeDocument/2006/relationships/customXml" Target="../ink/ink389.xml"/><Relationship Id="rId80" Type="http://schemas.openxmlformats.org/officeDocument/2006/relationships/image" Target="../media/image249.png"/><Relationship Id="rId155" Type="http://schemas.openxmlformats.org/officeDocument/2006/relationships/customXml" Target="../ink/ink305.xml"/><Relationship Id="rId176" Type="http://schemas.openxmlformats.org/officeDocument/2006/relationships/customXml" Target="../ink/ink316.xml"/><Relationship Id="rId197" Type="http://schemas.openxmlformats.org/officeDocument/2006/relationships/image" Target="../media/image303.png"/><Relationship Id="rId341" Type="http://schemas.openxmlformats.org/officeDocument/2006/relationships/image" Target="../media/image372.png"/><Relationship Id="rId362" Type="http://schemas.openxmlformats.org/officeDocument/2006/relationships/customXml" Target="../ink/ink410.xml"/><Relationship Id="rId201" Type="http://schemas.openxmlformats.org/officeDocument/2006/relationships/image" Target="../media/image305.png"/><Relationship Id="rId222" Type="http://schemas.openxmlformats.org/officeDocument/2006/relationships/customXml" Target="../ink/ink340.xml"/><Relationship Id="rId243" Type="http://schemas.openxmlformats.org/officeDocument/2006/relationships/image" Target="../media/image325.png"/><Relationship Id="rId264" Type="http://schemas.openxmlformats.org/officeDocument/2006/relationships/customXml" Target="../ink/ink361.xml"/><Relationship Id="rId285" Type="http://schemas.openxmlformats.org/officeDocument/2006/relationships/image" Target="../media/image46.png"/><Relationship Id="rId17" Type="http://schemas.openxmlformats.org/officeDocument/2006/relationships/customXml" Target="../ink/ink234.xml"/><Relationship Id="rId38" Type="http://schemas.openxmlformats.org/officeDocument/2006/relationships/image" Target="../media/image229.png"/><Relationship Id="rId59" Type="http://schemas.openxmlformats.org/officeDocument/2006/relationships/customXml" Target="../ink/ink255.xml"/><Relationship Id="rId103" Type="http://schemas.openxmlformats.org/officeDocument/2006/relationships/customXml" Target="../ink/ink277.xml"/><Relationship Id="rId124" Type="http://schemas.openxmlformats.org/officeDocument/2006/relationships/image" Target="../media/image269.png"/><Relationship Id="rId310" Type="http://schemas.openxmlformats.org/officeDocument/2006/relationships/customXml" Target="../ink/ink384.xml"/><Relationship Id="rId70" Type="http://schemas.openxmlformats.org/officeDocument/2006/relationships/image" Target="../media/image244.png"/><Relationship Id="rId91" Type="http://schemas.openxmlformats.org/officeDocument/2006/relationships/customXml" Target="../ink/ink271.xml"/><Relationship Id="rId145" Type="http://schemas.openxmlformats.org/officeDocument/2006/relationships/image" Target="../media/image279.png"/><Relationship Id="rId166" Type="http://schemas.openxmlformats.org/officeDocument/2006/relationships/image" Target="../media/image288.png"/><Relationship Id="rId187" Type="http://schemas.openxmlformats.org/officeDocument/2006/relationships/image" Target="../media/image298.png"/><Relationship Id="rId331" Type="http://schemas.openxmlformats.org/officeDocument/2006/relationships/image" Target="../media/image367.png"/><Relationship Id="rId352" Type="http://schemas.openxmlformats.org/officeDocument/2006/relationships/customXml" Target="../ink/ink405.xml"/><Relationship Id="rId373" Type="http://schemas.openxmlformats.org/officeDocument/2006/relationships/image" Target="../media/image38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34.xml"/><Relationship Id="rId233" Type="http://schemas.openxmlformats.org/officeDocument/2006/relationships/image" Target="../media/image320.png"/><Relationship Id="rId254" Type="http://schemas.openxmlformats.org/officeDocument/2006/relationships/customXml" Target="../ink/ink356.xml"/><Relationship Id="rId28" Type="http://schemas.openxmlformats.org/officeDocument/2006/relationships/image" Target="../media/image224.png"/><Relationship Id="rId49" Type="http://schemas.openxmlformats.org/officeDocument/2006/relationships/customXml" Target="../ink/ink250.xml"/><Relationship Id="rId114" Type="http://schemas.openxmlformats.org/officeDocument/2006/relationships/image" Target="../media/image264.png"/><Relationship Id="rId275" Type="http://schemas.openxmlformats.org/officeDocument/2006/relationships/image" Target="../media/image340.png"/><Relationship Id="rId296" Type="http://schemas.openxmlformats.org/officeDocument/2006/relationships/customXml" Target="../ink/ink377.xml"/><Relationship Id="rId300" Type="http://schemas.openxmlformats.org/officeDocument/2006/relationships/customXml" Target="../ink/ink379.xml"/><Relationship Id="rId60" Type="http://schemas.openxmlformats.org/officeDocument/2006/relationships/image" Target="../media/image240.png"/><Relationship Id="rId81" Type="http://schemas.openxmlformats.org/officeDocument/2006/relationships/customXml" Target="../ink/ink266.xml"/><Relationship Id="rId135" Type="http://schemas.openxmlformats.org/officeDocument/2006/relationships/customXml" Target="../ink/ink294.xml"/><Relationship Id="rId156" Type="http://schemas.openxmlformats.org/officeDocument/2006/relationships/image" Target="../media/image283.png"/><Relationship Id="rId177" Type="http://schemas.openxmlformats.org/officeDocument/2006/relationships/image" Target="../media/image293.png"/><Relationship Id="rId198" Type="http://schemas.openxmlformats.org/officeDocument/2006/relationships/customXml" Target="../ink/ink327.xml"/><Relationship Id="rId321" Type="http://schemas.openxmlformats.org/officeDocument/2006/relationships/image" Target="../media/image362.png"/><Relationship Id="rId342" Type="http://schemas.openxmlformats.org/officeDocument/2006/relationships/customXml" Target="../ink/ink400.xml"/><Relationship Id="rId363" Type="http://schemas.openxmlformats.org/officeDocument/2006/relationships/image" Target="../media/image383.png"/><Relationship Id="rId202" Type="http://schemas.openxmlformats.org/officeDocument/2006/relationships/customXml" Target="../ink/ink329.xml"/><Relationship Id="rId223" Type="http://schemas.openxmlformats.org/officeDocument/2006/relationships/image" Target="../media/image315.png"/><Relationship Id="rId244" Type="http://schemas.openxmlformats.org/officeDocument/2006/relationships/customXml" Target="../ink/ink351.xml"/><Relationship Id="rId18" Type="http://schemas.openxmlformats.org/officeDocument/2006/relationships/image" Target="../media/image219.png"/><Relationship Id="rId39" Type="http://schemas.openxmlformats.org/officeDocument/2006/relationships/customXml" Target="../ink/ink245.xml"/><Relationship Id="rId265" Type="http://schemas.openxmlformats.org/officeDocument/2006/relationships/image" Target="../media/image336.png"/><Relationship Id="rId286" Type="http://schemas.openxmlformats.org/officeDocument/2006/relationships/customXml" Target="../ink/ink372.xml"/><Relationship Id="rId50" Type="http://schemas.openxmlformats.org/officeDocument/2006/relationships/image" Target="../media/image235.png"/><Relationship Id="rId104" Type="http://schemas.openxmlformats.org/officeDocument/2006/relationships/image" Target="../media/image260.png"/><Relationship Id="rId125" Type="http://schemas.openxmlformats.org/officeDocument/2006/relationships/customXml" Target="../ink/ink289.xml"/><Relationship Id="rId146" Type="http://schemas.openxmlformats.org/officeDocument/2006/relationships/customXml" Target="../ink/ink300.xml"/><Relationship Id="rId167" Type="http://schemas.openxmlformats.org/officeDocument/2006/relationships/customXml" Target="../ink/ink311.xml"/><Relationship Id="rId188" Type="http://schemas.openxmlformats.org/officeDocument/2006/relationships/customXml" Target="../ink/ink322.xml"/><Relationship Id="rId311" Type="http://schemas.openxmlformats.org/officeDocument/2006/relationships/image" Target="../media/image357.png"/><Relationship Id="rId332" Type="http://schemas.openxmlformats.org/officeDocument/2006/relationships/customXml" Target="../ink/ink395.xml"/><Relationship Id="rId353" Type="http://schemas.openxmlformats.org/officeDocument/2006/relationships/image" Target="../media/image378.png"/><Relationship Id="rId374" Type="http://schemas.openxmlformats.org/officeDocument/2006/relationships/customXml" Target="../ink/ink416.xml"/><Relationship Id="rId71" Type="http://schemas.openxmlformats.org/officeDocument/2006/relationships/customXml" Target="../ink/ink261.xml"/><Relationship Id="rId92" Type="http://schemas.openxmlformats.org/officeDocument/2006/relationships/image" Target="../media/image254.png"/><Relationship Id="rId213" Type="http://schemas.openxmlformats.org/officeDocument/2006/relationships/image" Target="../media/image311.png"/><Relationship Id="rId234" Type="http://schemas.openxmlformats.org/officeDocument/2006/relationships/customXml" Target="../ink/ink346.xml"/><Relationship Id="rId2" Type="http://schemas.openxmlformats.org/officeDocument/2006/relationships/customXml" Target="../ink/ink226.xml"/><Relationship Id="rId29" Type="http://schemas.openxmlformats.org/officeDocument/2006/relationships/customXml" Target="../ink/ink240.xml"/><Relationship Id="rId255" Type="http://schemas.openxmlformats.org/officeDocument/2006/relationships/image" Target="../media/image331.png"/><Relationship Id="rId276" Type="http://schemas.openxmlformats.org/officeDocument/2006/relationships/customXml" Target="../ink/ink367.xml"/><Relationship Id="rId297" Type="http://schemas.openxmlformats.org/officeDocument/2006/relationships/image" Target="../media/image350.png"/><Relationship Id="rId40" Type="http://schemas.openxmlformats.org/officeDocument/2006/relationships/image" Target="../media/image230.png"/><Relationship Id="rId115" Type="http://schemas.openxmlformats.org/officeDocument/2006/relationships/customXml" Target="../ink/ink284.xml"/><Relationship Id="rId136" Type="http://schemas.openxmlformats.org/officeDocument/2006/relationships/image" Target="../media/image275.png"/><Relationship Id="rId157" Type="http://schemas.openxmlformats.org/officeDocument/2006/relationships/customXml" Target="../ink/ink306.xml"/><Relationship Id="rId178" Type="http://schemas.openxmlformats.org/officeDocument/2006/relationships/customXml" Target="../ink/ink317.xml"/><Relationship Id="rId301" Type="http://schemas.openxmlformats.org/officeDocument/2006/relationships/image" Target="../media/image352.png"/><Relationship Id="rId322" Type="http://schemas.openxmlformats.org/officeDocument/2006/relationships/customXml" Target="../ink/ink390.xml"/><Relationship Id="rId343" Type="http://schemas.openxmlformats.org/officeDocument/2006/relationships/image" Target="../media/image373.png"/><Relationship Id="rId364" Type="http://schemas.openxmlformats.org/officeDocument/2006/relationships/customXml" Target="../ink/ink411.xml"/><Relationship Id="rId61" Type="http://schemas.openxmlformats.org/officeDocument/2006/relationships/customXml" Target="../ink/ink256.xml"/><Relationship Id="rId82" Type="http://schemas.openxmlformats.org/officeDocument/2006/relationships/image" Target="../media/image175.png"/><Relationship Id="rId199" Type="http://schemas.openxmlformats.org/officeDocument/2006/relationships/image" Target="../media/image304.png"/><Relationship Id="rId203" Type="http://schemas.openxmlformats.org/officeDocument/2006/relationships/image" Target="../media/image306.png"/><Relationship Id="rId19" Type="http://schemas.openxmlformats.org/officeDocument/2006/relationships/customXml" Target="../ink/ink235.xml"/><Relationship Id="rId224" Type="http://schemas.openxmlformats.org/officeDocument/2006/relationships/customXml" Target="../ink/ink341.xml"/><Relationship Id="rId245" Type="http://schemas.openxmlformats.org/officeDocument/2006/relationships/image" Target="../media/image326.png"/><Relationship Id="rId266" Type="http://schemas.openxmlformats.org/officeDocument/2006/relationships/customXml" Target="../ink/ink362.xml"/><Relationship Id="rId287" Type="http://schemas.openxmlformats.org/officeDocument/2006/relationships/image" Target="../media/image345.png"/><Relationship Id="rId30" Type="http://schemas.openxmlformats.org/officeDocument/2006/relationships/image" Target="../media/image225.png"/><Relationship Id="rId105" Type="http://schemas.openxmlformats.org/officeDocument/2006/relationships/customXml" Target="../ink/ink278.xml"/><Relationship Id="rId126" Type="http://schemas.openxmlformats.org/officeDocument/2006/relationships/image" Target="../media/image270.png"/><Relationship Id="rId147" Type="http://schemas.openxmlformats.org/officeDocument/2006/relationships/image" Target="../media/image280.png"/><Relationship Id="rId168" Type="http://schemas.openxmlformats.org/officeDocument/2006/relationships/image" Target="../media/image289.png"/><Relationship Id="rId312" Type="http://schemas.openxmlformats.org/officeDocument/2006/relationships/customXml" Target="../ink/ink385.xml"/><Relationship Id="rId333" Type="http://schemas.openxmlformats.org/officeDocument/2006/relationships/image" Target="../media/image368.png"/><Relationship Id="rId354" Type="http://schemas.openxmlformats.org/officeDocument/2006/relationships/customXml" Target="../ink/ink406.xml"/><Relationship Id="rId51" Type="http://schemas.openxmlformats.org/officeDocument/2006/relationships/customXml" Target="../ink/ink251.xml"/><Relationship Id="rId72" Type="http://schemas.openxmlformats.org/officeDocument/2006/relationships/image" Target="../media/image245.png"/><Relationship Id="rId93" Type="http://schemas.openxmlformats.org/officeDocument/2006/relationships/customXml" Target="../ink/ink272.xml"/><Relationship Id="rId189" Type="http://schemas.openxmlformats.org/officeDocument/2006/relationships/image" Target="../media/image299.png"/><Relationship Id="rId375" Type="http://schemas.openxmlformats.org/officeDocument/2006/relationships/image" Target="../media/image389.png"/><Relationship Id="rId3" Type="http://schemas.openxmlformats.org/officeDocument/2006/relationships/image" Target="../media/image213.png"/><Relationship Id="rId214" Type="http://schemas.openxmlformats.org/officeDocument/2006/relationships/customXml" Target="../ink/ink335.xml"/><Relationship Id="rId235" Type="http://schemas.openxmlformats.org/officeDocument/2006/relationships/image" Target="../media/image321.png"/><Relationship Id="rId256" Type="http://schemas.openxmlformats.org/officeDocument/2006/relationships/customXml" Target="../ink/ink357.xml"/><Relationship Id="rId277" Type="http://schemas.openxmlformats.org/officeDocument/2006/relationships/image" Target="../media/image341.png"/><Relationship Id="rId298" Type="http://schemas.openxmlformats.org/officeDocument/2006/relationships/customXml" Target="../ink/ink378.xml"/><Relationship Id="rId116" Type="http://schemas.openxmlformats.org/officeDocument/2006/relationships/image" Target="../media/image265.png"/><Relationship Id="rId137" Type="http://schemas.openxmlformats.org/officeDocument/2006/relationships/customXml" Target="../ink/ink295.xml"/><Relationship Id="rId158" Type="http://schemas.openxmlformats.org/officeDocument/2006/relationships/image" Target="../media/image284.png"/><Relationship Id="rId302" Type="http://schemas.openxmlformats.org/officeDocument/2006/relationships/customXml" Target="../ink/ink380.xml"/><Relationship Id="rId323" Type="http://schemas.openxmlformats.org/officeDocument/2006/relationships/image" Target="../media/image363.png"/><Relationship Id="rId344" Type="http://schemas.openxmlformats.org/officeDocument/2006/relationships/customXml" Target="../ink/ink401.xml"/><Relationship Id="rId20" Type="http://schemas.openxmlformats.org/officeDocument/2006/relationships/image" Target="../media/image220.png"/><Relationship Id="rId41" Type="http://schemas.openxmlformats.org/officeDocument/2006/relationships/customXml" Target="../ink/ink246.xml"/><Relationship Id="rId62" Type="http://schemas.openxmlformats.org/officeDocument/2006/relationships/image" Target="../media/image241.png"/><Relationship Id="rId83" Type="http://schemas.openxmlformats.org/officeDocument/2006/relationships/customXml" Target="../ink/ink267.xml"/><Relationship Id="rId179" Type="http://schemas.openxmlformats.org/officeDocument/2006/relationships/image" Target="../media/image294.png"/><Relationship Id="rId365" Type="http://schemas.openxmlformats.org/officeDocument/2006/relationships/image" Target="../media/image384.png"/><Relationship Id="rId190" Type="http://schemas.openxmlformats.org/officeDocument/2006/relationships/customXml" Target="../ink/ink323.xml"/><Relationship Id="rId204" Type="http://schemas.openxmlformats.org/officeDocument/2006/relationships/customXml" Target="../ink/ink330.xml"/><Relationship Id="rId225" Type="http://schemas.openxmlformats.org/officeDocument/2006/relationships/image" Target="../media/image316.png"/><Relationship Id="rId246" Type="http://schemas.openxmlformats.org/officeDocument/2006/relationships/customXml" Target="../ink/ink352.xml"/><Relationship Id="rId267" Type="http://schemas.openxmlformats.org/officeDocument/2006/relationships/image" Target="../media/image337.png"/><Relationship Id="rId288" Type="http://schemas.openxmlformats.org/officeDocument/2006/relationships/customXml" Target="../ink/ink373.xml"/><Relationship Id="rId106" Type="http://schemas.openxmlformats.org/officeDocument/2006/relationships/customXml" Target="../ink/ink279.xml"/><Relationship Id="rId127" Type="http://schemas.openxmlformats.org/officeDocument/2006/relationships/customXml" Target="../ink/ink290.xml"/><Relationship Id="rId313" Type="http://schemas.openxmlformats.org/officeDocument/2006/relationships/image" Target="../media/image358.png"/><Relationship Id="rId10" Type="http://schemas.openxmlformats.org/officeDocument/2006/relationships/customXml" Target="../ink/ink230.xml"/><Relationship Id="rId31" Type="http://schemas.openxmlformats.org/officeDocument/2006/relationships/customXml" Target="../ink/ink241.xml"/><Relationship Id="rId52" Type="http://schemas.openxmlformats.org/officeDocument/2006/relationships/image" Target="../media/image236.png"/><Relationship Id="rId73" Type="http://schemas.openxmlformats.org/officeDocument/2006/relationships/customXml" Target="../ink/ink262.xml"/><Relationship Id="rId94" Type="http://schemas.openxmlformats.org/officeDocument/2006/relationships/image" Target="../media/image255.png"/><Relationship Id="rId148" Type="http://schemas.openxmlformats.org/officeDocument/2006/relationships/customXml" Target="../ink/ink301.xml"/><Relationship Id="rId169" Type="http://schemas.openxmlformats.org/officeDocument/2006/relationships/customXml" Target="../ink/ink312.xml"/><Relationship Id="rId334" Type="http://schemas.openxmlformats.org/officeDocument/2006/relationships/customXml" Target="../ink/ink396.xml"/><Relationship Id="rId355" Type="http://schemas.openxmlformats.org/officeDocument/2006/relationships/image" Target="../media/image379.png"/><Relationship Id="rId376" Type="http://schemas.openxmlformats.org/officeDocument/2006/relationships/customXml" Target="../ink/ink417.xml"/><Relationship Id="rId4" Type="http://schemas.openxmlformats.org/officeDocument/2006/relationships/customXml" Target="../ink/ink227.xml"/><Relationship Id="rId180" Type="http://schemas.openxmlformats.org/officeDocument/2006/relationships/customXml" Target="../ink/ink318.xml"/><Relationship Id="rId215" Type="http://schemas.openxmlformats.org/officeDocument/2006/relationships/image" Target="../media/image312.png"/><Relationship Id="rId236" Type="http://schemas.openxmlformats.org/officeDocument/2006/relationships/customXml" Target="../ink/ink347.xml"/><Relationship Id="rId257" Type="http://schemas.openxmlformats.org/officeDocument/2006/relationships/image" Target="../media/image332.png"/><Relationship Id="rId278" Type="http://schemas.openxmlformats.org/officeDocument/2006/relationships/customXml" Target="../ink/ink368.xml"/><Relationship Id="rId303" Type="http://schemas.openxmlformats.org/officeDocument/2006/relationships/image" Target="../media/image353.png"/><Relationship Id="rId42" Type="http://schemas.openxmlformats.org/officeDocument/2006/relationships/image" Target="../media/image231.png"/><Relationship Id="rId84" Type="http://schemas.openxmlformats.org/officeDocument/2006/relationships/image" Target="../media/image250.png"/><Relationship Id="rId138" Type="http://schemas.openxmlformats.org/officeDocument/2006/relationships/image" Target="../media/image276.png"/><Relationship Id="rId345" Type="http://schemas.openxmlformats.org/officeDocument/2006/relationships/image" Target="../media/image374.png"/><Relationship Id="rId191" Type="http://schemas.openxmlformats.org/officeDocument/2006/relationships/image" Target="../media/image300.png"/><Relationship Id="rId205" Type="http://schemas.openxmlformats.org/officeDocument/2006/relationships/image" Target="../media/image307.png"/><Relationship Id="rId247" Type="http://schemas.openxmlformats.org/officeDocument/2006/relationships/image" Target="../media/image327.png"/><Relationship Id="rId107" Type="http://schemas.openxmlformats.org/officeDocument/2006/relationships/image" Target="../media/image261.png"/><Relationship Id="rId289" Type="http://schemas.openxmlformats.org/officeDocument/2006/relationships/image" Target="../media/image346.png"/><Relationship Id="rId11" Type="http://schemas.openxmlformats.org/officeDocument/2006/relationships/image" Target="../media/image216.png"/><Relationship Id="rId53" Type="http://schemas.openxmlformats.org/officeDocument/2006/relationships/customXml" Target="../ink/ink252.xml"/><Relationship Id="rId149" Type="http://schemas.openxmlformats.org/officeDocument/2006/relationships/customXml" Target="../ink/ink302.xml"/><Relationship Id="rId314" Type="http://schemas.openxmlformats.org/officeDocument/2006/relationships/customXml" Target="../ink/ink386.xml"/><Relationship Id="rId356" Type="http://schemas.openxmlformats.org/officeDocument/2006/relationships/customXml" Target="../ink/ink407.xml"/><Relationship Id="rId95" Type="http://schemas.openxmlformats.org/officeDocument/2006/relationships/customXml" Target="../ink/ink273.xml"/><Relationship Id="rId160" Type="http://schemas.openxmlformats.org/officeDocument/2006/relationships/image" Target="../media/image285.png"/><Relationship Id="rId216" Type="http://schemas.openxmlformats.org/officeDocument/2006/relationships/customXml" Target="../ink/ink336.xml"/><Relationship Id="rId258" Type="http://schemas.openxmlformats.org/officeDocument/2006/relationships/customXml" Target="../ink/ink358.xml"/><Relationship Id="rId22" Type="http://schemas.openxmlformats.org/officeDocument/2006/relationships/image" Target="../media/image221.png"/><Relationship Id="rId64" Type="http://schemas.openxmlformats.org/officeDocument/2006/relationships/image" Target="../media/image49.png"/><Relationship Id="rId118" Type="http://schemas.openxmlformats.org/officeDocument/2006/relationships/image" Target="../media/image266.png"/><Relationship Id="rId325" Type="http://schemas.openxmlformats.org/officeDocument/2006/relationships/image" Target="../media/image364.png"/><Relationship Id="rId367" Type="http://schemas.openxmlformats.org/officeDocument/2006/relationships/image" Target="../media/image385.png"/><Relationship Id="rId171" Type="http://schemas.openxmlformats.org/officeDocument/2006/relationships/customXml" Target="../ink/ink313.xml"/><Relationship Id="rId227" Type="http://schemas.openxmlformats.org/officeDocument/2006/relationships/image" Target="../media/image317.png"/><Relationship Id="rId269" Type="http://schemas.openxmlformats.org/officeDocument/2006/relationships/image" Target="../media/image144.png"/><Relationship Id="rId33" Type="http://schemas.openxmlformats.org/officeDocument/2006/relationships/customXml" Target="../ink/ink242.xml"/><Relationship Id="rId129" Type="http://schemas.openxmlformats.org/officeDocument/2006/relationships/customXml" Target="../ink/ink291.xml"/><Relationship Id="rId280" Type="http://schemas.openxmlformats.org/officeDocument/2006/relationships/customXml" Target="../ink/ink369.xml"/><Relationship Id="rId336" Type="http://schemas.openxmlformats.org/officeDocument/2006/relationships/customXml" Target="../ink/ink397.xml"/><Relationship Id="rId75" Type="http://schemas.openxmlformats.org/officeDocument/2006/relationships/customXml" Target="../ink/ink263.xml"/><Relationship Id="rId140" Type="http://schemas.openxmlformats.org/officeDocument/2006/relationships/image" Target="../media/image277.png"/><Relationship Id="rId182" Type="http://schemas.openxmlformats.org/officeDocument/2006/relationships/customXml" Target="../ink/ink319.xml"/><Relationship Id="rId378" Type="http://schemas.openxmlformats.org/officeDocument/2006/relationships/customXml" Target="../ink/ink418.xml"/><Relationship Id="rId6" Type="http://schemas.openxmlformats.org/officeDocument/2006/relationships/customXml" Target="../ink/ink228.xml"/><Relationship Id="rId238" Type="http://schemas.openxmlformats.org/officeDocument/2006/relationships/customXml" Target="../ink/ink348.xml"/><Relationship Id="rId291" Type="http://schemas.openxmlformats.org/officeDocument/2006/relationships/image" Target="../media/image347.png"/><Relationship Id="rId305" Type="http://schemas.openxmlformats.org/officeDocument/2006/relationships/image" Target="../media/image354.png"/><Relationship Id="rId347" Type="http://schemas.openxmlformats.org/officeDocument/2006/relationships/image" Target="../media/image375.png"/><Relationship Id="rId44" Type="http://schemas.openxmlformats.org/officeDocument/2006/relationships/image" Target="../media/image232.png"/><Relationship Id="rId86" Type="http://schemas.openxmlformats.org/officeDocument/2006/relationships/image" Target="../media/image251.png"/><Relationship Id="rId151" Type="http://schemas.openxmlformats.org/officeDocument/2006/relationships/customXml" Target="../ink/ink303.xml"/><Relationship Id="rId193" Type="http://schemas.openxmlformats.org/officeDocument/2006/relationships/image" Target="../media/image301.png"/><Relationship Id="rId207" Type="http://schemas.openxmlformats.org/officeDocument/2006/relationships/image" Target="../media/image308.png"/><Relationship Id="rId249" Type="http://schemas.openxmlformats.org/officeDocument/2006/relationships/image" Target="../media/image328.png"/><Relationship Id="rId13" Type="http://schemas.openxmlformats.org/officeDocument/2006/relationships/customXml" Target="../ink/ink232.xml"/><Relationship Id="rId109" Type="http://schemas.openxmlformats.org/officeDocument/2006/relationships/image" Target="../media/image262.png"/><Relationship Id="rId260" Type="http://schemas.openxmlformats.org/officeDocument/2006/relationships/customXml" Target="../ink/ink359.xml"/><Relationship Id="rId316" Type="http://schemas.openxmlformats.org/officeDocument/2006/relationships/customXml" Target="../ink/ink387.xml"/><Relationship Id="rId55" Type="http://schemas.openxmlformats.org/officeDocument/2006/relationships/customXml" Target="../ink/ink253.xml"/><Relationship Id="rId97" Type="http://schemas.openxmlformats.org/officeDocument/2006/relationships/customXml" Target="../ink/ink274.xml"/><Relationship Id="rId120" Type="http://schemas.openxmlformats.org/officeDocument/2006/relationships/image" Target="../media/image267.png"/><Relationship Id="rId358" Type="http://schemas.openxmlformats.org/officeDocument/2006/relationships/customXml" Target="../ink/ink408.xml"/><Relationship Id="rId162" Type="http://schemas.openxmlformats.org/officeDocument/2006/relationships/image" Target="../media/image286.png"/><Relationship Id="rId218" Type="http://schemas.openxmlformats.org/officeDocument/2006/relationships/customXml" Target="../ink/ink337.xml"/><Relationship Id="rId271" Type="http://schemas.openxmlformats.org/officeDocument/2006/relationships/image" Target="../media/image338.png"/><Relationship Id="rId24" Type="http://schemas.openxmlformats.org/officeDocument/2006/relationships/image" Target="../media/image222.png"/><Relationship Id="rId66" Type="http://schemas.openxmlformats.org/officeDocument/2006/relationships/image" Target="../media/image242.png"/><Relationship Id="rId131" Type="http://schemas.openxmlformats.org/officeDocument/2006/relationships/customXml" Target="../ink/ink292.xml"/><Relationship Id="rId327" Type="http://schemas.openxmlformats.org/officeDocument/2006/relationships/image" Target="../media/image365.png"/><Relationship Id="rId369" Type="http://schemas.openxmlformats.org/officeDocument/2006/relationships/image" Target="../media/image386.png"/><Relationship Id="rId173" Type="http://schemas.openxmlformats.org/officeDocument/2006/relationships/customXml" Target="../ink/ink314.xml"/><Relationship Id="rId229" Type="http://schemas.openxmlformats.org/officeDocument/2006/relationships/image" Target="../media/image318.png"/><Relationship Id="rId380" Type="http://schemas.openxmlformats.org/officeDocument/2006/relationships/customXml" Target="../ink/ink419.xml"/><Relationship Id="rId240" Type="http://schemas.openxmlformats.org/officeDocument/2006/relationships/customXml" Target="../ink/ink349.xml"/><Relationship Id="rId35" Type="http://schemas.openxmlformats.org/officeDocument/2006/relationships/customXml" Target="../ink/ink243.xml"/><Relationship Id="rId77" Type="http://schemas.openxmlformats.org/officeDocument/2006/relationships/customXml" Target="../ink/ink264.xml"/><Relationship Id="rId100" Type="http://schemas.openxmlformats.org/officeDocument/2006/relationships/image" Target="../media/image258.png"/><Relationship Id="rId282" Type="http://schemas.openxmlformats.org/officeDocument/2006/relationships/customXml" Target="../ink/ink370.xml"/><Relationship Id="rId338" Type="http://schemas.openxmlformats.org/officeDocument/2006/relationships/customXml" Target="../ink/ink398.xml"/><Relationship Id="rId8" Type="http://schemas.openxmlformats.org/officeDocument/2006/relationships/customXml" Target="../ink/ink229.xml"/><Relationship Id="rId142" Type="http://schemas.openxmlformats.org/officeDocument/2006/relationships/customXml" Target="../ink/ink298.xml"/><Relationship Id="rId184" Type="http://schemas.openxmlformats.org/officeDocument/2006/relationships/customXml" Target="../ink/ink320.xml"/><Relationship Id="rId251" Type="http://schemas.openxmlformats.org/officeDocument/2006/relationships/image" Target="../media/image329.png"/><Relationship Id="rId46" Type="http://schemas.openxmlformats.org/officeDocument/2006/relationships/image" Target="../media/image233.png"/><Relationship Id="rId293" Type="http://schemas.openxmlformats.org/officeDocument/2006/relationships/image" Target="../media/image348.png"/><Relationship Id="rId307" Type="http://schemas.openxmlformats.org/officeDocument/2006/relationships/image" Target="../media/image355.png"/><Relationship Id="rId349" Type="http://schemas.openxmlformats.org/officeDocument/2006/relationships/image" Target="../media/image376.png"/><Relationship Id="rId88" Type="http://schemas.openxmlformats.org/officeDocument/2006/relationships/image" Target="../media/image252.png"/><Relationship Id="rId111" Type="http://schemas.openxmlformats.org/officeDocument/2006/relationships/customXml" Target="../ink/ink282.xml"/><Relationship Id="rId153" Type="http://schemas.openxmlformats.org/officeDocument/2006/relationships/customXml" Target="../ink/ink304.xml"/><Relationship Id="rId195" Type="http://schemas.openxmlformats.org/officeDocument/2006/relationships/image" Target="../media/image302.png"/><Relationship Id="rId209" Type="http://schemas.openxmlformats.org/officeDocument/2006/relationships/image" Target="../media/image309.png"/><Relationship Id="rId360" Type="http://schemas.openxmlformats.org/officeDocument/2006/relationships/customXml" Target="../ink/ink409.xml"/><Relationship Id="rId220" Type="http://schemas.openxmlformats.org/officeDocument/2006/relationships/customXml" Target="../ink/ink339.xml"/><Relationship Id="rId15" Type="http://schemas.openxmlformats.org/officeDocument/2006/relationships/customXml" Target="../ink/ink233.xml"/><Relationship Id="rId57" Type="http://schemas.openxmlformats.org/officeDocument/2006/relationships/customXml" Target="../ink/ink254.xml"/><Relationship Id="rId262" Type="http://schemas.openxmlformats.org/officeDocument/2006/relationships/customXml" Target="../ink/ink360.xml"/><Relationship Id="rId318" Type="http://schemas.openxmlformats.org/officeDocument/2006/relationships/customXml" Target="../ink/ink388.xml"/><Relationship Id="rId99" Type="http://schemas.openxmlformats.org/officeDocument/2006/relationships/customXml" Target="../ink/ink275.xml"/><Relationship Id="rId122" Type="http://schemas.openxmlformats.org/officeDocument/2006/relationships/image" Target="../media/image268.png"/><Relationship Id="rId164" Type="http://schemas.openxmlformats.org/officeDocument/2006/relationships/image" Target="../media/image287.png"/><Relationship Id="rId371" Type="http://schemas.openxmlformats.org/officeDocument/2006/relationships/image" Target="../media/image38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6.xml"/><Relationship Id="rId3" Type="http://schemas.openxmlformats.org/officeDocument/2006/relationships/image" Target="../media/image5.wmf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2" Type="http://schemas.openxmlformats.org/officeDocument/2006/relationships/oleObject" Target="../embeddings/oleObject4.bin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customXml" Target="../ink/ink7.xml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.png"/><Relationship Id="rId21" Type="http://schemas.openxmlformats.org/officeDocument/2006/relationships/image" Target="../media/image21.png"/><Relationship Id="rId63" Type="http://schemas.openxmlformats.org/officeDocument/2006/relationships/customXml" Target="../ink/ink38.xml"/><Relationship Id="rId159" Type="http://schemas.openxmlformats.org/officeDocument/2006/relationships/customXml" Target="../ink/ink87.xml"/><Relationship Id="rId170" Type="http://schemas.openxmlformats.org/officeDocument/2006/relationships/image" Target="../media/image93.png"/><Relationship Id="rId226" Type="http://schemas.openxmlformats.org/officeDocument/2006/relationships/image" Target="../media/image121.png"/><Relationship Id="rId107" Type="http://schemas.openxmlformats.org/officeDocument/2006/relationships/customXml" Target="../ink/ink60.xml"/><Relationship Id="rId11" Type="http://schemas.openxmlformats.org/officeDocument/2006/relationships/image" Target="../media/image16.png"/><Relationship Id="rId32" Type="http://schemas.openxmlformats.org/officeDocument/2006/relationships/image" Target="../media/image26.png"/><Relationship Id="rId53" Type="http://schemas.openxmlformats.org/officeDocument/2006/relationships/customXml" Target="../ink/ink33.xml"/><Relationship Id="rId74" Type="http://schemas.openxmlformats.org/officeDocument/2006/relationships/image" Target="../media/image47.png"/><Relationship Id="rId128" Type="http://schemas.openxmlformats.org/officeDocument/2006/relationships/customXml" Target="../ink/ink71.xml"/><Relationship Id="rId149" Type="http://schemas.openxmlformats.org/officeDocument/2006/relationships/customXml" Target="../ink/ink82.xml"/><Relationship Id="rId5" Type="http://schemas.openxmlformats.org/officeDocument/2006/relationships/image" Target="../media/image13.png"/><Relationship Id="rId95" Type="http://schemas.openxmlformats.org/officeDocument/2006/relationships/customXml" Target="../ink/ink54.xml"/><Relationship Id="rId160" Type="http://schemas.openxmlformats.org/officeDocument/2006/relationships/image" Target="../media/image89.png"/><Relationship Id="rId181" Type="http://schemas.openxmlformats.org/officeDocument/2006/relationships/customXml" Target="../ink/ink99.xml"/><Relationship Id="rId216" Type="http://schemas.openxmlformats.org/officeDocument/2006/relationships/image" Target="../media/image116.png"/><Relationship Id="rId237" Type="http://schemas.openxmlformats.org/officeDocument/2006/relationships/customXml" Target="../ink/ink127.xml"/><Relationship Id="rId258" Type="http://schemas.openxmlformats.org/officeDocument/2006/relationships/image" Target="../media/image137.png"/><Relationship Id="rId22" Type="http://schemas.openxmlformats.org/officeDocument/2006/relationships/customXml" Target="../ink/ink17.xml"/><Relationship Id="rId43" Type="http://schemas.openxmlformats.org/officeDocument/2006/relationships/customXml" Target="../ink/ink28.xml"/><Relationship Id="rId64" Type="http://schemas.openxmlformats.org/officeDocument/2006/relationships/image" Target="../media/image42.png"/><Relationship Id="rId118" Type="http://schemas.openxmlformats.org/officeDocument/2006/relationships/customXml" Target="../ink/ink66.xml"/><Relationship Id="rId139" Type="http://schemas.openxmlformats.org/officeDocument/2006/relationships/image" Target="../media/image79.png"/><Relationship Id="rId85" Type="http://schemas.openxmlformats.org/officeDocument/2006/relationships/customXml" Target="../ink/ink49.xml"/><Relationship Id="rId150" Type="http://schemas.openxmlformats.org/officeDocument/2006/relationships/image" Target="../media/image84.png"/><Relationship Id="rId171" Type="http://schemas.openxmlformats.org/officeDocument/2006/relationships/customXml" Target="../ink/ink94.xml"/><Relationship Id="rId192" Type="http://schemas.openxmlformats.org/officeDocument/2006/relationships/image" Target="../media/image104.png"/><Relationship Id="rId206" Type="http://schemas.openxmlformats.org/officeDocument/2006/relationships/image" Target="../media/image111.png"/><Relationship Id="rId227" Type="http://schemas.openxmlformats.org/officeDocument/2006/relationships/customXml" Target="../ink/ink122.xml"/><Relationship Id="rId248" Type="http://schemas.openxmlformats.org/officeDocument/2006/relationships/image" Target="../media/image132.png"/><Relationship Id="rId12" Type="http://schemas.openxmlformats.org/officeDocument/2006/relationships/customXml" Target="../ink/ink12.xml"/><Relationship Id="rId33" Type="http://schemas.openxmlformats.org/officeDocument/2006/relationships/customXml" Target="../ink/ink23.xml"/><Relationship Id="rId108" Type="http://schemas.openxmlformats.org/officeDocument/2006/relationships/image" Target="../media/image64.png"/><Relationship Id="rId129" Type="http://schemas.openxmlformats.org/officeDocument/2006/relationships/image" Target="../media/image74.png"/><Relationship Id="rId54" Type="http://schemas.openxmlformats.org/officeDocument/2006/relationships/image" Target="../media/image37.png"/><Relationship Id="rId75" Type="http://schemas.openxmlformats.org/officeDocument/2006/relationships/customXml" Target="../ink/ink44.xml"/><Relationship Id="rId96" Type="http://schemas.openxmlformats.org/officeDocument/2006/relationships/image" Target="../media/image58.png"/><Relationship Id="rId140" Type="http://schemas.openxmlformats.org/officeDocument/2006/relationships/customXml" Target="../ink/ink77.xml"/><Relationship Id="rId161" Type="http://schemas.openxmlformats.org/officeDocument/2006/relationships/customXml" Target="../ink/ink88.xml"/><Relationship Id="rId182" Type="http://schemas.openxmlformats.org/officeDocument/2006/relationships/image" Target="../media/image99.png"/><Relationship Id="rId217" Type="http://schemas.openxmlformats.org/officeDocument/2006/relationships/customXml" Target="../ink/ink117.xml"/><Relationship Id="rId6" Type="http://schemas.openxmlformats.org/officeDocument/2006/relationships/customXml" Target="../ink/ink9.xml"/><Relationship Id="rId238" Type="http://schemas.openxmlformats.org/officeDocument/2006/relationships/image" Target="../media/image127.png"/><Relationship Id="rId259" Type="http://schemas.openxmlformats.org/officeDocument/2006/relationships/customXml" Target="../ink/ink138.xml"/><Relationship Id="rId23" Type="http://schemas.openxmlformats.org/officeDocument/2006/relationships/image" Target="../media/image22.png"/><Relationship Id="rId119" Type="http://schemas.openxmlformats.org/officeDocument/2006/relationships/image" Target="../media/image69.png"/><Relationship Id="rId44" Type="http://schemas.openxmlformats.org/officeDocument/2006/relationships/image" Target="../media/image32.png"/><Relationship Id="rId65" Type="http://schemas.openxmlformats.org/officeDocument/2006/relationships/customXml" Target="../ink/ink39.xml"/><Relationship Id="rId86" Type="http://schemas.openxmlformats.org/officeDocument/2006/relationships/image" Target="../media/image53.png"/><Relationship Id="rId130" Type="http://schemas.openxmlformats.org/officeDocument/2006/relationships/customXml" Target="../ink/ink72.xml"/><Relationship Id="rId151" Type="http://schemas.openxmlformats.org/officeDocument/2006/relationships/customXml" Target="../ink/ink83.xml"/><Relationship Id="rId172" Type="http://schemas.openxmlformats.org/officeDocument/2006/relationships/image" Target="../media/image94.png"/><Relationship Id="rId193" Type="http://schemas.openxmlformats.org/officeDocument/2006/relationships/customXml" Target="../ink/ink105.xml"/><Relationship Id="rId207" Type="http://schemas.openxmlformats.org/officeDocument/2006/relationships/customXml" Target="../ink/ink112.xml"/><Relationship Id="rId228" Type="http://schemas.openxmlformats.org/officeDocument/2006/relationships/image" Target="../media/image122.png"/><Relationship Id="rId249" Type="http://schemas.openxmlformats.org/officeDocument/2006/relationships/customXml" Target="../ink/ink133.xml"/><Relationship Id="rId13" Type="http://schemas.openxmlformats.org/officeDocument/2006/relationships/image" Target="../media/image17.png"/><Relationship Id="rId109" Type="http://schemas.openxmlformats.org/officeDocument/2006/relationships/customXml" Target="../ink/ink61.xml"/><Relationship Id="rId260" Type="http://schemas.openxmlformats.org/officeDocument/2006/relationships/image" Target="../media/image138.png"/><Relationship Id="rId34" Type="http://schemas.openxmlformats.org/officeDocument/2006/relationships/image" Target="../media/image27.png"/><Relationship Id="rId55" Type="http://schemas.openxmlformats.org/officeDocument/2006/relationships/customXml" Target="../ink/ink34.xml"/><Relationship Id="rId76" Type="http://schemas.openxmlformats.org/officeDocument/2006/relationships/image" Target="../media/image48.png"/><Relationship Id="rId97" Type="http://schemas.openxmlformats.org/officeDocument/2006/relationships/customXml" Target="../ink/ink55.xml"/><Relationship Id="rId120" Type="http://schemas.openxmlformats.org/officeDocument/2006/relationships/customXml" Target="../ink/ink67.xml"/><Relationship Id="rId141" Type="http://schemas.openxmlformats.org/officeDocument/2006/relationships/image" Target="../media/image80.png"/><Relationship Id="rId7" Type="http://schemas.openxmlformats.org/officeDocument/2006/relationships/image" Target="../media/image14.png"/><Relationship Id="rId162" Type="http://schemas.openxmlformats.org/officeDocument/2006/relationships/customXml" Target="../ink/ink89.xml"/><Relationship Id="rId183" Type="http://schemas.openxmlformats.org/officeDocument/2006/relationships/customXml" Target="../ink/ink100.xml"/><Relationship Id="rId218" Type="http://schemas.openxmlformats.org/officeDocument/2006/relationships/image" Target="../media/image117.png"/><Relationship Id="rId239" Type="http://schemas.openxmlformats.org/officeDocument/2006/relationships/customXml" Target="../ink/ink128.xml"/><Relationship Id="rId250" Type="http://schemas.openxmlformats.org/officeDocument/2006/relationships/image" Target="../media/image133.png"/><Relationship Id="rId24" Type="http://schemas.openxmlformats.org/officeDocument/2006/relationships/customXml" Target="../ink/ink18.xml"/><Relationship Id="rId45" Type="http://schemas.openxmlformats.org/officeDocument/2006/relationships/customXml" Target="../ink/ink29.xml"/><Relationship Id="rId66" Type="http://schemas.openxmlformats.org/officeDocument/2006/relationships/image" Target="../media/image43.png"/><Relationship Id="rId87" Type="http://schemas.openxmlformats.org/officeDocument/2006/relationships/customXml" Target="../ink/ink50.xml"/><Relationship Id="rId110" Type="http://schemas.openxmlformats.org/officeDocument/2006/relationships/image" Target="../media/image65.png"/><Relationship Id="rId131" Type="http://schemas.openxmlformats.org/officeDocument/2006/relationships/image" Target="../media/image75.png"/><Relationship Id="rId152" Type="http://schemas.openxmlformats.org/officeDocument/2006/relationships/image" Target="../media/image85.png"/><Relationship Id="rId173" Type="http://schemas.openxmlformats.org/officeDocument/2006/relationships/customXml" Target="../ink/ink95.xml"/><Relationship Id="rId194" Type="http://schemas.openxmlformats.org/officeDocument/2006/relationships/image" Target="../media/image105.png"/><Relationship Id="rId208" Type="http://schemas.openxmlformats.org/officeDocument/2006/relationships/image" Target="../media/image112.png"/><Relationship Id="rId229" Type="http://schemas.openxmlformats.org/officeDocument/2006/relationships/customXml" Target="../ink/ink123.xml"/><Relationship Id="rId240" Type="http://schemas.openxmlformats.org/officeDocument/2006/relationships/image" Target="../media/image128.png"/><Relationship Id="rId261" Type="http://schemas.openxmlformats.org/officeDocument/2006/relationships/customXml" Target="../ink/ink139.xml"/><Relationship Id="rId14" Type="http://schemas.openxmlformats.org/officeDocument/2006/relationships/customXml" Target="../ink/ink13.xml"/><Relationship Id="rId35" Type="http://schemas.openxmlformats.org/officeDocument/2006/relationships/customXml" Target="../ink/ink24.xml"/><Relationship Id="rId56" Type="http://schemas.openxmlformats.org/officeDocument/2006/relationships/image" Target="../media/image38.png"/><Relationship Id="rId77" Type="http://schemas.openxmlformats.org/officeDocument/2006/relationships/customXml" Target="../ink/ink45.xml"/><Relationship Id="rId100" Type="http://schemas.openxmlformats.org/officeDocument/2006/relationships/image" Target="../media/image60.png"/><Relationship Id="rId8" Type="http://schemas.openxmlformats.org/officeDocument/2006/relationships/customXml" Target="../ink/ink10.xml"/><Relationship Id="rId98" Type="http://schemas.openxmlformats.org/officeDocument/2006/relationships/image" Target="../media/image59.png"/><Relationship Id="rId121" Type="http://schemas.openxmlformats.org/officeDocument/2006/relationships/image" Target="../media/image70.png"/><Relationship Id="rId142" Type="http://schemas.openxmlformats.org/officeDocument/2006/relationships/customXml" Target="../ink/ink78.xml"/><Relationship Id="rId163" Type="http://schemas.openxmlformats.org/officeDocument/2006/relationships/image" Target="../media/image90.png"/><Relationship Id="rId184" Type="http://schemas.openxmlformats.org/officeDocument/2006/relationships/image" Target="../media/image100.png"/><Relationship Id="rId219" Type="http://schemas.openxmlformats.org/officeDocument/2006/relationships/customXml" Target="../ink/ink118.xml"/><Relationship Id="rId230" Type="http://schemas.openxmlformats.org/officeDocument/2006/relationships/image" Target="../media/image123.png"/><Relationship Id="rId251" Type="http://schemas.openxmlformats.org/officeDocument/2006/relationships/customXml" Target="../ink/ink134.xml"/><Relationship Id="rId25" Type="http://schemas.openxmlformats.org/officeDocument/2006/relationships/image" Target="../media/image23.png"/><Relationship Id="rId46" Type="http://schemas.openxmlformats.org/officeDocument/2006/relationships/image" Target="../media/image33.png"/><Relationship Id="rId67" Type="http://schemas.openxmlformats.org/officeDocument/2006/relationships/customXml" Target="../ink/ink40.xml"/><Relationship Id="rId88" Type="http://schemas.openxmlformats.org/officeDocument/2006/relationships/image" Target="../media/image54.png"/><Relationship Id="rId111" Type="http://schemas.openxmlformats.org/officeDocument/2006/relationships/customXml" Target="../ink/ink62.xml"/><Relationship Id="rId132" Type="http://schemas.openxmlformats.org/officeDocument/2006/relationships/customXml" Target="../ink/ink73.xml"/><Relationship Id="rId153" Type="http://schemas.openxmlformats.org/officeDocument/2006/relationships/customXml" Target="../ink/ink84.xml"/><Relationship Id="rId174" Type="http://schemas.openxmlformats.org/officeDocument/2006/relationships/image" Target="../media/image95.png"/><Relationship Id="rId195" Type="http://schemas.openxmlformats.org/officeDocument/2006/relationships/customXml" Target="../ink/ink106.xml"/><Relationship Id="rId209" Type="http://schemas.openxmlformats.org/officeDocument/2006/relationships/customXml" Target="../ink/ink113.xml"/><Relationship Id="rId220" Type="http://schemas.openxmlformats.org/officeDocument/2006/relationships/image" Target="../media/image118.png"/><Relationship Id="rId241" Type="http://schemas.openxmlformats.org/officeDocument/2006/relationships/customXml" Target="../ink/ink129.xml"/><Relationship Id="rId15" Type="http://schemas.openxmlformats.org/officeDocument/2006/relationships/image" Target="../media/image18.png"/><Relationship Id="rId36" Type="http://schemas.openxmlformats.org/officeDocument/2006/relationships/image" Target="../media/image28.png"/><Relationship Id="rId57" Type="http://schemas.openxmlformats.org/officeDocument/2006/relationships/customXml" Target="../ink/ink35.xml"/><Relationship Id="rId262" Type="http://schemas.openxmlformats.org/officeDocument/2006/relationships/image" Target="../media/image139.png"/><Relationship Id="rId78" Type="http://schemas.openxmlformats.org/officeDocument/2006/relationships/image" Target="../media/image49.png"/><Relationship Id="rId99" Type="http://schemas.openxmlformats.org/officeDocument/2006/relationships/customXml" Target="../ink/ink56.xml"/><Relationship Id="rId101" Type="http://schemas.openxmlformats.org/officeDocument/2006/relationships/customXml" Target="../ink/ink57.xml"/><Relationship Id="rId122" Type="http://schemas.openxmlformats.org/officeDocument/2006/relationships/customXml" Target="../ink/ink68.xml"/><Relationship Id="rId143" Type="http://schemas.openxmlformats.org/officeDocument/2006/relationships/customXml" Target="../ink/ink79.xml"/><Relationship Id="rId164" Type="http://schemas.openxmlformats.org/officeDocument/2006/relationships/customXml" Target="../ink/ink90.xml"/><Relationship Id="rId185" Type="http://schemas.openxmlformats.org/officeDocument/2006/relationships/customXml" Target="../ink/ink101.xml"/><Relationship Id="rId9" Type="http://schemas.openxmlformats.org/officeDocument/2006/relationships/image" Target="../media/image15.png"/><Relationship Id="rId210" Type="http://schemas.openxmlformats.org/officeDocument/2006/relationships/image" Target="../media/image113.png"/><Relationship Id="rId26" Type="http://schemas.openxmlformats.org/officeDocument/2006/relationships/customXml" Target="../ink/ink19.xml"/><Relationship Id="rId231" Type="http://schemas.openxmlformats.org/officeDocument/2006/relationships/customXml" Target="../ink/ink124.xml"/><Relationship Id="rId252" Type="http://schemas.openxmlformats.org/officeDocument/2006/relationships/image" Target="../media/image134.png"/><Relationship Id="rId47" Type="http://schemas.openxmlformats.org/officeDocument/2006/relationships/customXml" Target="../ink/ink30.xml"/><Relationship Id="rId68" Type="http://schemas.openxmlformats.org/officeDocument/2006/relationships/image" Target="../media/image44.png"/><Relationship Id="rId89" Type="http://schemas.openxmlformats.org/officeDocument/2006/relationships/customXml" Target="../ink/ink51.xml"/><Relationship Id="rId112" Type="http://schemas.openxmlformats.org/officeDocument/2006/relationships/image" Target="../media/image66.png"/><Relationship Id="rId133" Type="http://schemas.openxmlformats.org/officeDocument/2006/relationships/image" Target="../media/image76.png"/><Relationship Id="rId154" Type="http://schemas.openxmlformats.org/officeDocument/2006/relationships/image" Target="../media/image86.png"/><Relationship Id="rId175" Type="http://schemas.openxmlformats.org/officeDocument/2006/relationships/customXml" Target="../ink/ink96.xml"/><Relationship Id="rId196" Type="http://schemas.openxmlformats.org/officeDocument/2006/relationships/image" Target="../media/image106.png"/><Relationship Id="rId200" Type="http://schemas.openxmlformats.org/officeDocument/2006/relationships/image" Target="../media/image108.png"/><Relationship Id="rId16" Type="http://schemas.openxmlformats.org/officeDocument/2006/relationships/customXml" Target="../ink/ink14.xml"/><Relationship Id="rId221" Type="http://schemas.openxmlformats.org/officeDocument/2006/relationships/customXml" Target="../ink/ink119.xml"/><Relationship Id="rId242" Type="http://schemas.openxmlformats.org/officeDocument/2006/relationships/image" Target="../media/image129.png"/><Relationship Id="rId263" Type="http://schemas.openxmlformats.org/officeDocument/2006/relationships/customXml" Target="../ink/ink140.xml"/><Relationship Id="rId37" Type="http://schemas.openxmlformats.org/officeDocument/2006/relationships/customXml" Target="../ink/ink25.xml"/><Relationship Id="rId58" Type="http://schemas.openxmlformats.org/officeDocument/2006/relationships/image" Target="../media/image39.png"/><Relationship Id="rId79" Type="http://schemas.openxmlformats.org/officeDocument/2006/relationships/customXml" Target="../ink/ink46.xml"/><Relationship Id="rId102" Type="http://schemas.openxmlformats.org/officeDocument/2006/relationships/image" Target="../media/image61.png"/><Relationship Id="rId123" Type="http://schemas.openxmlformats.org/officeDocument/2006/relationships/image" Target="../media/image71.png"/><Relationship Id="rId144" Type="http://schemas.openxmlformats.org/officeDocument/2006/relationships/image" Target="../media/image81.png"/><Relationship Id="rId90" Type="http://schemas.openxmlformats.org/officeDocument/2006/relationships/image" Target="../media/image55.png"/><Relationship Id="rId165" Type="http://schemas.openxmlformats.org/officeDocument/2006/relationships/image" Target="../media/image91.png"/><Relationship Id="rId186" Type="http://schemas.openxmlformats.org/officeDocument/2006/relationships/image" Target="../media/image101.png"/><Relationship Id="rId211" Type="http://schemas.openxmlformats.org/officeDocument/2006/relationships/customXml" Target="../ink/ink114.xml"/><Relationship Id="rId232" Type="http://schemas.openxmlformats.org/officeDocument/2006/relationships/image" Target="../media/image124.png"/><Relationship Id="rId253" Type="http://schemas.openxmlformats.org/officeDocument/2006/relationships/customXml" Target="../ink/ink135.xml"/><Relationship Id="rId27" Type="http://schemas.openxmlformats.org/officeDocument/2006/relationships/image" Target="../media/image24.png"/><Relationship Id="rId48" Type="http://schemas.openxmlformats.org/officeDocument/2006/relationships/image" Target="../media/image34.png"/><Relationship Id="rId69" Type="http://schemas.openxmlformats.org/officeDocument/2006/relationships/customXml" Target="../ink/ink41.xml"/><Relationship Id="rId113" Type="http://schemas.openxmlformats.org/officeDocument/2006/relationships/customXml" Target="../ink/ink63.xml"/><Relationship Id="rId134" Type="http://schemas.openxmlformats.org/officeDocument/2006/relationships/customXml" Target="../ink/ink74.xml"/><Relationship Id="rId80" Type="http://schemas.openxmlformats.org/officeDocument/2006/relationships/image" Target="../media/image50.png"/><Relationship Id="rId155" Type="http://schemas.openxmlformats.org/officeDocument/2006/relationships/customXml" Target="../ink/ink85.xml"/><Relationship Id="rId176" Type="http://schemas.openxmlformats.org/officeDocument/2006/relationships/image" Target="../media/image96.png"/><Relationship Id="rId197" Type="http://schemas.openxmlformats.org/officeDocument/2006/relationships/customXml" Target="../ink/ink107.xml"/><Relationship Id="rId201" Type="http://schemas.openxmlformats.org/officeDocument/2006/relationships/customXml" Target="../ink/ink109.xml"/><Relationship Id="rId222" Type="http://schemas.openxmlformats.org/officeDocument/2006/relationships/image" Target="../media/image119.png"/><Relationship Id="rId243" Type="http://schemas.openxmlformats.org/officeDocument/2006/relationships/customXml" Target="../ink/ink130.xml"/><Relationship Id="rId264" Type="http://schemas.openxmlformats.org/officeDocument/2006/relationships/image" Target="../media/image140.png"/><Relationship Id="rId17" Type="http://schemas.openxmlformats.org/officeDocument/2006/relationships/image" Target="../media/image19.png"/><Relationship Id="rId38" Type="http://schemas.openxmlformats.org/officeDocument/2006/relationships/image" Target="../media/image29.png"/><Relationship Id="rId59" Type="http://schemas.openxmlformats.org/officeDocument/2006/relationships/customXml" Target="../ink/ink36.xml"/><Relationship Id="rId103" Type="http://schemas.openxmlformats.org/officeDocument/2006/relationships/customXml" Target="../ink/ink58.xml"/><Relationship Id="rId124" Type="http://schemas.openxmlformats.org/officeDocument/2006/relationships/customXml" Target="../ink/ink69.xml"/><Relationship Id="rId70" Type="http://schemas.openxmlformats.org/officeDocument/2006/relationships/image" Target="../media/image45.png"/><Relationship Id="rId91" Type="http://schemas.openxmlformats.org/officeDocument/2006/relationships/customXml" Target="../ink/ink52.xml"/><Relationship Id="rId145" Type="http://schemas.openxmlformats.org/officeDocument/2006/relationships/customXml" Target="../ink/ink80.xml"/><Relationship Id="rId166" Type="http://schemas.openxmlformats.org/officeDocument/2006/relationships/customXml" Target="../ink/ink91.xml"/><Relationship Id="rId187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4.png"/><Relationship Id="rId233" Type="http://schemas.openxmlformats.org/officeDocument/2006/relationships/customXml" Target="../ink/ink125.xml"/><Relationship Id="rId254" Type="http://schemas.openxmlformats.org/officeDocument/2006/relationships/image" Target="../media/image135.png"/><Relationship Id="rId28" Type="http://schemas.openxmlformats.org/officeDocument/2006/relationships/customXml" Target="../ink/ink20.xml"/><Relationship Id="rId49" Type="http://schemas.openxmlformats.org/officeDocument/2006/relationships/customXml" Target="../ink/ink31.xml"/><Relationship Id="rId114" Type="http://schemas.openxmlformats.org/officeDocument/2006/relationships/image" Target="../media/image67.png"/><Relationship Id="rId60" Type="http://schemas.openxmlformats.org/officeDocument/2006/relationships/image" Target="../media/image40.png"/><Relationship Id="rId81" Type="http://schemas.openxmlformats.org/officeDocument/2006/relationships/customXml" Target="../ink/ink47.xml"/><Relationship Id="rId135" Type="http://schemas.openxmlformats.org/officeDocument/2006/relationships/image" Target="../media/image77.png"/><Relationship Id="rId156" Type="http://schemas.openxmlformats.org/officeDocument/2006/relationships/image" Target="../media/image87.png"/><Relationship Id="rId177" Type="http://schemas.openxmlformats.org/officeDocument/2006/relationships/customXml" Target="../ink/ink97.xml"/><Relationship Id="rId198" Type="http://schemas.openxmlformats.org/officeDocument/2006/relationships/image" Target="../media/image107.png"/><Relationship Id="rId202" Type="http://schemas.openxmlformats.org/officeDocument/2006/relationships/image" Target="../media/image109.png"/><Relationship Id="rId223" Type="http://schemas.openxmlformats.org/officeDocument/2006/relationships/customXml" Target="../ink/ink120.xml"/><Relationship Id="rId244" Type="http://schemas.openxmlformats.org/officeDocument/2006/relationships/image" Target="../media/image130.png"/><Relationship Id="rId18" Type="http://schemas.openxmlformats.org/officeDocument/2006/relationships/customXml" Target="../ink/ink15.xml"/><Relationship Id="rId39" Type="http://schemas.openxmlformats.org/officeDocument/2006/relationships/customXml" Target="../ink/ink26.xml"/><Relationship Id="rId265" Type="http://schemas.openxmlformats.org/officeDocument/2006/relationships/customXml" Target="../ink/ink141.xml"/><Relationship Id="rId50" Type="http://schemas.openxmlformats.org/officeDocument/2006/relationships/image" Target="../media/image35.png"/><Relationship Id="rId104" Type="http://schemas.openxmlformats.org/officeDocument/2006/relationships/image" Target="../media/image62.png"/><Relationship Id="rId125" Type="http://schemas.openxmlformats.org/officeDocument/2006/relationships/image" Target="../media/image72.png"/><Relationship Id="rId146" Type="http://schemas.openxmlformats.org/officeDocument/2006/relationships/image" Target="../media/image82.png"/><Relationship Id="rId167" Type="http://schemas.openxmlformats.org/officeDocument/2006/relationships/customXml" Target="../ink/ink92.xml"/><Relationship Id="rId188" Type="http://schemas.openxmlformats.org/officeDocument/2006/relationships/image" Target="../media/image102.png"/><Relationship Id="rId71" Type="http://schemas.openxmlformats.org/officeDocument/2006/relationships/customXml" Target="../ink/ink42.xml"/><Relationship Id="rId92" Type="http://schemas.openxmlformats.org/officeDocument/2006/relationships/image" Target="../media/image56.png"/><Relationship Id="rId213" Type="http://schemas.openxmlformats.org/officeDocument/2006/relationships/customXml" Target="../ink/ink115.xml"/><Relationship Id="rId234" Type="http://schemas.openxmlformats.org/officeDocument/2006/relationships/image" Target="../media/image125.png"/><Relationship Id="rId2" Type="http://schemas.openxmlformats.org/officeDocument/2006/relationships/oleObject" Target="../embeddings/oleObject5.bin"/><Relationship Id="rId29" Type="http://schemas.openxmlformats.org/officeDocument/2006/relationships/image" Target="../media/image25.png"/><Relationship Id="rId255" Type="http://schemas.openxmlformats.org/officeDocument/2006/relationships/customXml" Target="../ink/ink136.xml"/><Relationship Id="rId40" Type="http://schemas.openxmlformats.org/officeDocument/2006/relationships/image" Target="../media/image30.png"/><Relationship Id="rId115" Type="http://schemas.openxmlformats.org/officeDocument/2006/relationships/customXml" Target="../ink/ink64.xml"/><Relationship Id="rId136" Type="http://schemas.openxmlformats.org/officeDocument/2006/relationships/customXml" Target="../ink/ink75.xml"/><Relationship Id="rId157" Type="http://schemas.openxmlformats.org/officeDocument/2006/relationships/customXml" Target="../ink/ink86.xml"/><Relationship Id="rId178" Type="http://schemas.openxmlformats.org/officeDocument/2006/relationships/image" Target="../media/image97.png"/><Relationship Id="rId61" Type="http://schemas.openxmlformats.org/officeDocument/2006/relationships/customXml" Target="../ink/ink37.xml"/><Relationship Id="rId82" Type="http://schemas.openxmlformats.org/officeDocument/2006/relationships/image" Target="../media/image51.png"/><Relationship Id="rId199" Type="http://schemas.openxmlformats.org/officeDocument/2006/relationships/customXml" Target="../ink/ink108.xml"/><Relationship Id="rId203" Type="http://schemas.openxmlformats.org/officeDocument/2006/relationships/customXml" Target="../ink/ink110.xml"/><Relationship Id="rId19" Type="http://schemas.openxmlformats.org/officeDocument/2006/relationships/image" Target="../media/image20.png"/><Relationship Id="rId224" Type="http://schemas.openxmlformats.org/officeDocument/2006/relationships/image" Target="../media/image120.png"/><Relationship Id="rId245" Type="http://schemas.openxmlformats.org/officeDocument/2006/relationships/customXml" Target="../ink/ink131.xml"/><Relationship Id="rId266" Type="http://schemas.openxmlformats.org/officeDocument/2006/relationships/image" Target="../media/image141.png"/><Relationship Id="rId30" Type="http://schemas.openxmlformats.org/officeDocument/2006/relationships/customXml" Target="../ink/ink21.xml"/><Relationship Id="rId105" Type="http://schemas.openxmlformats.org/officeDocument/2006/relationships/customXml" Target="../ink/ink59.xml"/><Relationship Id="rId126" Type="http://schemas.openxmlformats.org/officeDocument/2006/relationships/customXml" Target="../ink/ink70.xml"/><Relationship Id="rId147" Type="http://schemas.openxmlformats.org/officeDocument/2006/relationships/customXml" Target="../ink/ink81.xml"/><Relationship Id="rId168" Type="http://schemas.openxmlformats.org/officeDocument/2006/relationships/image" Target="../media/image92.png"/><Relationship Id="rId51" Type="http://schemas.openxmlformats.org/officeDocument/2006/relationships/customXml" Target="../ink/ink32.xml"/><Relationship Id="rId72" Type="http://schemas.openxmlformats.org/officeDocument/2006/relationships/image" Target="../media/image46.png"/><Relationship Id="rId93" Type="http://schemas.openxmlformats.org/officeDocument/2006/relationships/customXml" Target="../ink/ink53.xml"/><Relationship Id="rId189" Type="http://schemas.openxmlformats.org/officeDocument/2006/relationships/customXml" Target="../ink/ink103.xml"/><Relationship Id="rId3" Type="http://schemas.openxmlformats.org/officeDocument/2006/relationships/image" Target="../media/image5.wmf"/><Relationship Id="rId214" Type="http://schemas.openxmlformats.org/officeDocument/2006/relationships/image" Target="../media/image115.png"/><Relationship Id="rId235" Type="http://schemas.openxmlformats.org/officeDocument/2006/relationships/customXml" Target="../ink/ink126.xml"/><Relationship Id="rId256" Type="http://schemas.openxmlformats.org/officeDocument/2006/relationships/image" Target="../media/image136.png"/><Relationship Id="rId116" Type="http://schemas.openxmlformats.org/officeDocument/2006/relationships/customXml" Target="../ink/ink65.xml"/><Relationship Id="rId137" Type="http://schemas.openxmlformats.org/officeDocument/2006/relationships/image" Target="../media/image78.png"/><Relationship Id="rId158" Type="http://schemas.openxmlformats.org/officeDocument/2006/relationships/image" Target="../media/image88.png"/><Relationship Id="rId20" Type="http://schemas.openxmlformats.org/officeDocument/2006/relationships/customXml" Target="../ink/ink16.xml"/><Relationship Id="rId41" Type="http://schemas.openxmlformats.org/officeDocument/2006/relationships/customXml" Target="../ink/ink27.xml"/><Relationship Id="rId62" Type="http://schemas.openxmlformats.org/officeDocument/2006/relationships/image" Target="../media/image41.png"/><Relationship Id="rId83" Type="http://schemas.openxmlformats.org/officeDocument/2006/relationships/customXml" Target="../ink/ink48.xml"/><Relationship Id="rId179" Type="http://schemas.openxmlformats.org/officeDocument/2006/relationships/customXml" Target="../ink/ink98.xml"/><Relationship Id="rId190" Type="http://schemas.openxmlformats.org/officeDocument/2006/relationships/image" Target="../media/image103.png"/><Relationship Id="rId204" Type="http://schemas.openxmlformats.org/officeDocument/2006/relationships/image" Target="../media/image110.png"/><Relationship Id="rId225" Type="http://schemas.openxmlformats.org/officeDocument/2006/relationships/customXml" Target="../ink/ink121.xml"/><Relationship Id="rId246" Type="http://schemas.openxmlformats.org/officeDocument/2006/relationships/image" Target="../media/image131.png"/><Relationship Id="rId106" Type="http://schemas.openxmlformats.org/officeDocument/2006/relationships/image" Target="../media/image63.png"/><Relationship Id="rId127" Type="http://schemas.openxmlformats.org/officeDocument/2006/relationships/image" Target="../media/image73.png"/><Relationship Id="rId10" Type="http://schemas.openxmlformats.org/officeDocument/2006/relationships/customXml" Target="../ink/ink11.xml"/><Relationship Id="rId31" Type="http://schemas.openxmlformats.org/officeDocument/2006/relationships/customXml" Target="../ink/ink22.xml"/><Relationship Id="rId52" Type="http://schemas.openxmlformats.org/officeDocument/2006/relationships/image" Target="../media/image36.png"/><Relationship Id="rId73" Type="http://schemas.openxmlformats.org/officeDocument/2006/relationships/customXml" Target="../ink/ink43.xml"/><Relationship Id="rId94" Type="http://schemas.openxmlformats.org/officeDocument/2006/relationships/image" Target="../media/image57.png"/><Relationship Id="rId148" Type="http://schemas.openxmlformats.org/officeDocument/2006/relationships/image" Target="../media/image83.png"/><Relationship Id="rId169" Type="http://schemas.openxmlformats.org/officeDocument/2006/relationships/customXml" Target="../ink/ink93.xml"/><Relationship Id="rId4" Type="http://schemas.openxmlformats.org/officeDocument/2006/relationships/customXml" Target="../ink/ink8.xml"/><Relationship Id="rId180" Type="http://schemas.openxmlformats.org/officeDocument/2006/relationships/image" Target="../media/image98.png"/><Relationship Id="rId215" Type="http://schemas.openxmlformats.org/officeDocument/2006/relationships/customXml" Target="../ink/ink116.xml"/><Relationship Id="rId236" Type="http://schemas.openxmlformats.org/officeDocument/2006/relationships/image" Target="../media/image126.png"/><Relationship Id="rId257" Type="http://schemas.openxmlformats.org/officeDocument/2006/relationships/customXml" Target="../ink/ink137.xml"/><Relationship Id="rId42" Type="http://schemas.openxmlformats.org/officeDocument/2006/relationships/image" Target="../media/image31.png"/><Relationship Id="rId84" Type="http://schemas.openxmlformats.org/officeDocument/2006/relationships/image" Target="../media/image52.png"/><Relationship Id="rId138" Type="http://schemas.openxmlformats.org/officeDocument/2006/relationships/customXml" Target="../ink/ink76.xml"/><Relationship Id="rId191" Type="http://schemas.openxmlformats.org/officeDocument/2006/relationships/customXml" Target="../ink/ink104.xml"/><Relationship Id="rId205" Type="http://schemas.openxmlformats.org/officeDocument/2006/relationships/customXml" Target="../ink/ink111.xml"/><Relationship Id="rId247" Type="http://schemas.openxmlformats.org/officeDocument/2006/relationships/customXml" Target="../ink/ink13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4.xml"/><Relationship Id="rId21" Type="http://schemas.openxmlformats.org/officeDocument/2006/relationships/image" Target="../media/image149.png"/><Relationship Id="rId42" Type="http://schemas.openxmlformats.org/officeDocument/2006/relationships/customXml" Target="../ink/ink164.xml"/><Relationship Id="rId63" Type="http://schemas.openxmlformats.org/officeDocument/2006/relationships/image" Target="../media/image168.png"/><Relationship Id="rId84" Type="http://schemas.openxmlformats.org/officeDocument/2006/relationships/image" Target="../media/image178.png"/><Relationship Id="rId138" Type="http://schemas.openxmlformats.org/officeDocument/2006/relationships/customXml" Target="../ink/ink216.xml"/><Relationship Id="rId107" Type="http://schemas.openxmlformats.org/officeDocument/2006/relationships/customXml" Target="../ink/ink199.xml"/><Relationship Id="rId11" Type="http://schemas.openxmlformats.org/officeDocument/2006/relationships/customXml" Target="../ink/ink147.xml"/><Relationship Id="rId32" Type="http://schemas.openxmlformats.org/officeDocument/2006/relationships/customXml" Target="../ink/ink159.xml"/><Relationship Id="rId53" Type="http://schemas.openxmlformats.org/officeDocument/2006/relationships/image" Target="../media/image163.png"/><Relationship Id="rId74" Type="http://schemas.openxmlformats.org/officeDocument/2006/relationships/image" Target="../media/image173.png"/><Relationship Id="rId128" Type="http://schemas.openxmlformats.org/officeDocument/2006/relationships/customXml" Target="../ink/ink211.xml"/><Relationship Id="rId149" Type="http://schemas.openxmlformats.org/officeDocument/2006/relationships/image" Target="../media/image208.png"/><Relationship Id="rId5" Type="http://schemas.openxmlformats.org/officeDocument/2006/relationships/customXml" Target="../ink/ink144.xml"/><Relationship Id="rId95" Type="http://schemas.openxmlformats.org/officeDocument/2006/relationships/image" Target="../media/image183.png"/><Relationship Id="rId22" Type="http://schemas.openxmlformats.org/officeDocument/2006/relationships/customXml" Target="../ink/ink153.xml"/><Relationship Id="rId43" Type="http://schemas.openxmlformats.org/officeDocument/2006/relationships/image" Target="../media/image159.png"/><Relationship Id="rId64" Type="http://schemas.openxmlformats.org/officeDocument/2006/relationships/customXml" Target="../ink/ink176.xml"/><Relationship Id="rId118" Type="http://schemas.openxmlformats.org/officeDocument/2006/relationships/customXml" Target="../ink/ink205.xml"/><Relationship Id="rId139" Type="http://schemas.openxmlformats.org/officeDocument/2006/relationships/image" Target="../media/image203.png"/><Relationship Id="rId80" Type="http://schemas.openxmlformats.org/officeDocument/2006/relationships/image" Target="../media/image176.png"/><Relationship Id="rId85" Type="http://schemas.openxmlformats.org/officeDocument/2006/relationships/customXml" Target="../ink/ink187.xml"/><Relationship Id="rId150" Type="http://schemas.openxmlformats.org/officeDocument/2006/relationships/customXml" Target="../ink/ink222.xml"/><Relationship Id="rId155" Type="http://schemas.openxmlformats.org/officeDocument/2006/relationships/image" Target="../media/image211.png"/><Relationship Id="rId12" Type="http://schemas.openxmlformats.org/officeDocument/2006/relationships/image" Target="../media/image145.png"/><Relationship Id="rId17" Type="http://schemas.openxmlformats.org/officeDocument/2006/relationships/customXml" Target="../ink/ink150.xml"/><Relationship Id="rId33" Type="http://schemas.openxmlformats.org/officeDocument/2006/relationships/image" Target="../media/image154.png"/><Relationship Id="rId38" Type="http://schemas.openxmlformats.org/officeDocument/2006/relationships/customXml" Target="../ink/ink162.xml"/><Relationship Id="rId59" Type="http://schemas.openxmlformats.org/officeDocument/2006/relationships/image" Target="../media/image166.png"/><Relationship Id="rId103" Type="http://schemas.openxmlformats.org/officeDocument/2006/relationships/customXml" Target="../ink/ink197.xml"/><Relationship Id="rId108" Type="http://schemas.openxmlformats.org/officeDocument/2006/relationships/image" Target="../media/image189.png"/><Relationship Id="rId124" Type="http://schemas.openxmlformats.org/officeDocument/2006/relationships/image" Target="../media/image196.png"/><Relationship Id="rId129" Type="http://schemas.openxmlformats.org/officeDocument/2006/relationships/image" Target="../media/image198.png"/><Relationship Id="rId54" Type="http://schemas.openxmlformats.org/officeDocument/2006/relationships/customXml" Target="../ink/ink171.xml"/><Relationship Id="rId70" Type="http://schemas.openxmlformats.org/officeDocument/2006/relationships/customXml" Target="../ink/ink179.xml"/><Relationship Id="rId75" Type="http://schemas.openxmlformats.org/officeDocument/2006/relationships/customXml" Target="../ink/ink182.xml"/><Relationship Id="rId91" Type="http://schemas.openxmlformats.org/officeDocument/2006/relationships/image" Target="../media/image181.png"/><Relationship Id="rId96" Type="http://schemas.openxmlformats.org/officeDocument/2006/relationships/customXml" Target="../ink/ink193.xml"/><Relationship Id="rId140" Type="http://schemas.openxmlformats.org/officeDocument/2006/relationships/customXml" Target="../ink/ink217.xml"/><Relationship Id="rId145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23" Type="http://schemas.openxmlformats.org/officeDocument/2006/relationships/customXml" Target="../ink/ink154.xml"/><Relationship Id="rId28" Type="http://schemas.openxmlformats.org/officeDocument/2006/relationships/customXml" Target="../ink/ink157.xml"/><Relationship Id="rId49" Type="http://schemas.openxmlformats.org/officeDocument/2006/relationships/image" Target="../media/image162.png"/><Relationship Id="rId114" Type="http://schemas.openxmlformats.org/officeDocument/2006/relationships/image" Target="../media/image192.png"/><Relationship Id="rId119" Type="http://schemas.openxmlformats.org/officeDocument/2006/relationships/image" Target="../media/image194.png"/><Relationship Id="rId44" Type="http://schemas.openxmlformats.org/officeDocument/2006/relationships/customXml" Target="../ink/ink165.xml"/><Relationship Id="rId60" Type="http://schemas.openxmlformats.org/officeDocument/2006/relationships/customXml" Target="../ink/ink174.xml"/><Relationship Id="rId65" Type="http://schemas.openxmlformats.org/officeDocument/2006/relationships/image" Target="../media/image169.png"/><Relationship Id="rId81" Type="http://schemas.openxmlformats.org/officeDocument/2006/relationships/customXml" Target="../ink/ink185.xml"/><Relationship Id="rId86" Type="http://schemas.openxmlformats.org/officeDocument/2006/relationships/image" Target="../media/image179.png"/><Relationship Id="rId130" Type="http://schemas.openxmlformats.org/officeDocument/2006/relationships/customXml" Target="../ink/ink212.xml"/><Relationship Id="rId135" Type="http://schemas.openxmlformats.org/officeDocument/2006/relationships/image" Target="../media/image201.png"/><Relationship Id="rId151" Type="http://schemas.openxmlformats.org/officeDocument/2006/relationships/image" Target="../media/image209.png"/><Relationship Id="rId156" Type="http://schemas.openxmlformats.org/officeDocument/2006/relationships/customXml" Target="../ink/ink225.xml"/><Relationship Id="rId13" Type="http://schemas.openxmlformats.org/officeDocument/2006/relationships/customXml" Target="../ink/ink148.xml"/><Relationship Id="rId18" Type="http://schemas.openxmlformats.org/officeDocument/2006/relationships/image" Target="../media/image148.png"/><Relationship Id="rId39" Type="http://schemas.openxmlformats.org/officeDocument/2006/relationships/image" Target="../media/image157.png"/><Relationship Id="rId109" Type="http://schemas.openxmlformats.org/officeDocument/2006/relationships/customXml" Target="../ink/ink200.xml"/><Relationship Id="rId34" Type="http://schemas.openxmlformats.org/officeDocument/2006/relationships/customXml" Target="../ink/ink160.xml"/><Relationship Id="rId50" Type="http://schemas.openxmlformats.org/officeDocument/2006/relationships/customXml" Target="../ink/ink168.xml"/><Relationship Id="rId55" Type="http://schemas.openxmlformats.org/officeDocument/2006/relationships/image" Target="../media/image164.png"/><Relationship Id="rId76" Type="http://schemas.openxmlformats.org/officeDocument/2006/relationships/image" Target="../media/image174.png"/><Relationship Id="rId97" Type="http://schemas.openxmlformats.org/officeDocument/2006/relationships/customXml" Target="../ink/ink194.xml"/><Relationship Id="rId104" Type="http://schemas.openxmlformats.org/officeDocument/2006/relationships/image" Target="../media/image187.png"/><Relationship Id="rId120" Type="http://schemas.openxmlformats.org/officeDocument/2006/relationships/customXml" Target="../ink/ink206.xml"/><Relationship Id="rId125" Type="http://schemas.openxmlformats.org/officeDocument/2006/relationships/customXml" Target="../ink/ink209.xml"/><Relationship Id="rId141" Type="http://schemas.openxmlformats.org/officeDocument/2006/relationships/image" Target="../media/image204.png"/><Relationship Id="rId146" Type="http://schemas.openxmlformats.org/officeDocument/2006/relationships/customXml" Target="../ink/ink220.xml"/><Relationship Id="rId7" Type="http://schemas.openxmlformats.org/officeDocument/2006/relationships/customXml" Target="../ink/ink145.xml"/><Relationship Id="rId71" Type="http://schemas.openxmlformats.org/officeDocument/2006/relationships/customXml" Target="../ink/ink180.xml"/><Relationship Id="rId92" Type="http://schemas.openxmlformats.org/officeDocument/2006/relationships/customXml" Target="../ink/ink191.xml"/><Relationship Id="rId2" Type="http://schemas.openxmlformats.org/officeDocument/2006/relationships/customXml" Target="../ink/ink142.xml"/><Relationship Id="rId29" Type="http://schemas.openxmlformats.org/officeDocument/2006/relationships/image" Target="../media/image152.png"/><Relationship Id="rId24" Type="http://schemas.openxmlformats.org/officeDocument/2006/relationships/customXml" Target="../ink/ink155.xml"/><Relationship Id="rId40" Type="http://schemas.openxmlformats.org/officeDocument/2006/relationships/customXml" Target="../ink/ink163.xml"/><Relationship Id="rId45" Type="http://schemas.openxmlformats.org/officeDocument/2006/relationships/image" Target="../media/image160.png"/><Relationship Id="rId66" Type="http://schemas.openxmlformats.org/officeDocument/2006/relationships/customXml" Target="../ink/ink177.xml"/><Relationship Id="rId87" Type="http://schemas.openxmlformats.org/officeDocument/2006/relationships/customXml" Target="../ink/ink188.xml"/><Relationship Id="rId110" Type="http://schemas.openxmlformats.org/officeDocument/2006/relationships/image" Target="../media/image190.png"/><Relationship Id="rId115" Type="http://schemas.openxmlformats.org/officeDocument/2006/relationships/customXml" Target="../ink/ink203.xml"/><Relationship Id="rId131" Type="http://schemas.openxmlformats.org/officeDocument/2006/relationships/image" Target="../media/image199.png"/><Relationship Id="rId136" Type="http://schemas.openxmlformats.org/officeDocument/2006/relationships/customXml" Target="../ink/ink215.xml"/><Relationship Id="rId157" Type="http://schemas.openxmlformats.org/officeDocument/2006/relationships/image" Target="../media/image212.png"/><Relationship Id="rId61" Type="http://schemas.openxmlformats.org/officeDocument/2006/relationships/image" Target="../media/image167.png"/><Relationship Id="rId82" Type="http://schemas.openxmlformats.org/officeDocument/2006/relationships/image" Target="../media/image177.png"/><Relationship Id="rId152" Type="http://schemas.openxmlformats.org/officeDocument/2006/relationships/customXml" Target="../ink/ink223.xml"/><Relationship Id="rId19" Type="http://schemas.openxmlformats.org/officeDocument/2006/relationships/customXml" Target="../ink/ink151.xml"/><Relationship Id="rId14" Type="http://schemas.openxmlformats.org/officeDocument/2006/relationships/image" Target="../media/image146.png"/><Relationship Id="rId30" Type="http://schemas.openxmlformats.org/officeDocument/2006/relationships/customXml" Target="../ink/ink158.xml"/><Relationship Id="rId35" Type="http://schemas.openxmlformats.org/officeDocument/2006/relationships/image" Target="../media/image155.png"/><Relationship Id="rId56" Type="http://schemas.openxmlformats.org/officeDocument/2006/relationships/customXml" Target="../ink/ink172.xml"/><Relationship Id="rId77" Type="http://schemas.openxmlformats.org/officeDocument/2006/relationships/customXml" Target="../ink/ink183.xml"/><Relationship Id="rId100" Type="http://schemas.openxmlformats.org/officeDocument/2006/relationships/image" Target="../media/image185.png"/><Relationship Id="rId105" Type="http://schemas.openxmlformats.org/officeDocument/2006/relationships/customXml" Target="../ink/ink198.xml"/><Relationship Id="rId126" Type="http://schemas.openxmlformats.org/officeDocument/2006/relationships/customXml" Target="../ink/ink210.xml"/><Relationship Id="rId147" Type="http://schemas.openxmlformats.org/officeDocument/2006/relationships/image" Target="../media/image207.png"/><Relationship Id="rId8" Type="http://schemas.openxmlformats.org/officeDocument/2006/relationships/image" Target="../media/image143.png"/><Relationship Id="rId51" Type="http://schemas.openxmlformats.org/officeDocument/2006/relationships/customXml" Target="../ink/ink169.xml"/><Relationship Id="rId72" Type="http://schemas.openxmlformats.org/officeDocument/2006/relationships/image" Target="../media/image172.png"/><Relationship Id="rId93" Type="http://schemas.openxmlformats.org/officeDocument/2006/relationships/image" Target="../media/image182.png"/><Relationship Id="rId98" Type="http://schemas.openxmlformats.org/officeDocument/2006/relationships/image" Target="../media/image184.png"/><Relationship Id="rId121" Type="http://schemas.openxmlformats.org/officeDocument/2006/relationships/customXml" Target="../ink/ink207.xml"/><Relationship Id="rId142" Type="http://schemas.openxmlformats.org/officeDocument/2006/relationships/customXml" Target="../ink/ink218.xml"/><Relationship Id="rId3" Type="http://schemas.openxmlformats.org/officeDocument/2006/relationships/image" Target="../media/image142.png"/><Relationship Id="rId25" Type="http://schemas.openxmlformats.org/officeDocument/2006/relationships/image" Target="../media/image150.png"/><Relationship Id="rId46" Type="http://schemas.openxmlformats.org/officeDocument/2006/relationships/customXml" Target="../ink/ink166.xml"/><Relationship Id="rId67" Type="http://schemas.openxmlformats.org/officeDocument/2006/relationships/image" Target="../media/image170.png"/><Relationship Id="rId116" Type="http://schemas.openxmlformats.org/officeDocument/2006/relationships/image" Target="../media/image193.png"/><Relationship Id="rId137" Type="http://schemas.openxmlformats.org/officeDocument/2006/relationships/image" Target="../media/image202.png"/><Relationship Id="rId20" Type="http://schemas.openxmlformats.org/officeDocument/2006/relationships/customXml" Target="../ink/ink152.xml"/><Relationship Id="rId41" Type="http://schemas.openxmlformats.org/officeDocument/2006/relationships/image" Target="../media/image158.png"/><Relationship Id="rId62" Type="http://schemas.openxmlformats.org/officeDocument/2006/relationships/customXml" Target="../ink/ink175.xml"/><Relationship Id="rId83" Type="http://schemas.openxmlformats.org/officeDocument/2006/relationships/customXml" Target="../ink/ink186.xml"/><Relationship Id="rId88" Type="http://schemas.openxmlformats.org/officeDocument/2006/relationships/image" Target="../media/image180.png"/><Relationship Id="rId111" Type="http://schemas.openxmlformats.org/officeDocument/2006/relationships/customXml" Target="../ink/ink201.xml"/><Relationship Id="rId132" Type="http://schemas.openxmlformats.org/officeDocument/2006/relationships/customXml" Target="../ink/ink213.xml"/><Relationship Id="rId153" Type="http://schemas.openxmlformats.org/officeDocument/2006/relationships/image" Target="../media/image210.png"/><Relationship Id="rId15" Type="http://schemas.openxmlformats.org/officeDocument/2006/relationships/customXml" Target="../ink/ink149.xml"/><Relationship Id="rId36" Type="http://schemas.openxmlformats.org/officeDocument/2006/relationships/customXml" Target="../ink/ink161.xml"/><Relationship Id="rId57" Type="http://schemas.openxmlformats.org/officeDocument/2006/relationships/image" Target="../media/image165.png"/><Relationship Id="rId106" Type="http://schemas.openxmlformats.org/officeDocument/2006/relationships/image" Target="../media/image188.png"/><Relationship Id="rId127" Type="http://schemas.openxmlformats.org/officeDocument/2006/relationships/image" Target="../media/image197.png"/><Relationship Id="rId10" Type="http://schemas.openxmlformats.org/officeDocument/2006/relationships/image" Target="../media/image144.png"/><Relationship Id="rId31" Type="http://schemas.openxmlformats.org/officeDocument/2006/relationships/image" Target="../media/image153.png"/><Relationship Id="rId52" Type="http://schemas.openxmlformats.org/officeDocument/2006/relationships/customXml" Target="../ink/ink170.xml"/><Relationship Id="rId73" Type="http://schemas.openxmlformats.org/officeDocument/2006/relationships/customXml" Target="../ink/ink181.xml"/><Relationship Id="rId78" Type="http://schemas.openxmlformats.org/officeDocument/2006/relationships/image" Target="../media/image175.png"/><Relationship Id="rId94" Type="http://schemas.openxmlformats.org/officeDocument/2006/relationships/customXml" Target="../ink/ink192.xml"/><Relationship Id="rId99" Type="http://schemas.openxmlformats.org/officeDocument/2006/relationships/customXml" Target="../ink/ink195.xml"/><Relationship Id="rId101" Type="http://schemas.openxmlformats.org/officeDocument/2006/relationships/customXml" Target="../ink/ink196.xml"/><Relationship Id="rId122" Type="http://schemas.openxmlformats.org/officeDocument/2006/relationships/image" Target="../media/image195.png"/><Relationship Id="rId143" Type="http://schemas.openxmlformats.org/officeDocument/2006/relationships/image" Target="../media/image205.png"/><Relationship Id="rId148" Type="http://schemas.openxmlformats.org/officeDocument/2006/relationships/customXml" Target="../ink/ink221.xml"/><Relationship Id="rId4" Type="http://schemas.openxmlformats.org/officeDocument/2006/relationships/customXml" Target="../ink/ink143.xml"/><Relationship Id="rId9" Type="http://schemas.openxmlformats.org/officeDocument/2006/relationships/customXml" Target="../ink/ink146.xml"/><Relationship Id="rId26" Type="http://schemas.openxmlformats.org/officeDocument/2006/relationships/customXml" Target="../ink/ink156.xml"/><Relationship Id="rId47" Type="http://schemas.openxmlformats.org/officeDocument/2006/relationships/image" Target="../media/image161.png"/><Relationship Id="rId68" Type="http://schemas.openxmlformats.org/officeDocument/2006/relationships/customXml" Target="../ink/ink178.xml"/><Relationship Id="rId89" Type="http://schemas.openxmlformats.org/officeDocument/2006/relationships/customXml" Target="../ink/ink189.xml"/><Relationship Id="rId112" Type="http://schemas.openxmlformats.org/officeDocument/2006/relationships/image" Target="../media/image191.png"/><Relationship Id="rId133" Type="http://schemas.openxmlformats.org/officeDocument/2006/relationships/image" Target="../media/image200.png"/><Relationship Id="rId154" Type="http://schemas.openxmlformats.org/officeDocument/2006/relationships/customXml" Target="../ink/ink224.xml"/><Relationship Id="rId16" Type="http://schemas.openxmlformats.org/officeDocument/2006/relationships/image" Target="../media/image147.png"/><Relationship Id="rId37" Type="http://schemas.openxmlformats.org/officeDocument/2006/relationships/image" Target="../media/image156.png"/><Relationship Id="rId58" Type="http://schemas.openxmlformats.org/officeDocument/2006/relationships/customXml" Target="../ink/ink173.xml"/><Relationship Id="rId79" Type="http://schemas.openxmlformats.org/officeDocument/2006/relationships/customXml" Target="../ink/ink184.xml"/><Relationship Id="rId102" Type="http://schemas.openxmlformats.org/officeDocument/2006/relationships/image" Target="../media/image186.png"/><Relationship Id="rId123" Type="http://schemas.openxmlformats.org/officeDocument/2006/relationships/customXml" Target="../ink/ink208.xml"/><Relationship Id="rId144" Type="http://schemas.openxmlformats.org/officeDocument/2006/relationships/customXml" Target="../ink/ink219.xml"/><Relationship Id="rId90" Type="http://schemas.openxmlformats.org/officeDocument/2006/relationships/customXml" Target="../ink/ink190.xml"/><Relationship Id="rId27" Type="http://schemas.openxmlformats.org/officeDocument/2006/relationships/image" Target="../media/image151.png"/><Relationship Id="rId48" Type="http://schemas.openxmlformats.org/officeDocument/2006/relationships/customXml" Target="../ink/ink167.xml"/><Relationship Id="rId69" Type="http://schemas.openxmlformats.org/officeDocument/2006/relationships/image" Target="../media/image171.png"/><Relationship Id="rId113" Type="http://schemas.openxmlformats.org/officeDocument/2006/relationships/customXml" Target="../ink/ink202.xml"/><Relationship Id="rId134" Type="http://schemas.openxmlformats.org/officeDocument/2006/relationships/customXml" Target="../ink/ink2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Chapter 3</a:t>
            </a:r>
            <a:br>
              <a:rPr lang="en-US" altLang="zh-CN" dirty="0"/>
            </a:br>
            <a:r>
              <a:rPr lang="en-US" altLang="zh-CN" dirty="0"/>
              <a:t>Intensity Transformation and </a:t>
            </a:r>
            <a:br>
              <a:rPr lang="en-US" altLang="zh-CN" dirty="0"/>
            </a:br>
            <a:r>
              <a:rPr lang="en-US" altLang="zh-CN" dirty="0"/>
              <a:t>Spatial Filtering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 2: Histogram Processing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19F62C7-4764-2855-904C-AE13591695BE}"/>
              </a:ext>
            </a:extLst>
          </p:cNvPr>
          <p:cNvGrpSpPr/>
          <p:nvPr/>
        </p:nvGrpSpPr>
        <p:grpSpPr>
          <a:xfrm>
            <a:off x="886142" y="656437"/>
            <a:ext cx="338040" cy="286920"/>
            <a:chOff x="886142" y="656437"/>
            <a:chExt cx="33804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24B16AE2-E2BA-0337-A2D0-D83794A1BC36}"/>
                    </a:ext>
                  </a:extLst>
                </p14:cNvPr>
                <p14:cNvContentPartPr/>
                <p14:nvPr/>
              </p14:nvContentPartPr>
              <p14:xfrm>
                <a:off x="886142" y="656437"/>
                <a:ext cx="146160" cy="28692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24B16AE2-E2BA-0337-A2D0-D83794A1BC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7502" y="647437"/>
                  <a:ext cx="1638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4DD25210-E736-57DE-3011-DE11260DAA05}"/>
                    </a:ext>
                  </a:extLst>
                </p14:cNvPr>
                <p14:cNvContentPartPr/>
                <p14:nvPr/>
              </p14:nvContentPartPr>
              <p14:xfrm>
                <a:off x="967142" y="842917"/>
                <a:ext cx="72360" cy="2088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4DD25210-E736-57DE-3011-DE11260DAA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8502" y="834277"/>
                  <a:ext cx="90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44CD13CB-165A-CA08-7D6A-73357F943743}"/>
                    </a:ext>
                  </a:extLst>
                </p14:cNvPr>
                <p14:cNvContentPartPr/>
                <p14:nvPr/>
              </p14:nvContentPartPr>
              <p14:xfrm>
                <a:off x="1127342" y="731317"/>
                <a:ext cx="96840" cy="18828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44CD13CB-165A-CA08-7D6A-73357F9437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8342" y="722317"/>
                  <a:ext cx="11448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04F0BC8-72C1-EAEB-32DC-074EAB39BCD3}"/>
                  </a:ext>
                </a:extLst>
              </p14:cNvPr>
              <p14:cNvContentPartPr/>
              <p14:nvPr/>
            </p14:nvContentPartPr>
            <p14:xfrm>
              <a:off x="1375742" y="88719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04F0BC8-72C1-EAEB-32DC-074EAB39BC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7102" y="87855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7B21BA-5AF8-E793-8064-85CBE14492C5}"/>
              </a:ext>
            </a:extLst>
          </p:cNvPr>
          <p:cNvGrpSpPr/>
          <p:nvPr/>
        </p:nvGrpSpPr>
        <p:grpSpPr>
          <a:xfrm>
            <a:off x="1748702" y="612157"/>
            <a:ext cx="277200" cy="409320"/>
            <a:chOff x="1748702" y="612157"/>
            <a:chExt cx="277200" cy="4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BAA2B043-5AD5-32F5-65B4-1AD7022501F9}"/>
                    </a:ext>
                  </a:extLst>
                </p14:cNvPr>
                <p14:cNvContentPartPr/>
                <p14:nvPr/>
              </p14:nvContentPartPr>
              <p14:xfrm>
                <a:off x="1766342" y="745357"/>
                <a:ext cx="360" cy="13284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BAA2B043-5AD5-32F5-65B4-1AD7022501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57702" y="736717"/>
                  <a:ext cx="18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CA148B02-035D-A652-8949-5BD8CE487892}"/>
                    </a:ext>
                  </a:extLst>
                </p14:cNvPr>
                <p14:cNvContentPartPr/>
                <p14:nvPr/>
              </p14:nvContentPartPr>
              <p14:xfrm>
                <a:off x="1748702" y="612157"/>
                <a:ext cx="1800" cy="3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CA148B02-035D-A652-8949-5BD8CE4878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9702" y="603157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815DDE8E-B623-AE85-23A2-7E2FE101B915}"/>
                    </a:ext>
                  </a:extLst>
                </p14:cNvPr>
                <p14:cNvContentPartPr/>
                <p14:nvPr/>
              </p14:nvContentPartPr>
              <p14:xfrm>
                <a:off x="1810622" y="647797"/>
                <a:ext cx="113400" cy="1659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815DDE8E-B623-AE85-23A2-7E2FE101B91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01982" y="638797"/>
                  <a:ext cx="131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61AA38C1-9106-B4BB-05EB-744913403DC7}"/>
                    </a:ext>
                  </a:extLst>
                </p14:cNvPr>
                <p14:cNvContentPartPr/>
                <p14:nvPr/>
              </p14:nvContentPartPr>
              <p14:xfrm>
                <a:off x="1970462" y="692077"/>
                <a:ext cx="9720" cy="32940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61AA38C1-9106-B4BB-05EB-744913403DC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61462" y="683077"/>
                  <a:ext cx="273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98494DE6-E475-49A4-CBDB-87B94E936434}"/>
                    </a:ext>
                  </a:extLst>
                </p14:cNvPr>
                <p14:cNvContentPartPr/>
                <p14:nvPr/>
              </p14:nvContentPartPr>
              <p14:xfrm>
                <a:off x="1970462" y="662197"/>
                <a:ext cx="55440" cy="1454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98494DE6-E475-49A4-CBDB-87B94E9364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61462" y="653557"/>
                  <a:ext cx="7308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26C058C-7DF4-EEF8-5121-26FD26221619}"/>
              </a:ext>
            </a:extLst>
          </p:cNvPr>
          <p:cNvGrpSpPr/>
          <p:nvPr/>
        </p:nvGrpSpPr>
        <p:grpSpPr>
          <a:xfrm>
            <a:off x="2147942" y="567517"/>
            <a:ext cx="320040" cy="258840"/>
            <a:chOff x="2147942" y="567517"/>
            <a:chExt cx="32004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67153D8-6CE4-B576-D356-ADF16F028E7D}"/>
                    </a:ext>
                  </a:extLst>
                </p14:cNvPr>
                <p14:cNvContentPartPr/>
                <p14:nvPr/>
              </p14:nvContentPartPr>
              <p14:xfrm>
                <a:off x="2147942" y="567517"/>
                <a:ext cx="242640" cy="25884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67153D8-6CE4-B576-D356-ADF16F028E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38942" y="558877"/>
                  <a:ext cx="2602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250E2F62-3FF6-75D6-64EC-6B0E916D4694}"/>
                    </a:ext>
                  </a:extLst>
                </p14:cNvPr>
                <p14:cNvContentPartPr/>
                <p14:nvPr/>
              </p14:nvContentPartPr>
              <p14:xfrm>
                <a:off x="2263502" y="621157"/>
                <a:ext cx="69840" cy="3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250E2F62-3FF6-75D6-64EC-6B0E916D46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54502" y="612517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D67DF760-007F-81C2-D869-C16C4BA9BDF1}"/>
                    </a:ext>
                  </a:extLst>
                </p14:cNvPr>
                <p14:cNvContentPartPr/>
                <p14:nvPr/>
              </p14:nvContentPartPr>
              <p14:xfrm>
                <a:off x="2464022" y="718717"/>
                <a:ext cx="3960" cy="75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67DF760-007F-81C2-D869-C16C4BA9BDF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55382" y="710077"/>
                  <a:ext cx="216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7DAB20C-5E4B-8234-8C4F-CA82BB366FA6}"/>
              </a:ext>
            </a:extLst>
          </p:cNvPr>
          <p:cNvGrpSpPr/>
          <p:nvPr/>
        </p:nvGrpSpPr>
        <p:grpSpPr>
          <a:xfrm>
            <a:off x="2849582" y="523597"/>
            <a:ext cx="632880" cy="363600"/>
            <a:chOff x="2849582" y="523597"/>
            <a:chExt cx="63288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AA068674-050F-5B18-9D5B-918B1EE3CCB4}"/>
                    </a:ext>
                  </a:extLst>
                </p14:cNvPr>
                <p14:cNvContentPartPr/>
                <p14:nvPr/>
              </p14:nvContentPartPr>
              <p14:xfrm>
                <a:off x="2849582" y="612157"/>
                <a:ext cx="87120" cy="3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AA068674-050F-5B18-9D5B-918B1EE3CC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40582" y="603157"/>
                  <a:ext cx="10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C3EE47A1-5C01-FAD9-01CB-32AAB562116A}"/>
                    </a:ext>
                  </a:extLst>
                </p14:cNvPr>
                <p14:cNvContentPartPr/>
                <p14:nvPr/>
              </p14:nvContentPartPr>
              <p14:xfrm>
                <a:off x="2875862" y="550237"/>
                <a:ext cx="54360" cy="30312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C3EE47A1-5C01-FAD9-01CB-32AAB56211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66862" y="541237"/>
                  <a:ext cx="720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7C571B26-9D01-D4CC-B8FA-497A27103B36}"/>
                    </a:ext>
                  </a:extLst>
                </p14:cNvPr>
                <p14:cNvContentPartPr/>
                <p14:nvPr/>
              </p14:nvContentPartPr>
              <p14:xfrm>
                <a:off x="2947142" y="576877"/>
                <a:ext cx="102960" cy="180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7C571B26-9D01-D4CC-B8FA-497A27103B3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38502" y="567877"/>
                  <a:ext cx="120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D33C3D23-1407-02FC-26F5-1F7B06F44D66}"/>
                    </a:ext>
                  </a:extLst>
                </p14:cNvPr>
                <p14:cNvContentPartPr/>
                <p14:nvPr/>
              </p14:nvContentPartPr>
              <p14:xfrm>
                <a:off x="3000062" y="576517"/>
                <a:ext cx="86040" cy="2919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D33C3D23-1407-02FC-26F5-1F7B06F44D6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91062" y="567877"/>
                  <a:ext cx="1036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8BF34B92-8B42-F69A-A73F-BBB65AB267C4}"/>
                    </a:ext>
                  </a:extLst>
                </p14:cNvPr>
                <p14:cNvContentPartPr/>
                <p14:nvPr/>
              </p14:nvContentPartPr>
              <p14:xfrm>
                <a:off x="3088982" y="644197"/>
                <a:ext cx="125280" cy="1818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8BF34B92-8B42-F69A-A73F-BBB65AB267C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79982" y="635557"/>
                  <a:ext cx="142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1AEB5AC5-337D-3569-063F-AAEDE1983D46}"/>
                    </a:ext>
                  </a:extLst>
                </p14:cNvPr>
                <p14:cNvContentPartPr/>
                <p14:nvPr/>
              </p14:nvContentPartPr>
              <p14:xfrm>
                <a:off x="3108062" y="603517"/>
                <a:ext cx="87840" cy="20016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1AEB5AC5-337D-3569-063F-AAEDE1983D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99062" y="594517"/>
                  <a:ext cx="105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BDA6F104-A82D-1167-742B-C609648C9A17}"/>
                    </a:ext>
                  </a:extLst>
                </p14:cNvPr>
                <p14:cNvContentPartPr/>
                <p14:nvPr/>
              </p14:nvContentPartPr>
              <p14:xfrm>
                <a:off x="3311822" y="798637"/>
                <a:ext cx="26280" cy="612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BDA6F104-A82D-1167-742B-C609648C9A1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02822" y="789997"/>
                  <a:ext cx="43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F6DA5C7C-314A-5014-564A-FD5C2DA53C3E}"/>
                    </a:ext>
                  </a:extLst>
                </p14:cNvPr>
                <p14:cNvContentPartPr/>
                <p14:nvPr/>
              </p14:nvContentPartPr>
              <p14:xfrm>
                <a:off x="3381662" y="523597"/>
                <a:ext cx="100800" cy="3636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F6DA5C7C-314A-5014-564A-FD5C2DA53C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72662" y="514597"/>
                  <a:ext cx="118440" cy="38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550C111-D9BE-4198-D7B5-7C4EE65EEA80}"/>
              </a:ext>
            </a:extLst>
          </p:cNvPr>
          <p:cNvGrpSpPr/>
          <p:nvPr/>
        </p:nvGrpSpPr>
        <p:grpSpPr>
          <a:xfrm>
            <a:off x="3657062" y="470317"/>
            <a:ext cx="107280" cy="367560"/>
            <a:chOff x="3657062" y="470317"/>
            <a:chExt cx="10728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10D4ECE4-F707-8649-521A-719EF93EFA38}"/>
                    </a:ext>
                  </a:extLst>
                </p14:cNvPr>
                <p14:cNvContentPartPr/>
                <p14:nvPr/>
              </p14:nvContentPartPr>
              <p14:xfrm>
                <a:off x="3657062" y="470317"/>
                <a:ext cx="96120" cy="3675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10D4ECE4-F707-8649-521A-719EF93EFA3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48422" y="461677"/>
                  <a:ext cx="1137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F9984CDC-AF80-6D7C-EE09-E71B89C242BD}"/>
                    </a:ext>
                  </a:extLst>
                </p14:cNvPr>
                <p14:cNvContentPartPr/>
                <p14:nvPr/>
              </p14:nvContentPartPr>
              <p14:xfrm>
                <a:off x="3763982" y="823477"/>
                <a:ext cx="360" cy="111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F9984CDC-AF80-6D7C-EE09-E71B89C242B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4982" y="814837"/>
                  <a:ext cx="1800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DBBD72D-8F36-B13D-998C-E6BCCD7C467C}"/>
              </a:ext>
            </a:extLst>
          </p:cNvPr>
          <p:cNvGrpSpPr/>
          <p:nvPr/>
        </p:nvGrpSpPr>
        <p:grpSpPr>
          <a:xfrm>
            <a:off x="4278422" y="514597"/>
            <a:ext cx="264960" cy="246240"/>
            <a:chOff x="4278422" y="514597"/>
            <a:chExt cx="26496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D25ADCC8-1162-E1B8-8C7C-0AD774A840B4}"/>
                    </a:ext>
                  </a:extLst>
                </p14:cNvPr>
                <p14:cNvContentPartPr/>
                <p14:nvPr/>
              </p14:nvContentPartPr>
              <p14:xfrm>
                <a:off x="4305422" y="585517"/>
                <a:ext cx="102960" cy="36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D25ADCC8-1162-E1B8-8C7C-0AD774A840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96422" y="576877"/>
                  <a:ext cx="120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0F848D48-7579-3206-B8AF-0B55A60AD5DA}"/>
                    </a:ext>
                  </a:extLst>
                </p14:cNvPr>
                <p14:cNvContentPartPr/>
                <p14:nvPr/>
              </p14:nvContentPartPr>
              <p14:xfrm>
                <a:off x="4278422" y="683437"/>
                <a:ext cx="156600" cy="3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0F848D48-7579-3206-B8AF-0B55A60AD5D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69782" y="674437"/>
                  <a:ext cx="174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27CAF80E-C7A7-9551-022D-637DFF3912F8}"/>
                    </a:ext>
                  </a:extLst>
                </p14:cNvPr>
                <p14:cNvContentPartPr/>
                <p14:nvPr/>
              </p14:nvContentPartPr>
              <p14:xfrm>
                <a:off x="4341062" y="514597"/>
                <a:ext cx="202320" cy="24624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27CAF80E-C7A7-9551-022D-637DFF3912F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32062" y="505597"/>
                  <a:ext cx="21996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F6CDA5D-0457-B38E-48FC-8DA5A7D5A2B2}"/>
              </a:ext>
            </a:extLst>
          </p:cNvPr>
          <p:cNvGrpSpPr/>
          <p:nvPr/>
        </p:nvGrpSpPr>
        <p:grpSpPr>
          <a:xfrm>
            <a:off x="5050982" y="452317"/>
            <a:ext cx="888120" cy="462240"/>
            <a:chOff x="5050982" y="452317"/>
            <a:chExt cx="88812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739F3F60-0D42-59A7-F3F4-00F98CD9B323}"/>
                    </a:ext>
                  </a:extLst>
                </p14:cNvPr>
                <p14:cNvContentPartPr/>
                <p14:nvPr/>
              </p14:nvContentPartPr>
              <p14:xfrm>
                <a:off x="5050982" y="452317"/>
                <a:ext cx="146160" cy="41760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739F3F60-0D42-59A7-F3F4-00F98CD9B32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41982" y="443677"/>
                  <a:ext cx="1638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CD6943F-F4A4-E4B5-5D9E-FC7B19E4CF61}"/>
                    </a:ext>
                  </a:extLst>
                </p14:cNvPr>
                <p14:cNvContentPartPr/>
                <p14:nvPr/>
              </p14:nvContentPartPr>
              <p14:xfrm>
                <a:off x="5281742" y="727717"/>
                <a:ext cx="360" cy="9000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CD6943F-F4A4-E4B5-5D9E-FC7B19E4CF6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73102" y="718717"/>
                  <a:ext cx="18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EE91EF9D-79E3-65F6-91FC-7C9743C7EF56}"/>
                    </a:ext>
                  </a:extLst>
                </p14:cNvPr>
                <p14:cNvContentPartPr/>
                <p14:nvPr/>
              </p14:nvContentPartPr>
              <p14:xfrm>
                <a:off x="5406302" y="471397"/>
                <a:ext cx="79200" cy="1728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EE91EF9D-79E3-65F6-91FC-7C9743C7EF5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97302" y="462397"/>
                  <a:ext cx="96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C04D62CD-2A44-9D5B-7D71-02EF7A5E7D56}"/>
                    </a:ext>
                  </a:extLst>
                </p14:cNvPr>
                <p14:cNvContentPartPr/>
                <p14:nvPr/>
              </p14:nvContentPartPr>
              <p14:xfrm>
                <a:off x="5414222" y="523597"/>
                <a:ext cx="65880" cy="2793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C04D62CD-2A44-9D5B-7D71-02EF7A5E7D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05222" y="514597"/>
                  <a:ext cx="835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408BFBA9-E0AC-BBB1-7F49-E9B8E389A155}"/>
                    </a:ext>
                  </a:extLst>
                </p14:cNvPr>
                <p14:cNvContentPartPr/>
                <p14:nvPr/>
              </p14:nvContentPartPr>
              <p14:xfrm>
                <a:off x="5521862" y="576517"/>
                <a:ext cx="100080" cy="19944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408BFBA9-E0AC-BBB1-7F49-E9B8E389A15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12862" y="567877"/>
                  <a:ext cx="117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C6456BCC-FA57-C501-F0C7-4F4BA32D3DDD}"/>
                    </a:ext>
                  </a:extLst>
                </p14:cNvPr>
                <p14:cNvContentPartPr/>
                <p14:nvPr/>
              </p14:nvContentPartPr>
              <p14:xfrm>
                <a:off x="5672342" y="495877"/>
                <a:ext cx="131760" cy="35064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C6456BCC-FA57-C501-F0C7-4F4BA32D3DD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63702" y="486877"/>
                  <a:ext cx="1494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B7B4AA4E-8C71-9E87-74DE-0E4A094D3B9C}"/>
                    </a:ext>
                  </a:extLst>
                </p14:cNvPr>
                <p14:cNvContentPartPr/>
                <p14:nvPr/>
              </p14:nvContentPartPr>
              <p14:xfrm>
                <a:off x="5926502" y="914197"/>
                <a:ext cx="12600" cy="36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B7B4AA4E-8C71-9E87-74DE-0E4A094D3B9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17502" y="905197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6065CC4-0B5F-986D-AB79-D2C65A36C85D}"/>
              </a:ext>
            </a:extLst>
          </p:cNvPr>
          <p:cNvGrpSpPr/>
          <p:nvPr/>
        </p:nvGrpSpPr>
        <p:grpSpPr>
          <a:xfrm>
            <a:off x="1560062" y="1341877"/>
            <a:ext cx="974520" cy="623160"/>
            <a:chOff x="1560062" y="1341877"/>
            <a:chExt cx="974520" cy="62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E83E3456-CC39-3B07-1DF2-A16AD3ABB984}"/>
                    </a:ext>
                  </a:extLst>
                </p14:cNvPr>
                <p14:cNvContentPartPr/>
                <p14:nvPr/>
              </p14:nvContentPartPr>
              <p14:xfrm>
                <a:off x="1560062" y="1597477"/>
                <a:ext cx="92160" cy="19296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E83E3456-CC39-3B07-1DF2-A16AD3ABB98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551062" y="1588837"/>
                  <a:ext cx="109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24923C56-A16E-AF74-AD88-F3098AAF423C}"/>
                    </a:ext>
                  </a:extLst>
                </p14:cNvPr>
                <p14:cNvContentPartPr/>
                <p14:nvPr/>
              </p14:nvContentPartPr>
              <p14:xfrm>
                <a:off x="1748342" y="1606837"/>
                <a:ext cx="124200" cy="14904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24923C56-A16E-AF74-AD88-F3098AAF423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39342" y="1597837"/>
                  <a:ext cx="141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F697332C-3333-FC04-2E81-3CD612D4C0D0}"/>
                    </a:ext>
                  </a:extLst>
                </p14:cNvPr>
                <p14:cNvContentPartPr/>
                <p14:nvPr/>
              </p14:nvContentPartPr>
              <p14:xfrm>
                <a:off x="1854902" y="1559677"/>
                <a:ext cx="91440" cy="2952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F697332C-3333-FC04-2E81-3CD612D4C0D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846262" y="1551037"/>
                  <a:ext cx="109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E1F927EE-6CCE-E52A-055D-A5BAC8FA2F5E}"/>
                    </a:ext>
                  </a:extLst>
                </p14:cNvPr>
                <p14:cNvContentPartPr/>
                <p14:nvPr/>
              </p14:nvContentPartPr>
              <p14:xfrm>
                <a:off x="1885502" y="1508557"/>
                <a:ext cx="14400" cy="22140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E1F927EE-6CCE-E52A-055D-A5BAC8FA2F5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876862" y="1499917"/>
                  <a:ext cx="32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8A6A16D2-8A24-9FC7-4487-04E65EFDAD68}"/>
                    </a:ext>
                  </a:extLst>
                </p14:cNvPr>
                <p14:cNvContentPartPr/>
                <p14:nvPr/>
              </p14:nvContentPartPr>
              <p14:xfrm>
                <a:off x="1899542" y="1615477"/>
                <a:ext cx="86040" cy="6768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8A6A16D2-8A24-9FC7-4487-04E65EFDAD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890902" y="1606477"/>
                  <a:ext cx="103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D1232FE6-8C9F-7593-2BBC-A9623386A295}"/>
                    </a:ext>
                  </a:extLst>
                </p14:cNvPr>
                <p14:cNvContentPartPr/>
                <p14:nvPr/>
              </p14:nvContentPartPr>
              <p14:xfrm>
                <a:off x="2041382" y="1562197"/>
                <a:ext cx="27720" cy="40284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D1232FE6-8C9F-7593-2BBC-A9623386A29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32742" y="1553197"/>
                  <a:ext cx="453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E5ACD5C5-88AE-F2BF-79D2-E6E86C5DA7D3}"/>
                    </a:ext>
                  </a:extLst>
                </p14:cNvPr>
                <p14:cNvContentPartPr/>
                <p14:nvPr/>
              </p14:nvContentPartPr>
              <p14:xfrm>
                <a:off x="2032382" y="1530877"/>
                <a:ext cx="91440" cy="1969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E5ACD5C5-88AE-F2BF-79D2-E6E86C5DA7D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23742" y="1522237"/>
                  <a:ext cx="109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B3C371FF-38AF-7AA9-B37D-92D0046A2241}"/>
                    </a:ext>
                  </a:extLst>
                </p14:cNvPr>
                <p14:cNvContentPartPr/>
                <p14:nvPr/>
              </p14:nvContentPartPr>
              <p14:xfrm>
                <a:off x="2200142" y="1341877"/>
                <a:ext cx="334440" cy="35784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B3C371FF-38AF-7AA9-B37D-92D0046A224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91502" y="1332877"/>
                  <a:ext cx="3520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AF0818BF-A93D-3DDB-B51C-59AE7BA57B9A}"/>
                    </a:ext>
                  </a:extLst>
                </p14:cNvPr>
                <p14:cNvContentPartPr/>
                <p14:nvPr/>
              </p14:nvContentPartPr>
              <p14:xfrm>
                <a:off x="2396702" y="1384717"/>
                <a:ext cx="65880" cy="36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AF0818BF-A93D-3DDB-B51C-59AE7BA57B9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87702" y="1375717"/>
                  <a:ext cx="835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4484D49-F89D-5B30-C003-E2C55174FE55}"/>
              </a:ext>
            </a:extLst>
          </p:cNvPr>
          <p:cNvGrpSpPr/>
          <p:nvPr/>
        </p:nvGrpSpPr>
        <p:grpSpPr>
          <a:xfrm>
            <a:off x="2892422" y="1301197"/>
            <a:ext cx="974160" cy="520560"/>
            <a:chOff x="2892422" y="1301197"/>
            <a:chExt cx="974160" cy="5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522A2CDD-4819-0356-EF27-06B501DA8E5C}"/>
                    </a:ext>
                  </a:extLst>
                </p14:cNvPr>
                <p14:cNvContentPartPr/>
                <p14:nvPr/>
              </p14:nvContentPartPr>
              <p14:xfrm>
                <a:off x="2892422" y="1403437"/>
                <a:ext cx="92520" cy="41832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522A2CDD-4819-0356-EF27-06B501DA8E5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883782" y="1394797"/>
                  <a:ext cx="1101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938F59D3-5755-5D41-3F55-B319E6EF1AF8}"/>
                    </a:ext>
                  </a:extLst>
                </p14:cNvPr>
                <p14:cNvContentPartPr/>
                <p14:nvPr/>
              </p14:nvContentPartPr>
              <p14:xfrm>
                <a:off x="3122462" y="1386517"/>
                <a:ext cx="101160" cy="756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938F59D3-5755-5D41-3F55-B319E6EF1AF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113822" y="1377517"/>
                  <a:ext cx="118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11C0B59B-E28F-A4B4-89F1-4E25EBBBE4A1}"/>
                    </a:ext>
                  </a:extLst>
                </p14:cNvPr>
                <p14:cNvContentPartPr/>
                <p14:nvPr/>
              </p14:nvContentPartPr>
              <p14:xfrm>
                <a:off x="3142262" y="1410997"/>
                <a:ext cx="87120" cy="36972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11C0B59B-E28F-A4B4-89F1-4E25EBBBE4A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33262" y="1402357"/>
                  <a:ext cx="1047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A2E0A6F6-272E-0717-87BD-C4BFFCF46313}"/>
                    </a:ext>
                  </a:extLst>
                </p14:cNvPr>
                <p14:cNvContentPartPr/>
                <p14:nvPr/>
              </p14:nvContentPartPr>
              <p14:xfrm>
                <a:off x="3222182" y="1410997"/>
                <a:ext cx="152640" cy="23256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A2E0A6F6-272E-0717-87BD-C4BFFCF4631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213542" y="1402357"/>
                  <a:ext cx="170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36A31C6F-35A2-8D00-A7EC-1D26E7B8C6C9}"/>
                    </a:ext>
                  </a:extLst>
                </p14:cNvPr>
                <p14:cNvContentPartPr/>
                <p14:nvPr/>
              </p14:nvContentPartPr>
              <p14:xfrm>
                <a:off x="3252782" y="1410997"/>
                <a:ext cx="102960" cy="27612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36A31C6F-35A2-8D00-A7EC-1D26E7B8C6C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244142" y="1402357"/>
                  <a:ext cx="1206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E8D47225-8EFD-3C54-D139-EE7E88DB14F4}"/>
                    </a:ext>
                  </a:extLst>
                </p14:cNvPr>
                <p14:cNvContentPartPr/>
                <p14:nvPr/>
              </p14:nvContentPartPr>
              <p14:xfrm>
                <a:off x="3471662" y="1624117"/>
                <a:ext cx="26280" cy="4680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E8D47225-8EFD-3C54-D139-EE7E88DB14F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462662" y="1615477"/>
                  <a:ext cx="43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A77F4406-C85F-DEBA-471F-4CBE2B157382}"/>
                    </a:ext>
                  </a:extLst>
                </p14:cNvPr>
                <p14:cNvContentPartPr/>
                <p14:nvPr/>
              </p14:nvContentPartPr>
              <p14:xfrm>
                <a:off x="3595142" y="1375717"/>
                <a:ext cx="125280" cy="35460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A77F4406-C85F-DEBA-471F-4CBE2B15738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86142" y="1367077"/>
                  <a:ext cx="1429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D32FCAE7-249B-49A9-2FE2-276526054585}"/>
                    </a:ext>
                  </a:extLst>
                </p14:cNvPr>
                <p14:cNvContentPartPr/>
                <p14:nvPr/>
              </p14:nvContentPartPr>
              <p14:xfrm>
                <a:off x="3772622" y="1301197"/>
                <a:ext cx="93960" cy="41976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D32FCAE7-249B-49A9-2FE2-27652605458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763622" y="1292197"/>
                  <a:ext cx="111600" cy="43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DE1112D-9C81-61AB-BFFE-B22D427B4AE1}"/>
              </a:ext>
            </a:extLst>
          </p:cNvPr>
          <p:cNvGrpSpPr/>
          <p:nvPr/>
        </p:nvGrpSpPr>
        <p:grpSpPr>
          <a:xfrm>
            <a:off x="4047662" y="1474717"/>
            <a:ext cx="113760" cy="79200"/>
            <a:chOff x="4047662" y="1474717"/>
            <a:chExt cx="113760" cy="7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89FAC40F-4187-2359-1830-BB4AE5EBAE4E}"/>
                    </a:ext>
                  </a:extLst>
                </p14:cNvPr>
                <p14:cNvContentPartPr/>
                <p14:nvPr/>
              </p14:nvContentPartPr>
              <p14:xfrm>
                <a:off x="4047662" y="1474717"/>
                <a:ext cx="113760" cy="2556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89FAC40F-4187-2359-1830-BB4AE5EBAE4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039022" y="1465717"/>
                  <a:ext cx="131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63B54848-E370-1BEC-E46E-44F581BE029F}"/>
                    </a:ext>
                  </a:extLst>
                </p14:cNvPr>
                <p14:cNvContentPartPr/>
                <p14:nvPr/>
              </p14:nvContentPartPr>
              <p14:xfrm>
                <a:off x="4074662" y="1546357"/>
                <a:ext cx="80640" cy="756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63B54848-E370-1BEC-E46E-44F581BE029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065662" y="1537357"/>
                  <a:ext cx="9828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BD326EF-BDC4-F43E-1C6F-15317B8779E1}"/>
              </a:ext>
            </a:extLst>
          </p:cNvPr>
          <p:cNvGrpSpPr/>
          <p:nvPr/>
        </p:nvGrpSpPr>
        <p:grpSpPr>
          <a:xfrm>
            <a:off x="4409822" y="1304797"/>
            <a:ext cx="666360" cy="374040"/>
            <a:chOff x="4409822" y="1304797"/>
            <a:chExt cx="666360" cy="3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47B26C87-F303-0597-27C0-E3075EBE8E39}"/>
                    </a:ext>
                  </a:extLst>
                </p14:cNvPr>
                <p14:cNvContentPartPr/>
                <p14:nvPr/>
              </p14:nvContentPartPr>
              <p14:xfrm>
                <a:off x="4409822" y="1446637"/>
                <a:ext cx="128520" cy="22896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47B26C87-F303-0597-27C0-E3075EBE8E3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00822" y="1437637"/>
                  <a:ext cx="146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A69D04DB-6A9F-0AC0-BC3C-7BEDD1D2C008}"/>
                    </a:ext>
                  </a:extLst>
                </p14:cNvPr>
                <p14:cNvContentPartPr/>
                <p14:nvPr/>
              </p14:nvContentPartPr>
              <p14:xfrm>
                <a:off x="4536182" y="1633117"/>
                <a:ext cx="5760" cy="576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A69D04DB-6A9F-0AC0-BC3C-7BEDD1D2C0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27542" y="1624477"/>
                  <a:ext cx="23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9008DFD7-A30D-A24C-ED6D-4207FE17CC98}"/>
                    </a:ext>
                  </a:extLst>
                </p14:cNvPr>
                <p14:cNvContentPartPr/>
                <p14:nvPr/>
              </p14:nvContentPartPr>
              <p14:xfrm>
                <a:off x="4632662" y="1464277"/>
                <a:ext cx="84240" cy="21456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9008DFD7-A30D-A24C-ED6D-4207FE17CC9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23662" y="1455637"/>
                  <a:ext cx="101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4D66FF64-9FA1-B460-528A-4D8280F8174C}"/>
                    </a:ext>
                  </a:extLst>
                </p14:cNvPr>
                <p14:cNvContentPartPr/>
                <p14:nvPr/>
              </p14:nvContentPartPr>
              <p14:xfrm>
                <a:off x="4633742" y="1428277"/>
                <a:ext cx="90000" cy="972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4D66FF64-9FA1-B460-528A-4D8280F817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25102" y="1419637"/>
                  <a:ext cx="107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C76CEC55-A7B4-43BF-DBC4-EB881366ED8D}"/>
                    </a:ext>
                  </a:extLst>
                </p14:cNvPr>
                <p14:cNvContentPartPr/>
                <p14:nvPr/>
              </p14:nvContentPartPr>
              <p14:xfrm>
                <a:off x="4793582" y="1508557"/>
                <a:ext cx="360" cy="36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C76CEC55-A7B4-43BF-DBC4-EB881366ED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84942" y="14999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31D7DC75-3547-7F17-2BF5-B2622C62ECC8}"/>
                    </a:ext>
                  </a:extLst>
                </p14:cNvPr>
                <p14:cNvContentPartPr/>
                <p14:nvPr/>
              </p14:nvContentPartPr>
              <p14:xfrm>
                <a:off x="4926782" y="1367077"/>
                <a:ext cx="149400" cy="5328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31D7DC75-3547-7F17-2BF5-B2622C62ECC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18142" y="1358077"/>
                  <a:ext cx="167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DA4EC163-CB6B-5B24-B910-45E595E0AD9D}"/>
                    </a:ext>
                  </a:extLst>
                </p14:cNvPr>
                <p14:cNvContentPartPr/>
                <p14:nvPr/>
              </p14:nvContentPartPr>
              <p14:xfrm>
                <a:off x="4988702" y="1304797"/>
                <a:ext cx="64080" cy="36468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DA4EC163-CB6B-5B24-B910-45E595E0AD9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80062" y="1295797"/>
                  <a:ext cx="8172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DB17CDE-4FF5-EF2A-EF71-CD28E48CF176}"/>
              </a:ext>
            </a:extLst>
          </p:cNvPr>
          <p:cNvGrpSpPr/>
          <p:nvPr/>
        </p:nvGrpSpPr>
        <p:grpSpPr>
          <a:xfrm>
            <a:off x="5228462" y="1333237"/>
            <a:ext cx="722880" cy="374400"/>
            <a:chOff x="5228462" y="1333237"/>
            <a:chExt cx="722880" cy="37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10FA3189-8261-77A3-6A5B-21CB4FA1EFB8}"/>
                    </a:ext>
                  </a:extLst>
                </p14:cNvPr>
                <p14:cNvContentPartPr/>
                <p14:nvPr/>
              </p14:nvContentPartPr>
              <p14:xfrm>
                <a:off x="5228462" y="1375717"/>
                <a:ext cx="67680" cy="36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10FA3189-8261-77A3-6A5B-21CB4FA1EFB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19462" y="1367077"/>
                  <a:ext cx="85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16789E51-4CD1-D01B-5FF3-D90BE49CA704}"/>
                    </a:ext>
                  </a:extLst>
                </p14:cNvPr>
                <p14:cNvContentPartPr/>
                <p14:nvPr/>
              </p14:nvContentPartPr>
              <p14:xfrm>
                <a:off x="5255102" y="1375717"/>
                <a:ext cx="62280" cy="33192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16789E51-4CD1-D01B-5FF3-D90BE49CA70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46462" y="1367077"/>
                  <a:ext cx="799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9D3A5774-9315-037F-0A86-FCFBED68DB87}"/>
                    </a:ext>
                  </a:extLst>
                </p14:cNvPr>
                <p14:cNvContentPartPr/>
                <p14:nvPr/>
              </p14:nvContentPartPr>
              <p14:xfrm>
                <a:off x="5387222" y="1431157"/>
                <a:ext cx="150840" cy="23580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9D3A5774-9315-037F-0A86-FCFBED68DB8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78582" y="1422157"/>
                  <a:ext cx="168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AFFFDB1F-B46C-8D55-E639-2D01BCC48B7D}"/>
                    </a:ext>
                  </a:extLst>
                </p14:cNvPr>
                <p14:cNvContentPartPr/>
                <p14:nvPr/>
              </p14:nvContentPartPr>
              <p14:xfrm>
                <a:off x="5412062" y="1410997"/>
                <a:ext cx="100800" cy="22464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AFFFDB1F-B46C-8D55-E639-2D01BCC48B7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03422" y="1402357"/>
                  <a:ext cx="118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33D5F893-EF8C-0F3B-A5A0-4FB1176D0401}"/>
                    </a:ext>
                  </a:extLst>
                </p14:cNvPr>
                <p14:cNvContentPartPr/>
                <p14:nvPr/>
              </p14:nvContentPartPr>
              <p14:xfrm>
                <a:off x="5605022" y="1562197"/>
                <a:ext cx="14760" cy="3132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33D5F893-EF8C-0F3B-A5A0-4FB1176D040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596022" y="1553197"/>
                  <a:ext cx="32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B9705599-23DF-76B6-DA06-2FABB42C93B1}"/>
                    </a:ext>
                  </a:extLst>
                </p14:cNvPr>
                <p14:cNvContentPartPr/>
                <p14:nvPr/>
              </p14:nvContentPartPr>
              <p14:xfrm>
                <a:off x="5672342" y="1366717"/>
                <a:ext cx="81360" cy="314280"/>
              </p14:xfrm>
            </p:contentPart>
          </mc:Choice>
          <mc:Fallback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B9705599-23DF-76B6-DA06-2FABB42C93B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663702" y="1358077"/>
                  <a:ext cx="990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F60B5EB9-9B30-E7D0-6CCB-A28D29B01E12}"/>
                    </a:ext>
                  </a:extLst>
                </p14:cNvPr>
                <p14:cNvContentPartPr/>
                <p14:nvPr/>
              </p14:nvContentPartPr>
              <p14:xfrm>
                <a:off x="5841182" y="1333237"/>
                <a:ext cx="110160" cy="327600"/>
              </p14:xfrm>
            </p:contentPart>
          </mc:Choice>
          <mc:Fallback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F60B5EB9-9B30-E7D0-6CCB-A28D29B01E1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832182" y="1324237"/>
                  <a:ext cx="12780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CC54298-3C53-6E2D-C7FE-C443E6C41CC2}"/>
              </a:ext>
            </a:extLst>
          </p:cNvPr>
          <p:cNvGrpSpPr/>
          <p:nvPr/>
        </p:nvGrpSpPr>
        <p:grpSpPr>
          <a:xfrm>
            <a:off x="2467622" y="2103637"/>
            <a:ext cx="893880" cy="360000"/>
            <a:chOff x="2467622" y="2103637"/>
            <a:chExt cx="89388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1E88F457-B85E-3AEE-4FE7-86123591F3DB}"/>
                    </a:ext>
                  </a:extLst>
                </p14:cNvPr>
                <p14:cNvContentPartPr/>
                <p14:nvPr/>
              </p14:nvContentPartPr>
              <p14:xfrm>
                <a:off x="2467622" y="2154037"/>
                <a:ext cx="98640" cy="309600"/>
              </p14:xfrm>
            </p:contentPart>
          </mc:Choice>
          <mc:Fallback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1E88F457-B85E-3AEE-4FE7-86123591F3D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458982" y="2145037"/>
                  <a:ext cx="1162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C5BB46F7-F871-356F-EAD7-6DDEE2BEF931}"/>
                    </a:ext>
                  </a:extLst>
                </p14:cNvPr>
                <p14:cNvContentPartPr/>
                <p14:nvPr/>
              </p14:nvContentPartPr>
              <p14:xfrm>
                <a:off x="2618822" y="2293357"/>
                <a:ext cx="125640" cy="141480"/>
              </p14:xfrm>
            </p:contentPart>
          </mc:Choice>
          <mc:Fallback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C5BB46F7-F871-356F-EAD7-6DDEE2BEF93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609822" y="2284717"/>
                  <a:ext cx="143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E1EBD9C6-B20E-D074-0D45-0483345196E0}"/>
                    </a:ext>
                  </a:extLst>
                </p14:cNvPr>
                <p14:cNvContentPartPr/>
                <p14:nvPr/>
              </p14:nvContentPartPr>
              <p14:xfrm>
                <a:off x="2840582" y="2146477"/>
                <a:ext cx="146160" cy="73080"/>
              </p14:xfrm>
            </p:contentPart>
          </mc:Choice>
          <mc:Fallback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E1EBD9C6-B20E-D074-0D45-0483345196E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31582" y="2137477"/>
                  <a:ext cx="163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ACBDFEE4-65FF-D1DC-B51B-4AF55272C28D}"/>
                    </a:ext>
                  </a:extLst>
                </p14:cNvPr>
                <p14:cNvContentPartPr/>
                <p14:nvPr/>
              </p14:nvContentPartPr>
              <p14:xfrm>
                <a:off x="2902502" y="2183557"/>
                <a:ext cx="96480" cy="27072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ACBDFEE4-65FF-D1DC-B51B-4AF55272C28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893502" y="2174557"/>
                  <a:ext cx="1141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989D4A52-7959-174A-A0EB-EA5B55BD0358}"/>
                    </a:ext>
                  </a:extLst>
                </p14:cNvPr>
                <p14:cNvContentPartPr/>
                <p14:nvPr/>
              </p14:nvContentPartPr>
              <p14:xfrm>
                <a:off x="3009062" y="2177077"/>
                <a:ext cx="142560" cy="23508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989D4A52-7959-174A-A0EB-EA5B55BD035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000422" y="2168077"/>
                  <a:ext cx="160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608E89F0-F432-E24E-C099-AB292EC77CAE}"/>
                    </a:ext>
                  </a:extLst>
                </p14:cNvPr>
                <p14:cNvContentPartPr/>
                <p14:nvPr/>
              </p14:nvContentPartPr>
              <p14:xfrm>
                <a:off x="3168902" y="2103637"/>
                <a:ext cx="192600" cy="303480"/>
              </p14:xfrm>
            </p:contentPart>
          </mc:Choice>
          <mc:Fallback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608E89F0-F432-E24E-C099-AB292EC77CA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160262" y="2094997"/>
                  <a:ext cx="210240" cy="32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7D6898AC-6A0C-8E99-E5AD-4039817ABB85}"/>
                  </a:ext>
                </a:extLst>
              </p14:cNvPr>
              <p14:cNvContentPartPr/>
              <p14:nvPr/>
            </p14:nvContentPartPr>
            <p14:xfrm>
              <a:off x="3506582" y="2449957"/>
              <a:ext cx="360" cy="36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7D6898AC-6A0C-8E99-E5AD-4039817ABB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7582" y="244095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组合 92">
            <a:extLst>
              <a:ext uri="{FF2B5EF4-FFF2-40B4-BE49-F238E27FC236}">
                <a16:creationId xmlns:a16="http://schemas.microsoft.com/office/drawing/2014/main" id="{852C5B60-A37D-0509-632E-9A789EB6933E}"/>
              </a:ext>
            </a:extLst>
          </p:cNvPr>
          <p:cNvGrpSpPr/>
          <p:nvPr/>
        </p:nvGrpSpPr>
        <p:grpSpPr>
          <a:xfrm>
            <a:off x="3592982" y="2193997"/>
            <a:ext cx="164880" cy="87480"/>
            <a:chOff x="3592982" y="2193997"/>
            <a:chExt cx="164880" cy="8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9531B0B4-308C-9ABA-3C3F-2BC0E5009DB9}"/>
                    </a:ext>
                  </a:extLst>
                </p14:cNvPr>
                <p14:cNvContentPartPr/>
                <p14:nvPr/>
              </p14:nvContentPartPr>
              <p14:xfrm>
                <a:off x="3592982" y="2193997"/>
                <a:ext cx="140400" cy="2556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9531B0B4-308C-9ABA-3C3F-2BC0E5009DB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84342" y="2184997"/>
                  <a:ext cx="158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5B0F6DCA-B431-9AC1-BFAF-660623A15ADF}"/>
                    </a:ext>
                  </a:extLst>
                </p14:cNvPr>
                <p14:cNvContentPartPr/>
                <p14:nvPr/>
              </p14:nvContentPartPr>
              <p14:xfrm>
                <a:off x="3619982" y="2259157"/>
                <a:ext cx="137880" cy="2232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5B0F6DCA-B431-9AC1-BFAF-660623A15A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11342" y="2250157"/>
                  <a:ext cx="15552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22C63166-894A-A7C5-3543-23D858D50BBE}"/>
                  </a:ext>
                </a:extLst>
              </p14:cNvPr>
              <p14:cNvContentPartPr/>
              <p14:nvPr/>
            </p14:nvContentPartPr>
            <p14:xfrm>
              <a:off x="4102022" y="1990957"/>
              <a:ext cx="106200" cy="32760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22C63166-894A-A7C5-3543-23D858D50B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093022" y="1981957"/>
                <a:ext cx="1238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34B342CD-3E03-EBB8-8629-29E12E51A54A}"/>
                  </a:ext>
                </a:extLst>
              </p14:cNvPr>
              <p14:cNvContentPartPr/>
              <p14:nvPr/>
            </p14:nvContentPartPr>
            <p14:xfrm>
              <a:off x="4180862" y="2423317"/>
              <a:ext cx="360" cy="36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34B342CD-3E03-EBB8-8629-29E12E51A5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72222" y="2414677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6" name="表格 96">
            <a:extLst>
              <a:ext uri="{FF2B5EF4-FFF2-40B4-BE49-F238E27FC236}">
                <a16:creationId xmlns:a16="http://schemas.microsoft.com/office/drawing/2014/main" id="{DEFBA32F-3EA6-E836-47C2-BF79414AA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35027"/>
              </p:ext>
            </p:extLst>
          </p:nvPr>
        </p:nvGraphicFramePr>
        <p:xfrm>
          <a:off x="1418192" y="2897797"/>
          <a:ext cx="57204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046">
                  <a:extLst>
                    <a:ext uri="{9D8B030D-6E8A-4147-A177-3AD203B41FA5}">
                      <a16:colId xmlns:a16="http://schemas.microsoft.com/office/drawing/2014/main" val="2430978849"/>
                    </a:ext>
                  </a:extLst>
                </a:gridCol>
                <a:gridCol w="572046">
                  <a:extLst>
                    <a:ext uri="{9D8B030D-6E8A-4147-A177-3AD203B41FA5}">
                      <a16:colId xmlns:a16="http://schemas.microsoft.com/office/drawing/2014/main" val="3810534923"/>
                    </a:ext>
                  </a:extLst>
                </a:gridCol>
                <a:gridCol w="572046">
                  <a:extLst>
                    <a:ext uri="{9D8B030D-6E8A-4147-A177-3AD203B41FA5}">
                      <a16:colId xmlns:a16="http://schemas.microsoft.com/office/drawing/2014/main" val="3264247208"/>
                    </a:ext>
                  </a:extLst>
                </a:gridCol>
                <a:gridCol w="572046">
                  <a:extLst>
                    <a:ext uri="{9D8B030D-6E8A-4147-A177-3AD203B41FA5}">
                      <a16:colId xmlns:a16="http://schemas.microsoft.com/office/drawing/2014/main" val="3906061938"/>
                    </a:ext>
                  </a:extLst>
                </a:gridCol>
                <a:gridCol w="572046">
                  <a:extLst>
                    <a:ext uri="{9D8B030D-6E8A-4147-A177-3AD203B41FA5}">
                      <a16:colId xmlns:a16="http://schemas.microsoft.com/office/drawing/2014/main" val="1802997010"/>
                    </a:ext>
                  </a:extLst>
                </a:gridCol>
                <a:gridCol w="572046">
                  <a:extLst>
                    <a:ext uri="{9D8B030D-6E8A-4147-A177-3AD203B41FA5}">
                      <a16:colId xmlns:a16="http://schemas.microsoft.com/office/drawing/2014/main" val="3216075084"/>
                    </a:ext>
                  </a:extLst>
                </a:gridCol>
                <a:gridCol w="572046">
                  <a:extLst>
                    <a:ext uri="{9D8B030D-6E8A-4147-A177-3AD203B41FA5}">
                      <a16:colId xmlns:a16="http://schemas.microsoft.com/office/drawing/2014/main" val="2827407660"/>
                    </a:ext>
                  </a:extLst>
                </a:gridCol>
                <a:gridCol w="572046">
                  <a:extLst>
                    <a:ext uri="{9D8B030D-6E8A-4147-A177-3AD203B41FA5}">
                      <a16:colId xmlns:a16="http://schemas.microsoft.com/office/drawing/2014/main" val="2263397019"/>
                    </a:ext>
                  </a:extLst>
                </a:gridCol>
                <a:gridCol w="572046">
                  <a:extLst>
                    <a:ext uri="{9D8B030D-6E8A-4147-A177-3AD203B41FA5}">
                      <a16:colId xmlns:a16="http://schemas.microsoft.com/office/drawing/2014/main" val="2464585978"/>
                    </a:ext>
                  </a:extLst>
                </a:gridCol>
                <a:gridCol w="572046">
                  <a:extLst>
                    <a:ext uri="{9D8B030D-6E8A-4147-A177-3AD203B41FA5}">
                      <a16:colId xmlns:a16="http://schemas.microsoft.com/office/drawing/2014/main" val="2178310239"/>
                    </a:ext>
                  </a:extLst>
                </a:gridCol>
              </a:tblGrid>
              <a:tr h="296522">
                <a:tc>
                  <a:txBody>
                    <a:bodyPr/>
                    <a:lstStyle/>
                    <a:p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37940"/>
                  </a:ext>
                </a:extLst>
              </a:tr>
              <a:tr h="296522">
                <a:tc>
                  <a:txBody>
                    <a:bodyPr/>
                    <a:lstStyle/>
                    <a:p>
                      <a:r>
                        <a:rPr lang="en-US" altLang="zh-CN" dirty="0"/>
                        <a:t>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89249"/>
                  </a:ext>
                </a:extLst>
              </a:tr>
            </a:tbl>
          </a:graphicData>
        </a:graphic>
      </p:graphicFrame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5C7B4EE7-452C-FE0B-5B57-57FE5B171A30}"/>
              </a:ext>
            </a:extLst>
          </p:cNvPr>
          <p:cNvGrpSpPr/>
          <p:nvPr/>
        </p:nvGrpSpPr>
        <p:grpSpPr>
          <a:xfrm>
            <a:off x="1579862" y="4011637"/>
            <a:ext cx="801360" cy="387000"/>
            <a:chOff x="1579862" y="4011637"/>
            <a:chExt cx="80136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6C0666EC-9341-B213-3F6A-A962C67DCC44}"/>
                    </a:ext>
                  </a:extLst>
                </p14:cNvPr>
                <p14:cNvContentPartPr/>
                <p14:nvPr/>
              </p14:nvContentPartPr>
              <p14:xfrm>
                <a:off x="1704062" y="4172197"/>
                <a:ext cx="360" cy="9000"/>
              </p14:xfrm>
            </p:contentPart>
          </mc:Choice>
          <mc:Fallback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6C0666EC-9341-B213-3F6A-A962C67DCC4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95062" y="4163197"/>
                  <a:ext cx="18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C0DB924E-7964-D7E7-2205-088B533383F1}"/>
                    </a:ext>
                  </a:extLst>
                </p14:cNvPr>
                <p14:cNvContentPartPr/>
                <p14:nvPr/>
              </p14:nvContentPartPr>
              <p14:xfrm>
                <a:off x="1579862" y="4065277"/>
                <a:ext cx="203040" cy="333360"/>
              </p14:xfrm>
            </p:contentPart>
          </mc:Choice>
          <mc:Fallback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C0DB924E-7964-D7E7-2205-088B533383F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571222" y="4056637"/>
                  <a:ext cx="2206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7F5BE1C9-54A3-41F6-C60D-2502AE9832CE}"/>
                    </a:ext>
                  </a:extLst>
                </p14:cNvPr>
                <p14:cNvContentPartPr/>
                <p14:nvPr/>
              </p14:nvContentPartPr>
              <p14:xfrm>
                <a:off x="1801982" y="4287757"/>
                <a:ext cx="25560" cy="71280"/>
              </p14:xfrm>
            </p:contentPart>
          </mc:Choice>
          <mc:Fallback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7F5BE1C9-54A3-41F6-C60D-2502AE9832C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93342" y="4278757"/>
                  <a:ext cx="43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43EC0B1A-0C42-0552-23F2-C3665E12A921}"/>
                    </a:ext>
                  </a:extLst>
                </p14:cNvPr>
                <p14:cNvContentPartPr/>
                <p14:nvPr/>
              </p14:nvContentPartPr>
              <p14:xfrm>
                <a:off x="1881902" y="4073557"/>
                <a:ext cx="93960" cy="45720"/>
              </p14:xfrm>
            </p:contentPart>
          </mc:Choice>
          <mc:Fallback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43EC0B1A-0C42-0552-23F2-C3665E12A92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2902" y="4064917"/>
                  <a:ext cx="111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A51F6589-C849-F95F-5264-82127DF271A0}"/>
                    </a:ext>
                  </a:extLst>
                </p14:cNvPr>
                <p14:cNvContentPartPr/>
                <p14:nvPr/>
              </p14:nvContentPartPr>
              <p14:xfrm>
                <a:off x="1917182" y="4092277"/>
                <a:ext cx="111960" cy="236520"/>
              </p14:xfrm>
            </p:contentPart>
          </mc:Choice>
          <mc:Fallback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A51F6589-C849-F95F-5264-82127DF271A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908182" y="4083637"/>
                  <a:ext cx="129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5E0BC396-8824-64B7-F1F9-9B1EB0918F51}"/>
                    </a:ext>
                  </a:extLst>
                </p14:cNvPr>
                <p14:cNvContentPartPr/>
                <p14:nvPr/>
              </p14:nvContentPartPr>
              <p14:xfrm>
                <a:off x="2041382" y="4107037"/>
                <a:ext cx="144000" cy="182520"/>
              </p14:xfrm>
            </p:contentPart>
          </mc:Choice>
          <mc:Fallback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5E0BC396-8824-64B7-F1F9-9B1EB0918F5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32742" y="4098397"/>
                  <a:ext cx="161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D31FB979-0A27-E84F-8914-E94BA0E3E93C}"/>
                    </a:ext>
                  </a:extLst>
                </p14:cNvPr>
                <p14:cNvContentPartPr/>
                <p14:nvPr/>
              </p14:nvContentPartPr>
              <p14:xfrm>
                <a:off x="2245502" y="4011637"/>
                <a:ext cx="135720" cy="353160"/>
              </p14:xfrm>
            </p:contentPart>
          </mc:Choice>
          <mc:Fallback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D31FB979-0A27-E84F-8914-E94BA0E3E93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236862" y="4002637"/>
                  <a:ext cx="15336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5CABCB7-F8AA-7672-2CAC-03F9C09BCD8F}"/>
              </a:ext>
            </a:extLst>
          </p:cNvPr>
          <p:cNvGrpSpPr/>
          <p:nvPr/>
        </p:nvGrpSpPr>
        <p:grpSpPr>
          <a:xfrm>
            <a:off x="2557982" y="3929557"/>
            <a:ext cx="1135080" cy="483120"/>
            <a:chOff x="2557982" y="3929557"/>
            <a:chExt cx="1135080" cy="4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27FA8AB7-6E3D-F006-3BC9-548F7CE889A3}"/>
                    </a:ext>
                  </a:extLst>
                </p14:cNvPr>
                <p14:cNvContentPartPr/>
                <p14:nvPr/>
              </p14:nvContentPartPr>
              <p14:xfrm>
                <a:off x="2557982" y="4323037"/>
                <a:ext cx="25560" cy="14400"/>
              </p14:xfrm>
            </p:contentPart>
          </mc:Choice>
          <mc:Fallback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27FA8AB7-6E3D-F006-3BC9-548F7CE889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48982" y="4314397"/>
                  <a:ext cx="43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885337E0-FE84-21D9-B654-51A198A0F70A}"/>
                    </a:ext>
                  </a:extLst>
                </p14:cNvPr>
                <p14:cNvContentPartPr/>
                <p14:nvPr/>
              </p14:nvContentPartPr>
              <p14:xfrm>
                <a:off x="2689382" y="3976717"/>
                <a:ext cx="224640" cy="435960"/>
              </p14:xfrm>
            </p:contentPart>
          </mc:Choice>
          <mc:Fallback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885337E0-FE84-21D9-B654-51A198A0F7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680742" y="3968077"/>
                  <a:ext cx="2422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ADA82D40-6177-F06A-9532-991F2437EAE5}"/>
                    </a:ext>
                  </a:extLst>
                </p14:cNvPr>
                <p14:cNvContentPartPr/>
                <p14:nvPr/>
              </p14:nvContentPartPr>
              <p14:xfrm>
                <a:off x="3018062" y="4239517"/>
                <a:ext cx="82440" cy="123840"/>
              </p14:xfrm>
            </p:contentPart>
          </mc:Choice>
          <mc:Fallback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ADA82D40-6177-F06A-9532-991F2437EAE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009062" y="4230517"/>
                  <a:ext cx="100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8C885BC3-55D6-2EA6-E5BF-FA870F95C093}"/>
                    </a:ext>
                  </a:extLst>
                </p14:cNvPr>
                <p14:cNvContentPartPr/>
                <p14:nvPr/>
              </p14:nvContentPartPr>
              <p14:xfrm>
                <a:off x="3177902" y="4009477"/>
                <a:ext cx="113040" cy="38880"/>
              </p14:xfrm>
            </p:contentPart>
          </mc:Choice>
          <mc:Fallback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8C885BC3-55D6-2EA6-E5BF-FA870F95C09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69262" y="4000477"/>
                  <a:ext cx="130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341EB91C-5A47-9375-B869-3D8860665763}"/>
                    </a:ext>
                  </a:extLst>
                </p14:cNvPr>
                <p14:cNvContentPartPr/>
                <p14:nvPr/>
              </p14:nvContentPartPr>
              <p14:xfrm>
                <a:off x="3203822" y="4074637"/>
                <a:ext cx="73440" cy="324720"/>
              </p14:xfrm>
            </p:contentPart>
          </mc:Choice>
          <mc:Fallback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341EB91C-5A47-9375-B869-3D886066576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194822" y="4065637"/>
                  <a:ext cx="910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CF5BB39A-08AD-9D74-047A-492E6F33BFF8}"/>
                    </a:ext>
                  </a:extLst>
                </p14:cNvPr>
                <p14:cNvContentPartPr/>
                <p14:nvPr/>
              </p14:nvContentPartPr>
              <p14:xfrm>
                <a:off x="3346382" y="4074637"/>
                <a:ext cx="360" cy="360"/>
              </p14:xfrm>
            </p:contentPart>
          </mc:Choice>
          <mc:Fallback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CF5BB39A-08AD-9D74-047A-492E6F33BF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37742" y="40656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8360CA7E-2C1E-7E6A-B9C6-3E1D6C59C13C}"/>
                    </a:ext>
                  </a:extLst>
                </p14:cNvPr>
                <p14:cNvContentPartPr/>
                <p14:nvPr/>
              </p14:nvContentPartPr>
              <p14:xfrm>
                <a:off x="3034982" y="4234117"/>
                <a:ext cx="19080" cy="163440"/>
              </p14:xfrm>
            </p:contentPart>
          </mc:Choice>
          <mc:Fallback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8360CA7E-2C1E-7E6A-B9C6-3E1D6C59C13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025982" y="4225477"/>
                  <a:ext cx="36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5F9798B9-9B78-856C-E46F-DBDA5E919E28}"/>
                    </a:ext>
                  </a:extLst>
                </p14:cNvPr>
                <p14:cNvContentPartPr/>
                <p14:nvPr/>
              </p14:nvContentPartPr>
              <p14:xfrm>
                <a:off x="3320102" y="4056637"/>
                <a:ext cx="7200" cy="232200"/>
              </p14:xfrm>
            </p:contentPart>
          </mc:Choice>
          <mc:Fallback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5F9798B9-9B78-856C-E46F-DBDA5E919E2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11102" y="4047997"/>
                  <a:ext cx="24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823490B3-26A4-5F0C-5A7D-676B16BE07BF}"/>
                    </a:ext>
                  </a:extLst>
                </p14:cNvPr>
                <p14:cNvContentPartPr/>
                <p14:nvPr/>
              </p14:nvContentPartPr>
              <p14:xfrm>
                <a:off x="3426302" y="3929557"/>
                <a:ext cx="133200" cy="426240"/>
              </p14:xfrm>
            </p:contentPart>
          </mc:Choice>
          <mc:Fallback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823490B3-26A4-5F0C-5A7D-676B16BE07B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17662" y="3920917"/>
                  <a:ext cx="1508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083AC37F-E720-4500-5AB2-C632F78E4B1E}"/>
                    </a:ext>
                  </a:extLst>
                </p14:cNvPr>
                <p14:cNvContentPartPr/>
                <p14:nvPr/>
              </p14:nvContentPartPr>
              <p14:xfrm>
                <a:off x="3689102" y="4332037"/>
                <a:ext cx="3960" cy="40680"/>
              </p14:xfrm>
            </p:contentPart>
          </mc:Choice>
          <mc:Fallback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083AC37F-E720-4500-5AB2-C632F78E4B1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80462" y="4323037"/>
                  <a:ext cx="2160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0C89679E-4638-4AD9-E339-A0E3A341F654}"/>
              </a:ext>
            </a:extLst>
          </p:cNvPr>
          <p:cNvGrpSpPr/>
          <p:nvPr/>
        </p:nvGrpSpPr>
        <p:grpSpPr>
          <a:xfrm>
            <a:off x="3959102" y="3914797"/>
            <a:ext cx="950400" cy="537840"/>
            <a:chOff x="3959102" y="3914797"/>
            <a:chExt cx="950400" cy="53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027C610A-9DBB-44FF-DF99-E7CF3A2685C4}"/>
                    </a:ext>
                  </a:extLst>
                </p14:cNvPr>
                <p14:cNvContentPartPr/>
                <p14:nvPr/>
              </p14:nvContentPartPr>
              <p14:xfrm>
                <a:off x="3959102" y="3914797"/>
                <a:ext cx="120240" cy="492120"/>
              </p14:xfrm>
            </p:contentPart>
          </mc:Choice>
          <mc:Fallback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027C610A-9DBB-44FF-DF99-E7CF3A2685C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950462" y="3906157"/>
                  <a:ext cx="1378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AADB802F-8C4B-2120-E597-74D8558FF27B}"/>
                    </a:ext>
                  </a:extLst>
                </p14:cNvPr>
                <p14:cNvContentPartPr/>
                <p14:nvPr/>
              </p14:nvContentPartPr>
              <p14:xfrm>
                <a:off x="4186262" y="4341037"/>
                <a:ext cx="21960" cy="68400"/>
              </p14:xfrm>
            </p:contentPart>
          </mc:Choice>
          <mc:Fallback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AADB802F-8C4B-2120-E597-74D8558FF27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77622" y="4332037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35F4FEF5-D7C1-8E06-C424-066E31CD383C}"/>
                    </a:ext>
                  </a:extLst>
                </p14:cNvPr>
                <p14:cNvContentPartPr/>
                <p14:nvPr/>
              </p14:nvContentPartPr>
              <p14:xfrm>
                <a:off x="4323062" y="4020277"/>
                <a:ext cx="94320" cy="28080"/>
              </p14:xfrm>
            </p:contentPart>
          </mc:Choice>
          <mc:Fallback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35F4FEF5-D7C1-8E06-C424-066E31CD383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14422" y="4011637"/>
                  <a:ext cx="111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6FCBD4F9-30CD-4BD3-E3BC-2475627F4BBF}"/>
                    </a:ext>
                  </a:extLst>
                </p14:cNvPr>
                <p14:cNvContentPartPr/>
                <p14:nvPr/>
              </p14:nvContentPartPr>
              <p14:xfrm>
                <a:off x="4314422" y="4056637"/>
                <a:ext cx="82440" cy="335520"/>
              </p14:xfrm>
            </p:contentPart>
          </mc:Choice>
          <mc:Fallback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6FCBD4F9-30CD-4BD3-E3BC-2475627F4BB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422" y="4047997"/>
                  <a:ext cx="100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E964588C-0BF7-1409-5713-06B79878F19B}"/>
                    </a:ext>
                  </a:extLst>
                </p14:cNvPr>
                <p14:cNvContentPartPr/>
                <p14:nvPr/>
              </p14:nvContentPartPr>
              <p14:xfrm>
                <a:off x="4110302" y="4287757"/>
                <a:ext cx="360" cy="122040"/>
              </p14:xfrm>
            </p:contentPart>
          </mc:Choice>
          <mc:Fallback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E964588C-0BF7-1409-5713-06B79878F19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01302" y="4278757"/>
                  <a:ext cx="1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DDF3C657-4E2E-ED35-124D-DE71351B7D85}"/>
                    </a:ext>
                  </a:extLst>
                </p14:cNvPr>
                <p14:cNvContentPartPr/>
                <p14:nvPr/>
              </p14:nvContentPartPr>
              <p14:xfrm>
                <a:off x="4434302" y="4065277"/>
                <a:ext cx="173160" cy="372960"/>
              </p14:xfrm>
            </p:contentPart>
          </mc:Choice>
          <mc:Fallback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DDF3C657-4E2E-ED35-124D-DE71351B7D8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425302" y="4056277"/>
                  <a:ext cx="1908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207210D4-C288-97DC-D78A-4258DA667A23}"/>
                    </a:ext>
                  </a:extLst>
                </p14:cNvPr>
                <p14:cNvContentPartPr/>
                <p14:nvPr/>
              </p14:nvContentPartPr>
              <p14:xfrm>
                <a:off x="4633742" y="4017037"/>
                <a:ext cx="153000" cy="435240"/>
              </p14:xfrm>
            </p:contentPart>
          </mc:Choice>
          <mc:Fallback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207210D4-C288-97DC-D78A-4258DA667A2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25102" y="4008397"/>
                  <a:ext cx="1706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AA7A8D11-A424-4A9D-85C6-58898CB81B56}"/>
                    </a:ext>
                  </a:extLst>
                </p14:cNvPr>
                <p14:cNvContentPartPr/>
                <p14:nvPr/>
              </p14:nvContentPartPr>
              <p14:xfrm>
                <a:off x="4878902" y="4393957"/>
                <a:ext cx="30600" cy="58680"/>
              </p14:xfrm>
            </p:contentPart>
          </mc:Choice>
          <mc:Fallback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AA7A8D11-A424-4A9D-85C6-58898CB81B5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69902" y="4385317"/>
                  <a:ext cx="4824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46560719-6287-2A32-2EB7-28DA38E04876}"/>
                  </a:ext>
                </a:extLst>
              </p14:cNvPr>
              <p14:cNvContentPartPr/>
              <p14:nvPr/>
            </p14:nvContentPartPr>
            <p14:xfrm>
              <a:off x="5095622" y="4355077"/>
              <a:ext cx="7200" cy="3960"/>
            </p14:xfrm>
          </p:contentPart>
        </mc:Choice>
        <mc:Fallback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46560719-6287-2A32-2EB7-28DA38E0487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086622" y="4346437"/>
                <a:ext cx="248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43" name="墨迹 142">
                <a:extLst>
                  <a:ext uri="{FF2B5EF4-FFF2-40B4-BE49-F238E27FC236}">
                    <a16:creationId xmlns:a16="http://schemas.microsoft.com/office/drawing/2014/main" id="{65239FCC-49FB-3359-3553-C9C4174CAF61}"/>
                  </a:ext>
                </a:extLst>
              </p14:cNvPr>
              <p14:cNvContentPartPr/>
              <p14:nvPr/>
            </p14:nvContentPartPr>
            <p14:xfrm>
              <a:off x="5273102" y="4351837"/>
              <a:ext cx="163800" cy="7560"/>
            </p14:xfrm>
          </p:contentPart>
        </mc:Choice>
        <mc:Fallback>
          <p:pic>
            <p:nvPicPr>
              <p:cNvPr id="143" name="墨迹 142">
                <a:extLst>
                  <a:ext uri="{FF2B5EF4-FFF2-40B4-BE49-F238E27FC236}">
                    <a16:creationId xmlns:a16="http://schemas.microsoft.com/office/drawing/2014/main" id="{65239FCC-49FB-3359-3553-C9C4174CAF6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264102" y="4342837"/>
                <a:ext cx="1814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EF708C4C-7339-03DE-9A63-16B5181E7812}"/>
                  </a:ext>
                </a:extLst>
              </p14:cNvPr>
              <p14:cNvContentPartPr/>
              <p14:nvPr/>
            </p14:nvContentPartPr>
            <p14:xfrm>
              <a:off x="5592422" y="4341037"/>
              <a:ext cx="169200" cy="18000"/>
            </p14:xfrm>
          </p:contentPart>
        </mc:Choice>
        <mc:Fallback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EF708C4C-7339-03DE-9A63-16B5181E781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583782" y="4332037"/>
                <a:ext cx="18684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6E5A2DF-4737-D2E5-1AA2-B4ACE41B4FC9}"/>
              </a:ext>
            </a:extLst>
          </p:cNvPr>
          <p:cNvGrpSpPr/>
          <p:nvPr/>
        </p:nvGrpSpPr>
        <p:grpSpPr>
          <a:xfrm>
            <a:off x="1668782" y="4787077"/>
            <a:ext cx="775080" cy="396000"/>
            <a:chOff x="1668782" y="4787077"/>
            <a:chExt cx="77508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ADEBC37F-D084-B09D-DC52-ED5143BCD794}"/>
                    </a:ext>
                  </a:extLst>
                </p14:cNvPr>
                <p14:cNvContentPartPr/>
                <p14:nvPr/>
              </p14:nvContentPartPr>
              <p14:xfrm>
                <a:off x="1668782" y="4828117"/>
                <a:ext cx="125280" cy="354960"/>
              </p14:xfrm>
            </p:contentPart>
          </mc:Choice>
          <mc:Fallback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ADEBC37F-D084-B09D-DC52-ED5143BCD79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59782" y="4819477"/>
                  <a:ext cx="1429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B30E4752-7F46-A259-0BDD-630662B59A1D}"/>
                    </a:ext>
                  </a:extLst>
                </p14:cNvPr>
                <p14:cNvContentPartPr/>
                <p14:nvPr/>
              </p14:nvContentPartPr>
              <p14:xfrm>
                <a:off x="1854902" y="5018197"/>
                <a:ext cx="70920" cy="133560"/>
              </p14:xfrm>
            </p:contentPart>
          </mc:Choice>
          <mc:Fallback>
            <p:pic>
              <p:nvPicPr>
                <p:cNvPr id="146" name="墨迹 145">
                  <a:extLst>
                    <a:ext uri="{FF2B5EF4-FFF2-40B4-BE49-F238E27FC236}">
                      <a16:creationId xmlns:a16="http://schemas.microsoft.com/office/drawing/2014/main" id="{B30E4752-7F46-A259-0BDD-630662B59A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846262" y="5009557"/>
                  <a:ext cx="88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F7EAA4E1-E5BC-4BD4-B72A-E8CE3FB4F5CA}"/>
                    </a:ext>
                  </a:extLst>
                </p14:cNvPr>
                <p14:cNvContentPartPr/>
                <p14:nvPr/>
              </p14:nvContentPartPr>
              <p14:xfrm>
                <a:off x="2041382" y="4857637"/>
                <a:ext cx="89280" cy="33840"/>
              </p14:xfrm>
            </p:contentPart>
          </mc:Choice>
          <mc:Fallback>
            <p:pic>
              <p:nvPicPr>
                <p:cNvPr id="147" name="墨迹 146">
                  <a:extLst>
                    <a:ext uri="{FF2B5EF4-FFF2-40B4-BE49-F238E27FC236}">
                      <a16:creationId xmlns:a16="http://schemas.microsoft.com/office/drawing/2014/main" id="{F7EAA4E1-E5BC-4BD4-B72A-E8CE3FB4F5C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032742" y="4848997"/>
                  <a:ext cx="106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DBD7BC23-26C9-B89B-CC0A-5FD098C869C8}"/>
                    </a:ext>
                  </a:extLst>
                </p14:cNvPr>
                <p14:cNvContentPartPr/>
                <p14:nvPr/>
              </p14:nvContentPartPr>
              <p14:xfrm>
                <a:off x="2050022" y="4873477"/>
                <a:ext cx="63720" cy="261000"/>
              </p14:xfrm>
            </p:contentPart>
          </mc:Choice>
          <mc:Fallback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DBD7BC23-26C9-B89B-CC0A-5FD098C869C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041022" y="4864477"/>
                  <a:ext cx="81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C72058BC-0026-F1C2-F2B3-59FD83B742F8}"/>
                    </a:ext>
                  </a:extLst>
                </p14:cNvPr>
                <p14:cNvContentPartPr/>
                <p14:nvPr/>
              </p14:nvContentPartPr>
              <p14:xfrm>
                <a:off x="2189702" y="4895437"/>
                <a:ext cx="92520" cy="223920"/>
              </p14:xfrm>
            </p:contentPart>
          </mc:Choice>
          <mc:Fallback>
            <p:pic>
              <p:nvPicPr>
                <p:cNvPr id="149" name="墨迹 148">
                  <a:extLst>
                    <a:ext uri="{FF2B5EF4-FFF2-40B4-BE49-F238E27FC236}">
                      <a16:creationId xmlns:a16="http://schemas.microsoft.com/office/drawing/2014/main" id="{C72058BC-0026-F1C2-F2B3-59FD83B742F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81062" y="4886797"/>
                  <a:ext cx="110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22025C16-A9C8-B190-DD74-57C40B3DE440}"/>
                    </a:ext>
                  </a:extLst>
                </p14:cNvPr>
                <p14:cNvContentPartPr/>
                <p14:nvPr/>
              </p14:nvContentPartPr>
              <p14:xfrm>
                <a:off x="2325782" y="4787077"/>
                <a:ext cx="118080" cy="347040"/>
              </p14:xfrm>
            </p:contentPart>
          </mc:Choice>
          <mc:Fallback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22025C16-A9C8-B190-DD74-57C40B3DE44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316782" y="4778077"/>
                  <a:ext cx="135720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B191BB4-E13F-E282-83E3-8D6DC6404A7B}"/>
              </a:ext>
            </a:extLst>
          </p:cNvPr>
          <p:cNvGrpSpPr/>
          <p:nvPr/>
        </p:nvGrpSpPr>
        <p:grpSpPr>
          <a:xfrm>
            <a:off x="2616662" y="4935397"/>
            <a:ext cx="215280" cy="231480"/>
            <a:chOff x="2616662" y="4935397"/>
            <a:chExt cx="21528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2" name="墨迹 151">
                  <a:extLst>
                    <a:ext uri="{FF2B5EF4-FFF2-40B4-BE49-F238E27FC236}">
                      <a16:creationId xmlns:a16="http://schemas.microsoft.com/office/drawing/2014/main" id="{C4BBE43C-9A02-AB58-231F-C545DB7F0C54}"/>
                    </a:ext>
                  </a:extLst>
                </p14:cNvPr>
                <p14:cNvContentPartPr/>
                <p14:nvPr/>
              </p14:nvContentPartPr>
              <p14:xfrm>
                <a:off x="2617022" y="4935397"/>
                <a:ext cx="53640" cy="360"/>
              </p14:xfrm>
            </p:contentPart>
          </mc:Choice>
          <mc:Fallback>
            <p:pic>
              <p:nvPicPr>
                <p:cNvPr id="152" name="墨迹 151">
                  <a:extLst>
                    <a:ext uri="{FF2B5EF4-FFF2-40B4-BE49-F238E27FC236}">
                      <a16:creationId xmlns:a16="http://schemas.microsoft.com/office/drawing/2014/main" id="{C4BBE43C-9A02-AB58-231F-C545DB7F0C5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608382" y="4926757"/>
                  <a:ext cx="71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3" name="墨迹 152">
                  <a:extLst>
                    <a:ext uri="{FF2B5EF4-FFF2-40B4-BE49-F238E27FC236}">
                      <a16:creationId xmlns:a16="http://schemas.microsoft.com/office/drawing/2014/main" id="{65D9B236-EA0D-CAA8-68F8-97609D088382}"/>
                    </a:ext>
                  </a:extLst>
                </p14:cNvPr>
                <p14:cNvContentPartPr/>
                <p14:nvPr/>
              </p14:nvContentPartPr>
              <p14:xfrm>
                <a:off x="2616662" y="4989037"/>
                <a:ext cx="86040" cy="360"/>
              </p14:xfrm>
            </p:contentPart>
          </mc:Choice>
          <mc:Fallback>
            <p:pic>
              <p:nvPicPr>
                <p:cNvPr id="153" name="墨迹 152">
                  <a:extLst>
                    <a:ext uri="{FF2B5EF4-FFF2-40B4-BE49-F238E27FC236}">
                      <a16:creationId xmlns:a16="http://schemas.microsoft.com/office/drawing/2014/main" id="{65D9B236-EA0D-CAA8-68F8-97609D0883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07662" y="4980037"/>
                  <a:ext cx="103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5" name="墨迹 154">
                  <a:extLst>
                    <a:ext uri="{FF2B5EF4-FFF2-40B4-BE49-F238E27FC236}">
                      <a16:creationId xmlns:a16="http://schemas.microsoft.com/office/drawing/2014/main" id="{45639A25-6E90-82AE-4E9B-D7F362546D17}"/>
                    </a:ext>
                  </a:extLst>
                </p14:cNvPr>
                <p14:cNvContentPartPr/>
                <p14:nvPr/>
              </p14:nvContentPartPr>
              <p14:xfrm>
                <a:off x="2831582" y="5166517"/>
                <a:ext cx="360" cy="360"/>
              </p14:xfrm>
            </p:contentPart>
          </mc:Choice>
          <mc:Fallback>
            <p:pic>
              <p:nvPicPr>
                <p:cNvPr id="155" name="墨迹 154">
                  <a:extLst>
                    <a:ext uri="{FF2B5EF4-FFF2-40B4-BE49-F238E27FC236}">
                      <a16:creationId xmlns:a16="http://schemas.microsoft.com/office/drawing/2014/main" id="{45639A25-6E90-82AE-4E9B-D7F362546D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2942" y="51575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D355C291-CB8E-0ED7-11F8-1634F046597A}"/>
              </a:ext>
            </a:extLst>
          </p:cNvPr>
          <p:cNvGrpSpPr/>
          <p:nvPr/>
        </p:nvGrpSpPr>
        <p:grpSpPr>
          <a:xfrm>
            <a:off x="3081062" y="4690957"/>
            <a:ext cx="1555920" cy="415440"/>
            <a:chOff x="3081062" y="4690957"/>
            <a:chExt cx="1555920" cy="41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9" name="墨迹 158">
                  <a:extLst>
                    <a:ext uri="{FF2B5EF4-FFF2-40B4-BE49-F238E27FC236}">
                      <a16:creationId xmlns:a16="http://schemas.microsoft.com/office/drawing/2014/main" id="{FEEB2746-509F-20CF-3495-FA5BCE57A7B3}"/>
                    </a:ext>
                  </a:extLst>
                </p14:cNvPr>
                <p14:cNvContentPartPr/>
                <p14:nvPr/>
              </p14:nvContentPartPr>
              <p14:xfrm>
                <a:off x="3081062" y="4787437"/>
                <a:ext cx="110520" cy="294840"/>
              </p14:xfrm>
            </p:contentPart>
          </mc:Choice>
          <mc:Fallback>
            <p:pic>
              <p:nvPicPr>
                <p:cNvPr id="159" name="墨迹 158">
                  <a:extLst>
                    <a:ext uri="{FF2B5EF4-FFF2-40B4-BE49-F238E27FC236}">
                      <a16:creationId xmlns:a16="http://schemas.microsoft.com/office/drawing/2014/main" id="{FEEB2746-509F-20CF-3495-FA5BCE57A7B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72062" y="4778437"/>
                  <a:ext cx="128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0" name="墨迹 159">
                  <a:extLst>
                    <a:ext uri="{FF2B5EF4-FFF2-40B4-BE49-F238E27FC236}">
                      <a16:creationId xmlns:a16="http://schemas.microsoft.com/office/drawing/2014/main" id="{4CBA17F3-FB05-B6FC-B331-5289FE43F53D}"/>
                    </a:ext>
                  </a:extLst>
                </p14:cNvPr>
                <p14:cNvContentPartPr/>
                <p14:nvPr/>
              </p14:nvContentPartPr>
              <p14:xfrm>
                <a:off x="3222182" y="4989037"/>
                <a:ext cx="360" cy="65520"/>
              </p14:xfrm>
            </p:contentPart>
          </mc:Choice>
          <mc:Fallback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4CBA17F3-FB05-B6FC-B331-5289FE43F53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13542" y="4980037"/>
                  <a:ext cx="18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3FA377F5-C31F-5810-8804-DF7FEFB1BC6C}"/>
                    </a:ext>
                  </a:extLst>
                </p14:cNvPr>
                <p14:cNvContentPartPr/>
                <p14:nvPr/>
              </p14:nvContentPartPr>
              <p14:xfrm>
                <a:off x="3302102" y="4763677"/>
                <a:ext cx="131040" cy="83520"/>
              </p14:xfrm>
            </p:contentPart>
          </mc:Choice>
          <mc:Fallback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3FA377F5-C31F-5810-8804-DF7FEFB1BC6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293462" y="4755037"/>
                  <a:ext cx="1486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BA99619F-7A17-28FF-17A7-32DFFFD8842C}"/>
                    </a:ext>
                  </a:extLst>
                </p14:cNvPr>
                <p14:cNvContentPartPr/>
                <p14:nvPr/>
              </p14:nvContentPartPr>
              <p14:xfrm>
                <a:off x="3382022" y="4811197"/>
                <a:ext cx="46080" cy="251640"/>
              </p14:xfrm>
            </p:contentPart>
          </mc:Choice>
          <mc:Fallback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BA99619F-7A17-28FF-17A7-32DFFFD8842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373022" y="4802557"/>
                  <a:ext cx="637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6EC120AE-03C6-E808-7E50-CD2C7128F0E1}"/>
                    </a:ext>
                  </a:extLst>
                </p14:cNvPr>
                <p14:cNvContentPartPr/>
                <p14:nvPr/>
              </p14:nvContentPartPr>
              <p14:xfrm>
                <a:off x="3493262" y="4857997"/>
                <a:ext cx="59760" cy="171000"/>
              </p14:xfrm>
            </p:contentPart>
          </mc:Choice>
          <mc:Fallback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6EC120AE-03C6-E808-7E50-CD2C7128F0E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84262" y="4848997"/>
                  <a:ext cx="7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4" name="墨迹 163">
                  <a:extLst>
                    <a:ext uri="{FF2B5EF4-FFF2-40B4-BE49-F238E27FC236}">
                      <a16:creationId xmlns:a16="http://schemas.microsoft.com/office/drawing/2014/main" id="{7A55DC95-4872-E493-3514-DC30FC5420FF}"/>
                    </a:ext>
                  </a:extLst>
                </p14:cNvPr>
                <p14:cNvContentPartPr/>
                <p14:nvPr/>
              </p14:nvContentPartPr>
              <p14:xfrm>
                <a:off x="3595142" y="4756477"/>
                <a:ext cx="133560" cy="323640"/>
              </p14:xfrm>
            </p:contentPart>
          </mc:Choice>
          <mc:Fallback>
            <p:pic>
              <p:nvPicPr>
                <p:cNvPr id="164" name="墨迹 163">
                  <a:extLst>
                    <a:ext uri="{FF2B5EF4-FFF2-40B4-BE49-F238E27FC236}">
                      <a16:creationId xmlns:a16="http://schemas.microsoft.com/office/drawing/2014/main" id="{7A55DC95-4872-E493-3514-DC30FC5420F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86142" y="4747837"/>
                  <a:ext cx="1512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5" name="墨迹 164">
                  <a:extLst>
                    <a:ext uri="{FF2B5EF4-FFF2-40B4-BE49-F238E27FC236}">
                      <a16:creationId xmlns:a16="http://schemas.microsoft.com/office/drawing/2014/main" id="{A86756C7-7D72-F951-2E01-F06CF589D4B7}"/>
                    </a:ext>
                  </a:extLst>
                </p14:cNvPr>
                <p14:cNvContentPartPr/>
                <p14:nvPr/>
              </p14:nvContentPartPr>
              <p14:xfrm>
                <a:off x="3846782" y="4875277"/>
                <a:ext cx="104760" cy="7560"/>
              </p14:xfrm>
            </p:contentPart>
          </mc:Choice>
          <mc:Fallback>
            <p:pic>
              <p:nvPicPr>
                <p:cNvPr id="165" name="墨迹 164">
                  <a:extLst>
                    <a:ext uri="{FF2B5EF4-FFF2-40B4-BE49-F238E27FC236}">
                      <a16:creationId xmlns:a16="http://schemas.microsoft.com/office/drawing/2014/main" id="{A86756C7-7D72-F951-2E01-F06CF589D4B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38142" y="4866637"/>
                  <a:ext cx="122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6" name="墨迹 165">
                  <a:extLst>
                    <a:ext uri="{FF2B5EF4-FFF2-40B4-BE49-F238E27FC236}">
                      <a16:creationId xmlns:a16="http://schemas.microsoft.com/office/drawing/2014/main" id="{9F4BDA59-9AEB-6157-412D-9F5310230650}"/>
                    </a:ext>
                  </a:extLst>
                </p14:cNvPr>
                <p14:cNvContentPartPr/>
                <p14:nvPr/>
              </p14:nvContentPartPr>
              <p14:xfrm>
                <a:off x="3870182" y="4722277"/>
                <a:ext cx="13320" cy="336240"/>
              </p14:xfrm>
            </p:contentPart>
          </mc:Choice>
          <mc:Fallback>
            <p:pic>
              <p:nvPicPr>
                <p:cNvPr id="166" name="墨迹 165">
                  <a:extLst>
                    <a:ext uri="{FF2B5EF4-FFF2-40B4-BE49-F238E27FC236}">
                      <a16:creationId xmlns:a16="http://schemas.microsoft.com/office/drawing/2014/main" id="{9F4BDA59-9AEB-6157-412D-9F531023065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861542" y="4713637"/>
                  <a:ext cx="30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FF473028-B286-CE05-0A5A-5FFF1A885951}"/>
                    </a:ext>
                  </a:extLst>
                </p14:cNvPr>
                <p14:cNvContentPartPr/>
                <p14:nvPr/>
              </p14:nvContentPartPr>
              <p14:xfrm>
                <a:off x="3976742" y="4713637"/>
                <a:ext cx="133560" cy="392760"/>
              </p14:xfrm>
            </p:contentPart>
          </mc:Choice>
          <mc:Fallback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FF473028-B286-CE05-0A5A-5FFF1A88595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968102" y="4704997"/>
                  <a:ext cx="151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6819E847-AE16-84DF-48E9-94D1D259FA8A}"/>
                    </a:ext>
                  </a:extLst>
                </p14:cNvPr>
                <p14:cNvContentPartPr/>
                <p14:nvPr/>
              </p14:nvContentPartPr>
              <p14:xfrm>
                <a:off x="4207142" y="4953397"/>
                <a:ext cx="19080" cy="74880"/>
              </p14:xfrm>
            </p:contentPart>
          </mc:Choice>
          <mc:Fallback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6819E847-AE16-84DF-48E9-94D1D259FA8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98142" y="4944397"/>
                  <a:ext cx="36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0" name="墨迹 169">
                  <a:extLst>
                    <a:ext uri="{FF2B5EF4-FFF2-40B4-BE49-F238E27FC236}">
                      <a16:creationId xmlns:a16="http://schemas.microsoft.com/office/drawing/2014/main" id="{D612A58B-7A20-7442-4B75-FE956460E01F}"/>
                    </a:ext>
                  </a:extLst>
                </p14:cNvPr>
                <p14:cNvContentPartPr/>
                <p14:nvPr/>
              </p14:nvContentPartPr>
              <p14:xfrm>
                <a:off x="4260782" y="4723717"/>
                <a:ext cx="132120" cy="25920"/>
              </p14:xfrm>
            </p:contentPart>
          </mc:Choice>
          <mc:Fallback>
            <p:pic>
              <p:nvPicPr>
                <p:cNvPr id="170" name="墨迹 169">
                  <a:extLst>
                    <a:ext uri="{FF2B5EF4-FFF2-40B4-BE49-F238E27FC236}">
                      <a16:creationId xmlns:a16="http://schemas.microsoft.com/office/drawing/2014/main" id="{D612A58B-7A20-7442-4B75-FE956460E01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51782" y="4714717"/>
                  <a:ext cx="149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1" name="墨迹 170">
                  <a:extLst>
                    <a:ext uri="{FF2B5EF4-FFF2-40B4-BE49-F238E27FC236}">
                      <a16:creationId xmlns:a16="http://schemas.microsoft.com/office/drawing/2014/main" id="{368E7EBE-E02D-3639-7463-C45D3BCA49D6}"/>
                    </a:ext>
                  </a:extLst>
                </p14:cNvPr>
                <p14:cNvContentPartPr/>
                <p14:nvPr/>
              </p14:nvContentPartPr>
              <p14:xfrm>
                <a:off x="4298222" y="4749277"/>
                <a:ext cx="81720" cy="309600"/>
              </p14:xfrm>
            </p:contentPart>
          </mc:Choice>
          <mc:Fallback>
            <p:pic>
              <p:nvPicPr>
                <p:cNvPr id="171" name="墨迹 170">
                  <a:extLst>
                    <a:ext uri="{FF2B5EF4-FFF2-40B4-BE49-F238E27FC236}">
                      <a16:creationId xmlns:a16="http://schemas.microsoft.com/office/drawing/2014/main" id="{368E7EBE-E02D-3639-7463-C45D3BCA49D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89222" y="4740637"/>
                  <a:ext cx="993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BB9C424C-3019-69A3-CB00-57A2B14DD315}"/>
                    </a:ext>
                  </a:extLst>
                </p14:cNvPr>
                <p14:cNvContentPartPr/>
                <p14:nvPr/>
              </p14:nvContentPartPr>
              <p14:xfrm>
                <a:off x="4438622" y="4775917"/>
                <a:ext cx="18720" cy="198000"/>
              </p14:xfrm>
            </p:contentPart>
          </mc:Choice>
          <mc:Fallback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BB9C424C-3019-69A3-CB00-57A2B14DD31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29622" y="4766917"/>
                  <a:ext cx="36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7AC428BD-01DC-CF5A-0684-53D3B53915BD}"/>
                    </a:ext>
                  </a:extLst>
                </p14:cNvPr>
                <p14:cNvContentPartPr/>
                <p14:nvPr/>
              </p14:nvContentPartPr>
              <p14:xfrm>
                <a:off x="4544822" y="4690957"/>
                <a:ext cx="92160" cy="350280"/>
              </p14:xfrm>
            </p:contentPart>
          </mc:Choice>
          <mc:Fallback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7AC428BD-01DC-CF5A-0684-53D3B53915B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536182" y="4681957"/>
                  <a:ext cx="10980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326DC231-788B-C808-F9BE-5D0488154FDF}"/>
              </a:ext>
            </a:extLst>
          </p:cNvPr>
          <p:cNvGrpSpPr/>
          <p:nvPr/>
        </p:nvGrpSpPr>
        <p:grpSpPr>
          <a:xfrm>
            <a:off x="1702622" y="5346877"/>
            <a:ext cx="704520" cy="357840"/>
            <a:chOff x="1702622" y="5346877"/>
            <a:chExt cx="70452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F2173BDE-A727-D357-CA46-CFB32FF92BDA}"/>
                    </a:ext>
                  </a:extLst>
                </p14:cNvPr>
                <p14:cNvContentPartPr/>
                <p14:nvPr/>
              </p14:nvContentPartPr>
              <p14:xfrm>
                <a:off x="1702622" y="5368477"/>
                <a:ext cx="105120" cy="336240"/>
              </p14:xfrm>
            </p:contentPart>
          </mc:Choice>
          <mc:Fallback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F2173BDE-A727-D357-CA46-CFB32FF92BD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693982" y="5359837"/>
                  <a:ext cx="1227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20A5045E-39FD-1DA2-B49A-CE34A9BF20D7}"/>
                    </a:ext>
                  </a:extLst>
                </p14:cNvPr>
                <p14:cNvContentPartPr/>
                <p14:nvPr/>
              </p14:nvContentPartPr>
              <p14:xfrm>
                <a:off x="1908182" y="5522197"/>
                <a:ext cx="65520" cy="106920"/>
              </p14:xfrm>
            </p:contentPart>
          </mc:Choice>
          <mc:Fallback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20A5045E-39FD-1DA2-B49A-CE34A9BF20D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99542" y="5513197"/>
                  <a:ext cx="83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6935A2FF-D945-F97D-87FB-18AF83CCACA8}"/>
                    </a:ext>
                  </a:extLst>
                </p14:cNvPr>
                <p14:cNvContentPartPr/>
                <p14:nvPr/>
              </p14:nvContentPartPr>
              <p14:xfrm>
                <a:off x="2032382" y="5373157"/>
                <a:ext cx="123120" cy="59760"/>
              </p14:xfrm>
            </p:contentPart>
          </mc:Choice>
          <mc:Fallback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6935A2FF-D945-F97D-87FB-18AF83CCACA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023742" y="5364517"/>
                  <a:ext cx="140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30F996D6-13FD-10F7-1CD4-597DB2724588}"/>
                    </a:ext>
                  </a:extLst>
                </p14:cNvPr>
                <p14:cNvContentPartPr/>
                <p14:nvPr/>
              </p14:nvContentPartPr>
              <p14:xfrm>
                <a:off x="2068022" y="5423917"/>
                <a:ext cx="78120" cy="218160"/>
              </p14:xfrm>
            </p:contentPart>
          </mc:Choice>
          <mc:Fallback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30F996D6-13FD-10F7-1CD4-597DB272458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059382" y="5415277"/>
                  <a:ext cx="95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DF1B5AD0-4D9C-60AF-ED12-48DE0FBDC769}"/>
                    </a:ext>
                  </a:extLst>
                </p14:cNvPr>
                <p14:cNvContentPartPr/>
                <p14:nvPr/>
              </p14:nvContentPartPr>
              <p14:xfrm>
                <a:off x="2236862" y="5414917"/>
                <a:ext cx="15840" cy="161640"/>
              </p14:xfrm>
            </p:contentPart>
          </mc:Choice>
          <mc:Fallback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DF1B5AD0-4D9C-60AF-ED12-48DE0FBDC76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227862" y="5406277"/>
                  <a:ext cx="33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0B3543A3-593C-362B-F759-54896C9DF821}"/>
                    </a:ext>
                  </a:extLst>
                </p14:cNvPr>
                <p14:cNvContentPartPr/>
                <p14:nvPr/>
              </p14:nvContentPartPr>
              <p14:xfrm>
                <a:off x="2236862" y="5346877"/>
                <a:ext cx="170280" cy="300240"/>
              </p14:xfrm>
            </p:contentPart>
          </mc:Choice>
          <mc:Fallback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0B3543A3-593C-362B-F759-54896C9DF82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227862" y="5338237"/>
                  <a:ext cx="187920" cy="3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D8C23B37-4D06-C5AF-4CFA-53C08150F6B5}"/>
              </a:ext>
            </a:extLst>
          </p:cNvPr>
          <p:cNvGrpSpPr/>
          <p:nvPr/>
        </p:nvGrpSpPr>
        <p:grpSpPr>
          <a:xfrm>
            <a:off x="2600822" y="5395477"/>
            <a:ext cx="126720" cy="83880"/>
            <a:chOff x="2600822" y="5395477"/>
            <a:chExt cx="126720" cy="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1" name="墨迹 180">
                  <a:extLst>
                    <a:ext uri="{FF2B5EF4-FFF2-40B4-BE49-F238E27FC236}">
                      <a16:creationId xmlns:a16="http://schemas.microsoft.com/office/drawing/2014/main" id="{E2173980-A283-AEEE-51DB-7F06E56AC15A}"/>
                    </a:ext>
                  </a:extLst>
                </p14:cNvPr>
                <p14:cNvContentPartPr/>
                <p14:nvPr/>
              </p14:nvContentPartPr>
              <p14:xfrm>
                <a:off x="2627462" y="5395477"/>
                <a:ext cx="100080" cy="11160"/>
              </p14:xfrm>
            </p:contentPart>
          </mc:Choice>
          <mc:Fallback>
            <p:pic>
              <p:nvPicPr>
                <p:cNvPr id="181" name="墨迹 180">
                  <a:extLst>
                    <a:ext uri="{FF2B5EF4-FFF2-40B4-BE49-F238E27FC236}">
                      <a16:creationId xmlns:a16="http://schemas.microsoft.com/office/drawing/2014/main" id="{E2173980-A283-AEEE-51DB-7F06E56AC15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618462" y="5386477"/>
                  <a:ext cx="117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2" name="墨迹 181">
                  <a:extLst>
                    <a:ext uri="{FF2B5EF4-FFF2-40B4-BE49-F238E27FC236}">
                      <a16:creationId xmlns:a16="http://schemas.microsoft.com/office/drawing/2014/main" id="{13A54756-1B40-2EE5-EDAA-772A097FFAE6}"/>
                    </a:ext>
                  </a:extLst>
                </p14:cNvPr>
                <p14:cNvContentPartPr/>
                <p14:nvPr/>
              </p14:nvContentPartPr>
              <p14:xfrm>
                <a:off x="2600822" y="5468197"/>
                <a:ext cx="83880" cy="11160"/>
              </p14:xfrm>
            </p:contentPart>
          </mc:Choice>
          <mc:Fallback>
            <p:pic>
              <p:nvPicPr>
                <p:cNvPr id="182" name="墨迹 181">
                  <a:extLst>
                    <a:ext uri="{FF2B5EF4-FFF2-40B4-BE49-F238E27FC236}">
                      <a16:creationId xmlns:a16="http://schemas.microsoft.com/office/drawing/2014/main" id="{13A54756-1B40-2EE5-EDAA-772A097FFAE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592182" y="5459557"/>
                  <a:ext cx="10152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83" name="墨迹 182">
                <a:extLst>
                  <a:ext uri="{FF2B5EF4-FFF2-40B4-BE49-F238E27FC236}">
                    <a16:creationId xmlns:a16="http://schemas.microsoft.com/office/drawing/2014/main" id="{6AEB5E0E-D9AA-2D25-EAB8-B4FED5127DB9}"/>
                  </a:ext>
                </a:extLst>
              </p14:cNvPr>
              <p14:cNvContentPartPr/>
              <p14:nvPr/>
            </p14:nvContentPartPr>
            <p14:xfrm>
              <a:off x="3017342" y="5264077"/>
              <a:ext cx="104040" cy="432360"/>
            </p14:xfrm>
          </p:contentPart>
        </mc:Choice>
        <mc:Fallback>
          <p:pic>
            <p:nvPicPr>
              <p:cNvPr id="183" name="墨迹 182">
                <a:extLst>
                  <a:ext uri="{FF2B5EF4-FFF2-40B4-BE49-F238E27FC236}">
                    <a16:creationId xmlns:a16="http://schemas.microsoft.com/office/drawing/2014/main" id="{6AEB5E0E-D9AA-2D25-EAB8-B4FED5127DB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008702" y="5255077"/>
                <a:ext cx="1216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84" name="墨迹 183">
                <a:extLst>
                  <a:ext uri="{FF2B5EF4-FFF2-40B4-BE49-F238E27FC236}">
                    <a16:creationId xmlns:a16="http://schemas.microsoft.com/office/drawing/2014/main" id="{515BBBF5-AA33-70CC-70C3-89A7B2D1D3E3}"/>
                  </a:ext>
                </a:extLst>
              </p14:cNvPr>
              <p14:cNvContentPartPr/>
              <p14:nvPr/>
            </p14:nvContentPartPr>
            <p14:xfrm>
              <a:off x="3257822" y="5468197"/>
              <a:ext cx="5760" cy="101880"/>
            </p14:xfrm>
          </p:contentPart>
        </mc:Choice>
        <mc:Fallback>
          <p:pic>
            <p:nvPicPr>
              <p:cNvPr id="184" name="墨迹 183">
                <a:extLst>
                  <a:ext uri="{FF2B5EF4-FFF2-40B4-BE49-F238E27FC236}">
                    <a16:creationId xmlns:a16="http://schemas.microsoft.com/office/drawing/2014/main" id="{515BBBF5-AA33-70CC-70C3-89A7B2D1D3E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249182" y="5459557"/>
                <a:ext cx="2340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6FB3E824-1191-3F24-6C92-49E23A80FC9B}"/>
              </a:ext>
            </a:extLst>
          </p:cNvPr>
          <p:cNvGrpSpPr/>
          <p:nvPr/>
        </p:nvGrpSpPr>
        <p:grpSpPr>
          <a:xfrm>
            <a:off x="3391022" y="5184157"/>
            <a:ext cx="404280" cy="373680"/>
            <a:chOff x="3391022" y="5184157"/>
            <a:chExt cx="404280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5" name="墨迹 184">
                  <a:extLst>
                    <a:ext uri="{FF2B5EF4-FFF2-40B4-BE49-F238E27FC236}">
                      <a16:creationId xmlns:a16="http://schemas.microsoft.com/office/drawing/2014/main" id="{71A64A6C-8626-1346-3F66-7FECB4FC8E26}"/>
                    </a:ext>
                  </a:extLst>
                </p14:cNvPr>
                <p14:cNvContentPartPr/>
                <p14:nvPr/>
              </p14:nvContentPartPr>
              <p14:xfrm>
                <a:off x="3417662" y="5184157"/>
                <a:ext cx="60480" cy="360"/>
              </p14:xfrm>
            </p:contentPart>
          </mc:Choice>
          <mc:Fallback>
            <p:pic>
              <p:nvPicPr>
                <p:cNvPr id="185" name="墨迹 184">
                  <a:extLst>
                    <a:ext uri="{FF2B5EF4-FFF2-40B4-BE49-F238E27FC236}">
                      <a16:creationId xmlns:a16="http://schemas.microsoft.com/office/drawing/2014/main" id="{71A64A6C-8626-1346-3F66-7FECB4FC8E2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408662" y="5175157"/>
                  <a:ext cx="78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6" name="墨迹 185">
                  <a:extLst>
                    <a:ext uri="{FF2B5EF4-FFF2-40B4-BE49-F238E27FC236}">
                      <a16:creationId xmlns:a16="http://schemas.microsoft.com/office/drawing/2014/main" id="{DDB43DDB-AC3C-C6D6-08F6-5CD00690C5A2}"/>
                    </a:ext>
                  </a:extLst>
                </p14:cNvPr>
                <p14:cNvContentPartPr/>
                <p14:nvPr/>
              </p14:nvContentPartPr>
              <p14:xfrm>
                <a:off x="3391022" y="5255437"/>
                <a:ext cx="48600" cy="302400"/>
              </p14:xfrm>
            </p:contentPart>
          </mc:Choice>
          <mc:Fallback>
            <p:pic>
              <p:nvPicPr>
                <p:cNvPr id="186" name="墨迹 185">
                  <a:extLst>
                    <a:ext uri="{FF2B5EF4-FFF2-40B4-BE49-F238E27FC236}">
                      <a16:creationId xmlns:a16="http://schemas.microsoft.com/office/drawing/2014/main" id="{DDB43DDB-AC3C-C6D6-08F6-5CD00690C5A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382382" y="5246437"/>
                  <a:ext cx="662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A6431513-BAA3-B23A-E5C6-9C70A289027B}"/>
                    </a:ext>
                  </a:extLst>
                </p14:cNvPr>
                <p14:cNvContentPartPr/>
                <p14:nvPr/>
              </p14:nvContentPartPr>
              <p14:xfrm>
                <a:off x="3541862" y="5298637"/>
                <a:ext cx="74160" cy="155520"/>
              </p14:xfrm>
            </p:contentPart>
          </mc:Choice>
          <mc:Fallback>
            <p:pic>
              <p:nvPicPr>
                <p:cNvPr id="187" name="墨迹 186">
                  <a:extLst>
                    <a:ext uri="{FF2B5EF4-FFF2-40B4-BE49-F238E27FC236}">
                      <a16:creationId xmlns:a16="http://schemas.microsoft.com/office/drawing/2014/main" id="{A6431513-BAA3-B23A-E5C6-9C70A289027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532862" y="5289637"/>
                  <a:ext cx="91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D5063CC9-A570-57CA-C555-AC27E8A82B4F}"/>
                    </a:ext>
                  </a:extLst>
                </p14:cNvPr>
                <p14:cNvContentPartPr/>
                <p14:nvPr/>
              </p14:nvContentPartPr>
              <p14:xfrm>
                <a:off x="3692702" y="5250397"/>
                <a:ext cx="102600" cy="280080"/>
              </p14:xfrm>
            </p:contentPart>
          </mc:Choice>
          <mc:Fallback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D5063CC9-A570-57CA-C555-AC27E8A82B4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684062" y="5241757"/>
                  <a:ext cx="12024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1222AABF-B4C3-2152-49C2-5386C219EE06}"/>
              </a:ext>
            </a:extLst>
          </p:cNvPr>
          <p:cNvGrpSpPr/>
          <p:nvPr/>
        </p:nvGrpSpPr>
        <p:grpSpPr>
          <a:xfrm>
            <a:off x="3921302" y="5228797"/>
            <a:ext cx="761400" cy="429120"/>
            <a:chOff x="3921302" y="5228797"/>
            <a:chExt cx="761400" cy="4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0257E547-F39F-997F-C78A-07EA7EE6AF1C}"/>
                    </a:ext>
                  </a:extLst>
                </p14:cNvPr>
                <p14:cNvContentPartPr/>
                <p14:nvPr/>
              </p14:nvContentPartPr>
              <p14:xfrm>
                <a:off x="3950102" y="5336437"/>
                <a:ext cx="114480" cy="25560"/>
              </p14:xfrm>
            </p:contentPart>
          </mc:Choice>
          <mc:Fallback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0257E547-F39F-997F-C78A-07EA7EE6AF1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941102" y="5327437"/>
                  <a:ext cx="132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0" name="墨迹 189">
                  <a:extLst>
                    <a:ext uri="{FF2B5EF4-FFF2-40B4-BE49-F238E27FC236}">
                      <a16:creationId xmlns:a16="http://schemas.microsoft.com/office/drawing/2014/main" id="{B8F27882-6507-DFFA-1CFA-43D925FD0F23}"/>
                    </a:ext>
                  </a:extLst>
                </p14:cNvPr>
                <p14:cNvContentPartPr/>
                <p14:nvPr/>
              </p14:nvContentPartPr>
              <p14:xfrm>
                <a:off x="3967742" y="5255437"/>
                <a:ext cx="9360" cy="219600"/>
              </p14:xfrm>
            </p:contentPart>
          </mc:Choice>
          <mc:Fallback>
            <p:pic>
              <p:nvPicPr>
                <p:cNvPr id="190" name="墨迹 189">
                  <a:extLst>
                    <a:ext uri="{FF2B5EF4-FFF2-40B4-BE49-F238E27FC236}">
                      <a16:creationId xmlns:a16="http://schemas.microsoft.com/office/drawing/2014/main" id="{B8F27882-6507-DFFA-1CFA-43D925FD0F2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959102" y="5246437"/>
                  <a:ext cx="27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ADF75FC1-EC73-6A12-B2CC-2C22F19F053E}"/>
                    </a:ext>
                  </a:extLst>
                </p14:cNvPr>
                <p14:cNvContentPartPr/>
                <p14:nvPr/>
              </p14:nvContentPartPr>
              <p14:xfrm>
                <a:off x="3921302" y="5326357"/>
                <a:ext cx="46080" cy="360"/>
              </p14:xfrm>
            </p:contentPart>
          </mc:Choice>
          <mc:Fallback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ADF75FC1-EC73-6A12-B2CC-2C22F19F053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912302" y="5317717"/>
                  <a:ext cx="6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CE92DCAF-D275-8CD7-1B8E-21DFA3FE5849}"/>
                    </a:ext>
                  </a:extLst>
                </p14:cNvPr>
                <p14:cNvContentPartPr/>
                <p14:nvPr/>
              </p14:nvContentPartPr>
              <p14:xfrm>
                <a:off x="4144862" y="5228797"/>
                <a:ext cx="119880" cy="393480"/>
              </p14:xfrm>
            </p:contentPart>
          </mc:Choice>
          <mc:Fallback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CE92DCAF-D275-8CD7-1B8E-21DFA3FE584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136222" y="5219797"/>
                  <a:ext cx="137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8" name="墨迹 197">
                  <a:extLst>
                    <a:ext uri="{FF2B5EF4-FFF2-40B4-BE49-F238E27FC236}">
                      <a16:creationId xmlns:a16="http://schemas.microsoft.com/office/drawing/2014/main" id="{422FE4CF-F3AF-E998-6147-917E4FA951BF}"/>
                    </a:ext>
                  </a:extLst>
                </p14:cNvPr>
                <p14:cNvContentPartPr/>
                <p14:nvPr/>
              </p14:nvContentPartPr>
              <p14:xfrm>
                <a:off x="4296422" y="5530477"/>
                <a:ext cx="360" cy="126000"/>
              </p14:xfrm>
            </p:contentPart>
          </mc:Choice>
          <mc:Fallback>
            <p:pic>
              <p:nvPicPr>
                <p:cNvPr id="198" name="墨迹 197">
                  <a:extLst>
                    <a:ext uri="{FF2B5EF4-FFF2-40B4-BE49-F238E27FC236}">
                      <a16:creationId xmlns:a16="http://schemas.microsoft.com/office/drawing/2014/main" id="{422FE4CF-F3AF-E998-6147-917E4FA951B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287422" y="5521477"/>
                  <a:ext cx="18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9" name="墨迹 198">
                  <a:extLst>
                    <a:ext uri="{FF2B5EF4-FFF2-40B4-BE49-F238E27FC236}">
                      <a16:creationId xmlns:a16="http://schemas.microsoft.com/office/drawing/2014/main" id="{8CF891A9-788E-DF38-9D56-E397320E643F}"/>
                    </a:ext>
                  </a:extLst>
                </p14:cNvPr>
                <p14:cNvContentPartPr/>
                <p14:nvPr/>
              </p14:nvContentPartPr>
              <p14:xfrm>
                <a:off x="4368422" y="5314477"/>
                <a:ext cx="83880" cy="47520"/>
              </p14:xfrm>
            </p:contentPart>
          </mc:Choice>
          <mc:Fallback>
            <p:pic>
              <p:nvPicPr>
                <p:cNvPr id="199" name="墨迹 198">
                  <a:extLst>
                    <a:ext uri="{FF2B5EF4-FFF2-40B4-BE49-F238E27FC236}">
                      <a16:creationId xmlns:a16="http://schemas.microsoft.com/office/drawing/2014/main" id="{8CF891A9-788E-DF38-9D56-E397320E643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359782" y="5305837"/>
                  <a:ext cx="101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0" name="墨迹 199">
                  <a:extLst>
                    <a:ext uri="{FF2B5EF4-FFF2-40B4-BE49-F238E27FC236}">
                      <a16:creationId xmlns:a16="http://schemas.microsoft.com/office/drawing/2014/main" id="{7CEBFF18-1A77-9F41-FEB3-B7E14D7F824A}"/>
                    </a:ext>
                  </a:extLst>
                </p14:cNvPr>
                <p14:cNvContentPartPr/>
                <p14:nvPr/>
              </p14:nvContentPartPr>
              <p14:xfrm>
                <a:off x="4411622" y="5370637"/>
                <a:ext cx="69120" cy="258840"/>
              </p14:xfrm>
            </p:contentPart>
          </mc:Choice>
          <mc:Fallback>
            <p:pic>
              <p:nvPicPr>
                <p:cNvPr id="200" name="墨迹 199">
                  <a:extLst>
                    <a:ext uri="{FF2B5EF4-FFF2-40B4-BE49-F238E27FC236}">
                      <a16:creationId xmlns:a16="http://schemas.microsoft.com/office/drawing/2014/main" id="{7CEBFF18-1A77-9F41-FEB3-B7E14D7F824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402982" y="5361997"/>
                  <a:ext cx="86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1" name="墨迹 200">
                  <a:extLst>
                    <a:ext uri="{FF2B5EF4-FFF2-40B4-BE49-F238E27FC236}">
                      <a16:creationId xmlns:a16="http://schemas.microsoft.com/office/drawing/2014/main" id="{614008F3-87AC-9720-3E19-14B7F3FDAA69}"/>
                    </a:ext>
                  </a:extLst>
                </p14:cNvPr>
                <p14:cNvContentPartPr/>
                <p14:nvPr/>
              </p14:nvContentPartPr>
              <p14:xfrm>
                <a:off x="4456262" y="5343277"/>
                <a:ext cx="118440" cy="205200"/>
              </p14:xfrm>
            </p:contentPart>
          </mc:Choice>
          <mc:Fallback>
            <p:pic>
              <p:nvPicPr>
                <p:cNvPr id="201" name="墨迹 200">
                  <a:extLst>
                    <a:ext uri="{FF2B5EF4-FFF2-40B4-BE49-F238E27FC236}">
                      <a16:creationId xmlns:a16="http://schemas.microsoft.com/office/drawing/2014/main" id="{614008F3-87AC-9720-3E19-14B7F3FDAA6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447622" y="5334277"/>
                  <a:ext cx="13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02" name="墨迹 201">
                  <a:extLst>
                    <a:ext uri="{FF2B5EF4-FFF2-40B4-BE49-F238E27FC236}">
                      <a16:creationId xmlns:a16="http://schemas.microsoft.com/office/drawing/2014/main" id="{B92BFE21-9CCC-3EAC-0B8E-F2D561E2F3D1}"/>
                    </a:ext>
                  </a:extLst>
                </p14:cNvPr>
                <p14:cNvContentPartPr/>
                <p14:nvPr/>
              </p14:nvContentPartPr>
              <p14:xfrm>
                <a:off x="4589102" y="5255077"/>
                <a:ext cx="93600" cy="402840"/>
              </p14:xfrm>
            </p:contentPart>
          </mc:Choice>
          <mc:Fallback>
            <p:pic>
              <p:nvPicPr>
                <p:cNvPr id="202" name="墨迹 201">
                  <a:extLst>
                    <a:ext uri="{FF2B5EF4-FFF2-40B4-BE49-F238E27FC236}">
                      <a16:creationId xmlns:a16="http://schemas.microsoft.com/office/drawing/2014/main" id="{B92BFE21-9CCC-3EAC-0B8E-F2D561E2F3D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580462" y="5246437"/>
                  <a:ext cx="111240" cy="42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04" name="墨迹 203">
                <a:extLst>
                  <a:ext uri="{FF2B5EF4-FFF2-40B4-BE49-F238E27FC236}">
                    <a16:creationId xmlns:a16="http://schemas.microsoft.com/office/drawing/2014/main" id="{51F7F0A9-CC0E-66F5-BD43-585EB7FA4959}"/>
                  </a:ext>
                </a:extLst>
              </p14:cNvPr>
              <p14:cNvContentPartPr/>
              <p14:nvPr/>
            </p14:nvContentPartPr>
            <p14:xfrm>
              <a:off x="3151262" y="6000997"/>
              <a:ext cx="360" cy="9360"/>
            </p14:xfrm>
          </p:contentPart>
        </mc:Choice>
        <mc:Fallback>
          <p:pic>
            <p:nvPicPr>
              <p:cNvPr id="204" name="墨迹 203">
                <a:extLst>
                  <a:ext uri="{FF2B5EF4-FFF2-40B4-BE49-F238E27FC236}">
                    <a16:creationId xmlns:a16="http://schemas.microsoft.com/office/drawing/2014/main" id="{51F7F0A9-CC0E-66F5-BD43-585EB7FA495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3142262" y="5991997"/>
                <a:ext cx="18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05" name="墨迹 204">
                <a:extLst>
                  <a:ext uri="{FF2B5EF4-FFF2-40B4-BE49-F238E27FC236}">
                    <a16:creationId xmlns:a16="http://schemas.microsoft.com/office/drawing/2014/main" id="{BFFAF0CB-106F-4428-FEA5-97279EF8D645}"/>
                  </a:ext>
                </a:extLst>
              </p14:cNvPr>
              <p14:cNvContentPartPr/>
              <p14:nvPr/>
            </p14:nvContentPartPr>
            <p14:xfrm>
              <a:off x="3168902" y="6160837"/>
              <a:ext cx="53640" cy="177840"/>
            </p14:xfrm>
          </p:contentPart>
        </mc:Choice>
        <mc:Fallback>
          <p:pic>
            <p:nvPicPr>
              <p:cNvPr id="205" name="墨迹 204">
                <a:extLst>
                  <a:ext uri="{FF2B5EF4-FFF2-40B4-BE49-F238E27FC236}">
                    <a16:creationId xmlns:a16="http://schemas.microsoft.com/office/drawing/2014/main" id="{BFFAF0CB-106F-4428-FEA5-97279EF8D645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3160262" y="6152197"/>
                <a:ext cx="712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257A05B3-4C97-238E-CA52-362E5A6FFD3C}"/>
              </a:ext>
            </a:extLst>
          </p:cNvPr>
          <p:cNvGrpSpPr/>
          <p:nvPr/>
        </p:nvGrpSpPr>
        <p:grpSpPr>
          <a:xfrm>
            <a:off x="5877902" y="4012357"/>
            <a:ext cx="867240" cy="1269000"/>
            <a:chOff x="5877902" y="4012357"/>
            <a:chExt cx="867240" cy="12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9" name="墨迹 208">
                  <a:extLst>
                    <a:ext uri="{FF2B5EF4-FFF2-40B4-BE49-F238E27FC236}">
                      <a16:creationId xmlns:a16="http://schemas.microsoft.com/office/drawing/2014/main" id="{0A8828F7-6226-2181-A326-F65543DADCF0}"/>
                    </a:ext>
                  </a:extLst>
                </p14:cNvPr>
                <p14:cNvContentPartPr/>
                <p14:nvPr/>
              </p14:nvContentPartPr>
              <p14:xfrm>
                <a:off x="5885462" y="4667197"/>
                <a:ext cx="66600" cy="11160"/>
              </p14:xfrm>
            </p:contentPart>
          </mc:Choice>
          <mc:Fallback>
            <p:pic>
              <p:nvPicPr>
                <p:cNvPr id="209" name="墨迹 208">
                  <a:extLst>
                    <a:ext uri="{FF2B5EF4-FFF2-40B4-BE49-F238E27FC236}">
                      <a16:creationId xmlns:a16="http://schemas.microsoft.com/office/drawing/2014/main" id="{0A8828F7-6226-2181-A326-F65543DADCF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876462" y="4658557"/>
                  <a:ext cx="84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0" name="墨迹 209">
                  <a:extLst>
                    <a:ext uri="{FF2B5EF4-FFF2-40B4-BE49-F238E27FC236}">
                      <a16:creationId xmlns:a16="http://schemas.microsoft.com/office/drawing/2014/main" id="{0B051589-91A2-F09D-5CEB-94504A48552A}"/>
                    </a:ext>
                  </a:extLst>
                </p14:cNvPr>
                <p14:cNvContentPartPr/>
                <p14:nvPr/>
              </p14:nvContentPartPr>
              <p14:xfrm>
                <a:off x="5877902" y="4677997"/>
                <a:ext cx="51120" cy="276840"/>
              </p14:xfrm>
            </p:contentPart>
          </mc:Choice>
          <mc:Fallback>
            <p:pic>
              <p:nvPicPr>
                <p:cNvPr id="210" name="墨迹 209">
                  <a:extLst>
                    <a:ext uri="{FF2B5EF4-FFF2-40B4-BE49-F238E27FC236}">
                      <a16:creationId xmlns:a16="http://schemas.microsoft.com/office/drawing/2014/main" id="{0B051589-91A2-F09D-5CEB-94504A48552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869262" y="4669357"/>
                  <a:ext cx="68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1" name="墨迹 210">
                  <a:extLst>
                    <a:ext uri="{FF2B5EF4-FFF2-40B4-BE49-F238E27FC236}">
                      <a16:creationId xmlns:a16="http://schemas.microsoft.com/office/drawing/2014/main" id="{EC18C35F-A997-26F2-376B-9A28EABC864B}"/>
                    </a:ext>
                  </a:extLst>
                </p14:cNvPr>
                <p14:cNvContentPartPr/>
                <p14:nvPr/>
              </p14:nvContentPartPr>
              <p14:xfrm>
                <a:off x="5974382" y="4720117"/>
                <a:ext cx="94320" cy="189360"/>
              </p14:xfrm>
            </p:contentPart>
          </mc:Choice>
          <mc:Fallback>
            <p:pic>
              <p:nvPicPr>
                <p:cNvPr id="211" name="墨迹 210">
                  <a:extLst>
                    <a:ext uri="{FF2B5EF4-FFF2-40B4-BE49-F238E27FC236}">
                      <a16:creationId xmlns:a16="http://schemas.microsoft.com/office/drawing/2014/main" id="{EC18C35F-A997-26F2-376B-9A28EABC86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965382" y="4711477"/>
                  <a:ext cx="111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12" name="墨迹 211">
                  <a:extLst>
                    <a:ext uri="{FF2B5EF4-FFF2-40B4-BE49-F238E27FC236}">
                      <a16:creationId xmlns:a16="http://schemas.microsoft.com/office/drawing/2014/main" id="{FC53A894-D5DF-F7BA-FB39-CBF59BEBD29A}"/>
                    </a:ext>
                  </a:extLst>
                </p14:cNvPr>
                <p14:cNvContentPartPr/>
                <p14:nvPr/>
              </p14:nvContentPartPr>
              <p14:xfrm>
                <a:off x="6116222" y="4617157"/>
                <a:ext cx="89640" cy="290520"/>
              </p14:xfrm>
            </p:contentPart>
          </mc:Choice>
          <mc:Fallback>
            <p:pic>
              <p:nvPicPr>
                <p:cNvPr id="212" name="墨迹 211">
                  <a:extLst>
                    <a:ext uri="{FF2B5EF4-FFF2-40B4-BE49-F238E27FC236}">
                      <a16:creationId xmlns:a16="http://schemas.microsoft.com/office/drawing/2014/main" id="{FC53A894-D5DF-F7BA-FB39-CBF59BEBD29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107582" y="4608517"/>
                  <a:ext cx="1072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3" name="墨迹 212">
                  <a:extLst>
                    <a:ext uri="{FF2B5EF4-FFF2-40B4-BE49-F238E27FC236}">
                      <a16:creationId xmlns:a16="http://schemas.microsoft.com/office/drawing/2014/main" id="{D66DBEEA-1FDB-6DCD-D12E-42F8C0CCC7D1}"/>
                    </a:ext>
                  </a:extLst>
                </p14:cNvPr>
                <p14:cNvContentPartPr/>
                <p14:nvPr/>
              </p14:nvContentPartPr>
              <p14:xfrm>
                <a:off x="6311702" y="4686637"/>
                <a:ext cx="73080" cy="18720"/>
              </p14:xfrm>
            </p:contentPart>
          </mc:Choice>
          <mc:Fallback>
            <p:pic>
              <p:nvPicPr>
                <p:cNvPr id="213" name="墨迹 212">
                  <a:extLst>
                    <a:ext uri="{FF2B5EF4-FFF2-40B4-BE49-F238E27FC236}">
                      <a16:creationId xmlns:a16="http://schemas.microsoft.com/office/drawing/2014/main" id="{D66DBEEA-1FDB-6DCD-D12E-42F8C0CCC7D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302702" y="4677637"/>
                  <a:ext cx="90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4" name="墨迹 213">
                  <a:extLst>
                    <a:ext uri="{FF2B5EF4-FFF2-40B4-BE49-F238E27FC236}">
                      <a16:creationId xmlns:a16="http://schemas.microsoft.com/office/drawing/2014/main" id="{B62276E7-D6A5-3E45-6AE8-FBD63B294764}"/>
                    </a:ext>
                  </a:extLst>
                </p14:cNvPr>
                <p14:cNvContentPartPr/>
                <p14:nvPr/>
              </p14:nvContentPartPr>
              <p14:xfrm>
                <a:off x="6311702" y="4760077"/>
                <a:ext cx="65880" cy="7560"/>
              </p14:xfrm>
            </p:contentPart>
          </mc:Choice>
          <mc:Fallback>
            <p:pic>
              <p:nvPicPr>
                <p:cNvPr id="214" name="墨迹 213">
                  <a:extLst>
                    <a:ext uri="{FF2B5EF4-FFF2-40B4-BE49-F238E27FC236}">
                      <a16:creationId xmlns:a16="http://schemas.microsoft.com/office/drawing/2014/main" id="{B62276E7-D6A5-3E45-6AE8-FBD63B29476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302702" y="4751077"/>
                  <a:ext cx="83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6" name="墨迹 215">
                  <a:extLst>
                    <a:ext uri="{FF2B5EF4-FFF2-40B4-BE49-F238E27FC236}">
                      <a16:creationId xmlns:a16="http://schemas.microsoft.com/office/drawing/2014/main" id="{B0617F4F-80D4-89DA-4DAF-575F37FF3340}"/>
                    </a:ext>
                  </a:extLst>
                </p14:cNvPr>
                <p14:cNvContentPartPr/>
                <p14:nvPr/>
              </p14:nvContentPartPr>
              <p14:xfrm>
                <a:off x="6434102" y="4136557"/>
                <a:ext cx="144360" cy="1144800"/>
              </p14:xfrm>
            </p:contentPart>
          </mc:Choice>
          <mc:Fallback>
            <p:pic>
              <p:nvPicPr>
                <p:cNvPr id="216" name="墨迹 215">
                  <a:extLst>
                    <a:ext uri="{FF2B5EF4-FFF2-40B4-BE49-F238E27FC236}">
                      <a16:creationId xmlns:a16="http://schemas.microsoft.com/office/drawing/2014/main" id="{B0617F4F-80D4-89DA-4DAF-575F37FF334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425462" y="4127917"/>
                  <a:ext cx="162000" cy="11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8" name="墨迹 217">
                  <a:extLst>
                    <a:ext uri="{FF2B5EF4-FFF2-40B4-BE49-F238E27FC236}">
                      <a16:creationId xmlns:a16="http://schemas.microsoft.com/office/drawing/2014/main" id="{97C0512B-7796-FF34-D981-217EF7446970}"/>
                    </a:ext>
                  </a:extLst>
                </p14:cNvPr>
                <p14:cNvContentPartPr/>
                <p14:nvPr/>
              </p14:nvContentPartPr>
              <p14:xfrm>
                <a:off x="6656942" y="4012357"/>
                <a:ext cx="88200" cy="325080"/>
              </p14:xfrm>
            </p:contentPart>
          </mc:Choice>
          <mc:Fallback>
            <p:pic>
              <p:nvPicPr>
                <p:cNvPr id="218" name="墨迹 217">
                  <a:extLst>
                    <a:ext uri="{FF2B5EF4-FFF2-40B4-BE49-F238E27FC236}">
                      <a16:creationId xmlns:a16="http://schemas.microsoft.com/office/drawing/2014/main" id="{97C0512B-7796-FF34-D981-217EF744697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648302" y="4003717"/>
                  <a:ext cx="105840" cy="3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19" name="墨迹 218">
                <a:extLst>
                  <a:ext uri="{FF2B5EF4-FFF2-40B4-BE49-F238E27FC236}">
                    <a16:creationId xmlns:a16="http://schemas.microsoft.com/office/drawing/2014/main" id="{FD025437-F7FB-6150-E596-2C622BB50BF1}"/>
                  </a:ext>
                </a:extLst>
              </p14:cNvPr>
              <p14:cNvContentPartPr/>
              <p14:nvPr/>
            </p14:nvContentPartPr>
            <p14:xfrm>
              <a:off x="6879782" y="4189837"/>
              <a:ext cx="360" cy="66240"/>
            </p14:xfrm>
          </p:contentPart>
        </mc:Choice>
        <mc:Fallback>
          <p:pic>
            <p:nvPicPr>
              <p:cNvPr id="219" name="墨迹 218">
                <a:extLst>
                  <a:ext uri="{FF2B5EF4-FFF2-40B4-BE49-F238E27FC236}">
                    <a16:creationId xmlns:a16="http://schemas.microsoft.com/office/drawing/2014/main" id="{FD025437-F7FB-6150-E596-2C622BB50BF1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871142" y="4181197"/>
                <a:ext cx="180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20" name="墨迹 219">
                <a:extLst>
                  <a:ext uri="{FF2B5EF4-FFF2-40B4-BE49-F238E27FC236}">
                    <a16:creationId xmlns:a16="http://schemas.microsoft.com/office/drawing/2014/main" id="{B0B2AFD0-F1A4-8A63-2D08-57058CCB5F46}"/>
                  </a:ext>
                </a:extLst>
              </p14:cNvPr>
              <p14:cNvContentPartPr/>
              <p14:nvPr/>
            </p14:nvContentPartPr>
            <p14:xfrm>
              <a:off x="6933062" y="4023877"/>
              <a:ext cx="110880" cy="33120"/>
            </p14:xfrm>
          </p:contentPart>
        </mc:Choice>
        <mc:Fallback>
          <p:pic>
            <p:nvPicPr>
              <p:cNvPr id="220" name="墨迹 219">
                <a:extLst>
                  <a:ext uri="{FF2B5EF4-FFF2-40B4-BE49-F238E27FC236}">
                    <a16:creationId xmlns:a16="http://schemas.microsoft.com/office/drawing/2014/main" id="{B0B2AFD0-F1A4-8A63-2D08-57058CCB5F46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6924062" y="4014877"/>
                <a:ext cx="1285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21" name="墨迹 220">
                <a:extLst>
                  <a:ext uri="{FF2B5EF4-FFF2-40B4-BE49-F238E27FC236}">
                    <a16:creationId xmlns:a16="http://schemas.microsoft.com/office/drawing/2014/main" id="{DE266EF9-3F88-4E87-2547-A1D7DE5F2BA9}"/>
                  </a:ext>
                </a:extLst>
              </p14:cNvPr>
              <p14:cNvContentPartPr/>
              <p14:nvPr/>
            </p14:nvContentPartPr>
            <p14:xfrm>
              <a:off x="6981662" y="4047997"/>
              <a:ext cx="27360" cy="240480"/>
            </p14:xfrm>
          </p:contentPart>
        </mc:Choice>
        <mc:Fallback>
          <p:pic>
            <p:nvPicPr>
              <p:cNvPr id="221" name="墨迹 220">
                <a:extLst>
                  <a:ext uri="{FF2B5EF4-FFF2-40B4-BE49-F238E27FC236}">
                    <a16:creationId xmlns:a16="http://schemas.microsoft.com/office/drawing/2014/main" id="{DE266EF9-3F88-4E87-2547-A1D7DE5F2BA9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6973022" y="4039357"/>
                <a:ext cx="450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24" name="墨迹 223">
                <a:extLst>
                  <a:ext uri="{FF2B5EF4-FFF2-40B4-BE49-F238E27FC236}">
                    <a16:creationId xmlns:a16="http://schemas.microsoft.com/office/drawing/2014/main" id="{E9C8651C-A9C5-E0B9-ADED-E25820698D05}"/>
                  </a:ext>
                </a:extLst>
              </p14:cNvPr>
              <p14:cNvContentPartPr/>
              <p14:nvPr/>
            </p14:nvContentPartPr>
            <p14:xfrm>
              <a:off x="7066262" y="4084357"/>
              <a:ext cx="81720" cy="145080"/>
            </p14:xfrm>
          </p:contentPart>
        </mc:Choice>
        <mc:Fallback>
          <p:pic>
            <p:nvPicPr>
              <p:cNvPr id="224" name="墨迹 223">
                <a:extLst>
                  <a:ext uri="{FF2B5EF4-FFF2-40B4-BE49-F238E27FC236}">
                    <a16:creationId xmlns:a16="http://schemas.microsoft.com/office/drawing/2014/main" id="{E9C8651C-A9C5-E0B9-ADED-E25820698D05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057262" y="4075717"/>
                <a:ext cx="993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26" name="墨迹 225">
                <a:extLst>
                  <a:ext uri="{FF2B5EF4-FFF2-40B4-BE49-F238E27FC236}">
                    <a16:creationId xmlns:a16="http://schemas.microsoft.com/office/drawing/2014/main" id="{6F997336-F07F-4112-694A-72845B15F5E2}"/>
                  </a:ext>
                </a:extLst>
              </p14:cNvPr>
              <p14:cNvContentPartPr/>
              <p14:nvPr/>
            </p14:nvContentPartPr>
            <p14:xfrm>
              <a:off x="7190822" y="4088317"/>
              <a:ext cx="88920" cy="138600"/>
            </p14:xfrm>
          </p:contentPart>
        </mc:Choice>
        <mc:Fallback>
          <p:pic>
            <p:nvPicPr>
              <p:cNvPr id="226" name="墨迹 225">
                <a:extLst>
                  <a:ext uri="{FF2B5EF4-FFF2-40B4-BE49-F238E27FC236}">
                    <a16:creationId xmlns:a16="http://schemas.microsoft.com/office/drawing/2014/main" id="{6F997336-F07F-4112-694A-72845B15F5E2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181822" y="4079677"/>
                <a:ext cx="1065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27" name="墨迹 226">
                <a:extLst>
                  <a:ext uri="{FF2B5EF4-FFF2-40B4-BE49-F238E27FC236}">
                    <a16:creationId xmlns:a16="http://schemas.microsoft.com/office/drawing/2014/main" id="{C26871B9-AE65-368B-31BD-DB73CF3BB98E}"/>
                  </a:ext>
                </a:extLst>
              </p14:cNvPr>
              <p14:cNvContentPartPr/>
              <p14:nvPr/>
            </p14:nvContentPartPr>
            <p14:xfrm>
              <a:off x="7288382" y="3984997"/>
              <a:ext cx="137520" cy="304920"/>
            </p14:xfrm>
          </p:contentPart>
        </mc:Choice>
        <mc:Fallback>
          <p:pic>
            <p:nvPicPr>
              <p:cNvPr id="227" name="墨迹 226">
                <a:extLst>
                  <a:ext uri="{FF2B5EF4-FFF2-40B4-BE49-F238E27FC236}">
                    <a16:creationId xmlns:a16="http://schemas.microsoft.com/office/drawing/2014/main" id="{C26871B9-AE65-368B-31BD-DB73CF3BB98E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279382" y="3976357"/>
                <a:ext cx="15516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17E6C525-09C3-5C3A-DC9B-27038041A9ED}"/>
              </a:ext>
            </a:extLst>
          </p:cNvPr>
          <p:cNvGrpSpPr/>
          <p:nvPr/>
        </p:nvGrpSpPr>
        <p:grpSpPr>
          <a:xfrm>
            <a:off x="7543622" y="3985717"/>
            <a:ext cx="970200" cy="525600"/>
            <a:chOff x="7543622" y="3985717"/>
            <a:chExt cx="970200" cy="52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29" name="墨迹 228">
                  <a:extLst>
                    <a:ext uri="{FF2B5EF4-FFF2-40B4-BE49-F238E27FC236}">
                      <a16:creationId xmlns:a16="http://schemas.microsoft.com/office/drawing/2014/main" id="{1A0CE198-884D-2F3D-F3A1-FFEAEFE3F5AF}"/>
                    </a:ext>
                  </a:extLst>
                </p14:cNvPr>
                <p14:cNvContentPartPr/>
                <p14:nvPr/>
              </p14:nvContentPartPr>
              <p14:xfrm>
                <a:off x="7543622" y="4163557"/>
                <a:ext cx="82440" cy="360"/>
              </p14:xfrm>
            </p:contentPart>
          </mc:Choice>
          <mc:Fallback>
            <p:pic>
              <p:nvPicPr>
                <p:cNvPr id="229" name="墨迹 228">
                  <a:extLst>
                    <a:ext uri="{FF2B5EF4-FFF2-40B4-BE49-F238E27FC236}">
                      <a16:creationId xmlns:a16="http://schemas.microsoft.com/office/drawing/2014/main" id="{1A0CE198-884D-2F3D-F3A1-FFEAEFE3F5A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534982" y="4154557"/>
                  <a:ext cx="100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30" name="墨迹 229">
                  <a:extLst>
                    <a:ext uri="{FF2B5EF4-FFF2-40B4-BE49-F238E27FC236}">
                      <a16:creationId xmlns:a16="http://schemas.microsoft.com/office/drawing/2014/main" id="{19445861-66D9-1A09-DDFC-B699D4D952B2}"/>
                    </a:ext>
                  </a:extLst>
                </p14:cNvPr>
                <p14:cNvContentPartPr/>
                <p14:nvPr/>
              </p14:nvContentPartPr>
              <p14:xfrm>
                <a:off x="7563422" y="4030357"/>
                <a:ext cx="360" cy="198360"/>
              </p14:xfrm>
            </p:contentPart>
          </mc:Choice>
          <mc:Fallback>
            <p:pic>
              <p:nvPicPr>
                <p:cNvPr id="230" name="墨迹 229">
                  <a:extLst>
                    <a:ext uri="{FF2B5EF4-FFF2-40B4-BE49-F238E27FC236}">
                      <a16:creationId xmlns:a16="http://schemas.microsoft.com/office/drawing/2014/main" id="{19445861-66D9-1A09-DDFC-B699D4D952B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554782" y="4021357"/>
                  <a:ext cx="1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31" name="墨迹 230">
                  <a:extLst>
                    <a:ext uri="{FF2B5EF4-FFF2-40B4-BE49-F238E27FC236}">
                      <a16:creationId xmlns:a16="http://schemas.microsoft.com/office/drawing/2014/main" id="{DB219021-6112-D6AE-AF11-2712A67BD143}"/>
                    </a:ext>
                  </a:extLst>
                </p14:cNvPr>
                <p14:cNvContentPartPr/>
                <p14:nvPr/>
              </p14:nvContentPartPr>
              <p14:xfrm>
                <a:off x="7668902" y="3985717"/>
                <a:ext cx="68760" cy="385560"/>
              </p14:xfrm>
            </p:contentPart>
          </mc:Choice>
          <mc:Fallback>
            <p:pic>
              <p:nvPicPr>
                <p:cNvPr id="231" name="墨迹 230">
                  <a:extLst>
                    <a:ext uri="{FF2B5EF4-FFF2-40B4-BE49-F238E27FC236}">
                      <a16:creationId xmlns:a16="http://schemas.microsoft.com/office/drawing/2014/main" id="{DB219021-6112-D6AE-AF11-2712A67BD14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659902" y="3976717"/>
                  <a:ext cx="864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33" name="墨迹 232">
                  <a:extLst>
                    <a:ext uri="{FF2B5EF4-FFF2-40B4-BE49-F238E27FC236}">
                      <a16:creationId xmlns:a16="http://schemas.microsoft.com/office/drawing/2014/main" id="{4F4C4A4F-6C17-1AB7-5793-578C2FF04A7C}"/>
                    </a:ext>
                  </a:extLst>
                </p14:cNvPr>
                <p14:cNvContentPartPr/>
                <p14:nvPr/>
              </p14:nvContentPartPr>
              <p14:xfrm>
                <a:off x="7794182" y="4287757"/>
                <a:ext cx="360" cy="56880"/>
              </p14:xfrm>
            </p:contentPart>
          </mc:Choice>
          <mc:Fallback>
            <p:pic>
              <p:nvPicPr>
                <p:cNvPr id="233" name="墨迹 232">
                  <a:extLst>
                    <a:ext uri="{FF2B5EF4-FFF2-40B4-BE49-F238E27FC236}">
                      <a16:creationId xmlns:a16="http://schemas.microsoft.com/office/drawing/2014/main" id="{4F4C4A4F-6C17-1AB7-5793-578C2FF04A7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785542" y="4278757"/>
                  <a:ext cx="18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34" name="墨迹 233">
                  <a:extLst>
                    <a:ext uri="{FF2B5EF4-FFF2-40B4-BE49-F238E27FC236}">
                      <a16:creationId xmlns:a16="http://schemas.microsoft.com/office/drawing/2014/main" id="{77ADFE05-95E6-F64F-6E10-AB82D36EA09B}"/>
                    </a:ext>
                  </a:extLst>
                </p14:cNvPr>
                <p14:cNvContentPartPr/>
                <p14:nvPr/>
              </p14:nvContentPartPr>
              <p14:xfrm>
                <a:off x="7803182" y="4136557"/>
                <a:ext cx="84600" cy="360"/>
              </p14:xfrm>
            </p:contentPart>
          </mc:Choice>
          <mc:Fallback>
            <p:pic>
              <p:nvPicPr>
                <p:cNvPr id="234" name="墨迹 233">
                  <a:extLst>
                    <a:ext uri="{FF2B5EF4-FFF2-40B4-BE49-F238E27FC236}">
                      <a16:creationId xmlns:a16="http://schemas.microsoft.com/office/drawing/2014/main" id="{77ADFE05-95E6-F64F-6E10-AB82D36EA09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794182" y="4127917"/>
                  <a:ext cx="102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35" name="墨迹 234">
                  <a:extLst>
                    <a:ext uri="{FF2B5EF4-FFF2-40B4-BE49-F238E27FC236}">
                      <a16:creationId xmlns:a16="http://schemas.microsoft.com/office/drawing/2014/main" id="{45AEE72A-AB03-4F65-90D6-2B748FE15CE8}"/>
                    </a:ext>
                  </a:extLst>
                </p14:cNvPr>
                <p14:cNvContentPartPr/>
                <p14:nvPr/>
              </p14:nvContentPartPr>
              <p14:xfrm>
                <a:off x="7847102" y="4163557"/>
                <a:ext cx="36720" cy="207360"/>
              </p14:xfrm>
            </p:contentPart>
          </mc:Choice>
          <mc:Fallback>
            <p:pic>
              <p:nvPicPr>
                <p:cNvPr id="235" name="墨迹 234">
                  <a:extLst>
                    <a:ext uri="{FF2B5EF4-FFF2-40B4-BE49-F238E27FC236}">
                      <a16:creationId xmlns:a16="http://schemas.microsoft.com/office/drawing/2014/main" id="{45AEE72A-AB03-4F65-90D6-2B748FE15CE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838462" y="4154557"/>
                  <a:ext cx="54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36" name="墨迹 235">
                  <a:extLst>
                    <a:ext uri="{FF2B5EF4-FFF2-40B4-BE49-F238E27FC236}">
                      <a16:creationId xmlns:a16="http://schemas.microsoft.com/office/drawing/2014/main" id="{EFB51119-BB18-5517-83FE-4368EB8BEC5C}"/>
                    </a:ext>
                  </a:extLst>
                </p14:cNvPr>
                <p14:cNvContentPartPr/>
                <p14:nvPr/>
              </p14:nvContentPartPr>
              <p14:xfrm>
                <a:off x="7936382" y="4160317"/>
                <a:ext cx="72000" cy="194040"/>
              </p14:xfrm>
            </p:contentPart>
          </mc:Choice>
          <mc:Fallback>
            <p:pic>
              <p:nvPicPr>
                <p:cNvPr id="236" name="墨迹 235">
                  <a:extLst>
                    <a:ext uri="{FF2B5EF4-FFF2-40B4-BE49-F238E27FC236}">
                      <a16:creationId xmlns:a16="http://schemas.microsoft.com/office/drawing/2014/main" id="{EFB51119-BB18-5517-83FE-4368EB8BEC5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927382" y="4151317"/>
                  <a:ext cx="89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37" name="墨迹 236">
                  <a:extLst>
                    <a:ext uri="{FF2B5EF4-FFF2-40B4-BE49-F238E27FC236}">
                      <a16:creationId xmlns:a16="http://schemas.microsoft.com/office/drawing/2014/main" id="{9CF81BFB-88A9-E8F2-D987-F957BE1529DD}"/>
                    </a:ext>
                  </a:extLst>
                </p14:cNvPr>
                <p14:cNvContentPartPr/>
                <p14:nvPr/>
              </p14:nvContentPartPr>
              <p14:xfrm>
                <a:off x="8042942" y="4198837"/>
                <a:ext cx="96120" cy="150840"/>
              </p14:xfrm>
            </p:contentPart>
          </mc:Choice>
          <mc:Fallback>
            <p:pic>
              <p:nvPicPr>
                <p:cNvPr id="237" name="墨迹 236">
                  <a:extLst>
                    <a:ext uri="{FF2B5EF4-FFF2-40B4-BE49-F238E27FC236}">
                      <a16:creationId xmlns:a16="http://schemas.microsoft.com/office/drawing/2014/main" id="{9CF81BFB-88A9-E8F2-D987-F957BE1529D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033942" y="4189837"/>
                  <a:ext cx="113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38" name="墨迹 237">
                  <a:extLst>
                    <a:ext uri="{FF2B5EF4-FFF2-40B4-BE49-F238E27FC236}">
                      <a16:creationId xmlns:a16="http://schemas.microsoft.com/office/drawing/2014/main" id="{A4B00236-3570-65CF-0528-E402176BB936}"/>
                    </a:ext>
                  </a:extLst>
                </p14:cNvPr>
                <p14:cNvContentPartPr/>
                <p14:nvPr/>
              </p14:nvContentPartPr>
              <p14:xfrm>
                <a:off x="8176142" y="4225477"/>
                <a:ext cx="50040" cy="360"/>
              </p14:xfrm>
            </p:contentPart>
          </mc:Choice>
          <mc:Fallback>
            <p:pic>
              <p:nvPicPr>
                <p:cNvPr id="238" name="墨迹 237">
                  <a:extLst>
                    <a:ext uri="{FF2B5EF4-FFF2-40B4-BE49-F238E27FC236}">
                      <a16:creationId xmlns:a16="http://schemas.microsoft.com/office/drawing/2014/main" id="{A4B00236-3570-65CF-0528-E402176BB93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167142" y="4216837"/>
                  <a:ext cx="67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39" name="墨迹 238">
                  <a:extLst>
                    <a:ext uri="{FF2B5EF4-FFF2-40B4-BE49-F238E27FC236}">
                      <a16:creationId xmlns:a16="http://schemas.microsoft.com/office/drawing/2014/main" id="{2E010DD3-9C73-2760-598D-7D25CD9CEE91}"/>
                    </a:ext>
                  </a:extLst>
                </p14:cNvPr>
                <p14:cNvContentPartPr/>
                <p14:nvPr/>
              </p14:nvContentPartPr>
              <p14:xfrm>
                <a:off x="8176142" y="4172197"/>
                <a:ext cx="360" cy="163800"/>
              </p14:xfrm>
            </p:contentPart>
          </mc:Choice>
          <mc:Fallback>
            <p:pic>
              <p:nvPicPr>
                <p:cNvPr id="239" name="墨迹 238">
                  <a:extLst>
                    <a:ext uri="{FF2B5EF4-FFF2-40B4-BE49-F238E27FC236}">
                      <a16:creationId xmlns:a16="http://schemas.microsoft.com/office/drawing/2014/main" id="{2E010DD3-9C73-2760-598D-7D25CD9CEE9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167142" y="4163197"/>
                  <a:ext cx="18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40" name="墨迹 239">
                  <a:extLst>
                    <a:ext uri="{FF2B5EF4-FFF2-40B4-BE49-F238E27FC236}">
                      <a16:creationId xmlns:a16="http://schemas.microsoft.com/office/drawing/2014/main" id="{600DC228-9950-F8F8-71C3-B5DDB6A1A33A}"/>
                    </a:ext>
                  </a:extLst>
                </p14:cNvPr>
                <p14:cNvContentPartPr/>
                <p14:nvPr/>
              </p14:nvContentPartPr>
              <p14:xfrm>
                <a:off x="8273702" y="4154557"/>
                <a:ext cx="360" cy="147600"/>
              </p14:xfrm>
            </p:contentPart>
          </mc:Choice>
          <mc:Fallback>
            <p:pic>
              <p:nvPicPr>
                <p:cNvPr id="240" name="墨迹 239">
                  <a:extLst>
                    <a:ext uri="{FF2B5EF4-FFF2-40B4-BE49-F238E27FC236}">
                      <a16:creationId xmlns:a16="http://schemas.microsoft.com/office/drawing/2014/main" id="{600DC228-9950-F8F8-71C3-B5DDB6A1A33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265062" y="4145557"/>
                  <a:ext cx="18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42" name="墨迹 241">
                  <a:extLst>
                    <a:ext uri="{FF2B5EF4-FFF2-40B4-BE49-F238E27FC236}">
                      <a16:creationId xmlns:a16="http://schemas.microsoft.com/office/drawing/2014/main" id="{6E715A43-47A2-B16A-CBB2-F552B89CF85E}"/>
                    </a:ext>
                  </a:extLst>
                </p14:cNvPr>
                <p14:cNvContentPartPr/>
                <p14:nvPr/>
              </p14:nvContentPartPr>
              <p14:xfrm>
                <a:off x="8323382" y="4127197"/>
                <a:ext cx="73080" cy="268200"/>
              </p14:xfrm>
            </p:contentPart>
          </mc:Choice>
          <mc:Fallback>
            <p:pic>
              <p:nvPicPr>
                <p:cNvPr id="242" name="墨迹 241">
                  <a:extLst>
                    <a:ext uri="{FF2B5EF4-FFF2-40B4-BE49-F238E27FC236}">
                      <a16:creationId xmlns:a16="http://schemas.microsoft.com/office/drawing/2014/main" id="{6E715A43-47A2-B16A-CBB2-F552B89CF85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314742" y="4118557"/>
                  <a:ext cx="907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44" name="墨迹 243">
                  <a:extLst>
                    <a:ext uri="{FF2B5EF4-FFF2-40B4-BE49-F238E27FC236}">
                      <a16:creationId xmlns:a16="http://schemas.microsoft.com/office/drawing/2014/main" id="{4E089DB6-A036-5062-7E29-B34C1168FFB2}"/>
                    </a:ext>
                  </a:extLst>
                </p14:cNvPr>
                <p14:cNvContentPartPr/>
                <p14:nvPr/>
              </p14:nvContentPartPr>
              <p14:xfrm>
                <a:off x="8458382" y="4456237"/>
                <a:ext cx="55440" cy="55080"/>
              </p14:xfrm>
            </p:contentPart>
          </mc:Choice>
          <mc:Fallback>
            <p:pic>
              <p:nvPicPr>
                <p:cNvPr id="244" name="墨迹 243">
                  <a:extLst>
                    <a:ext uri="{FF2B5EF4-FFF2-40B4-BE49-F238E27FC236}">
                      <a16:creationId xmlns:a16="http://schemas.microsoft.com/office/drawing/2014/main" id="{4E089DB6-A036-5062-7E29-B34C1168FFB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449742" y="4447597"/>
                  <a:ext cx="7308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39D1E843-AF3E-D455-DA10-61D683D4E33A}"/>
              </a:ext>
            </a:extLst>
          </p:cNvPr>
          <p:cNvGrpSpPr/>
          <p:nvPr/>
        </p:nvGrpSpPr>
        <p:grpSpPr>
          <a:xfrm>
            <a:off x="7655582" y="4669357"/>
            <a:ext cx="396720" cy="199800"/>
            <a:chOff x="7655582" y="4669357"/>
            <a:chExt cx="39672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46" name="墨迹 245">
                  <a:extLst>
                    <a:ext uri="{FF2B5EF4-FFF2-40B4-BE49-F238E27FC236}">
                      <a16:creationId xmlns:a16="http://schemas.microsoft.com/office/drawing/2014/main" id="{341750AE-E9C6-55B7-6A1D-041276EECCDF}"/>
                    </a:ext>
                  </a:extLst>
                </p14:cNvPr>
                <p14:cNvContentPartPr/>
                <p14:nvPr/>
              </p14:nvContentPartPr>
              <p14:xfrm>
                <a:off x="7655582" y="4695997"/>
                <a:ext cx="229680" cy="173160"/>
              </p14:xfrm>
            </p:contentPart>
          </mc:Choice>
          <mc:Fallback>
            <p:pic>
              <p:nvPicPr>
                <p:cNvPr id="246" name="墨迹 245">
                  <a:extLst>
                    <a:ext uri="{FF2B5EF4-FFF2-40B4-BE49-F238E27FC236}">
                      <a16:creationId xmlns:a16="http://schemas.microsoft.com/office/drawing/2014/main" id="{341750AE-E9C6-55B7-6A1D-041276EECCD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46582" y="4686997"/>
                  <a:ext cx="247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47" name="墨迹 246">
                  <a:extLst>
                    <a:ext uri="{FF2B5EF4-FFF2-40B4-BE49-F238E27FC236}">
                      <a16:creationId xmlns:a16="http://schemas.microsoft.com/office/drawing/2014/main" id="{A1CED155-4D7D-C428-272D-11E0B92B899B}"/>
                    </a:ext>
                  </a:extLst>
                </p14:cNvPr>
                <p14:cNvContentPartPr/>
                <p14:nvPr/>
              </p14:nvContentPartPr>
              <p14:xfrm>
                <a:off x="7938182" y="4669357"/>
                <a:ext cx="114120" cy="98280"/>
              </p14:xfrm>
            </p:contentPart>
          </mc:Choice>
          <mc:Fallback>
            <p:pic>
              <p:nvPicPr>
                <p:cNvPr id="247" name="墨迹 246">
                  <a:extLst>
                    <a:ext uri="{FF2B5EF4-FFF2-40B4-BE49-F238E27FC236}">
                      <a16:creationId xmlns:a16="http://schemas.microsoft.com/office/drawing/2014/main" id="{A1CED155-4D7D-C428-272D-11E0B92B899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929182" y="4660717"/>
                  <a:ext cx="13176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7FABFC1E-6B17-B093-9DDB-C4CCF63E3013}"/>
              </a:ext>
            </a:extLst>
          </p:cNvPr>
          <p:cNvGrpSpPr/>
          <p:nvPr/>
        </p:nvGrpSpPr>
        <p:grpSpPr>
          <a:xfrm>
            <a:off x="8203862" y="4589437"/>
            <a:ext cx="349560" cy="220680"/>
            <a:chOff x="8203862" y="4589437"/>
            <a:chExt cx="34956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49" name="墨迹 248">
                  <a:extLst>
                    <a:ext uri="{FF2B5EF4-FFF2-40B4-BE49-F238E27FC236}">
                      <a16:creationId xmlns:a16="http://schemas.microsoft.com/office/drawing/2014/main" id="{594B701C-E9CE-8E5C-B248-86441773AA99}"/>
                    </a:ext>
                  </a:extLst>
                </p14:cNvPr>
                <p14:cNvContentPartPr/>
                <p14:nvPr/>
              </p14:nvContentPartPr>
              <p14:xfrm>
                <a:off x="8203862" y="4604197"/>
                <a:ext cx="25560" cy="191880"/>
              </p14:xfrm>
            </p:contentPart>
          </mc:Choice>
          <mc:Fallback>
            <p:pic>
              <p:nvPicPr>
                <p:cNvPr id="249" name="墨迹 248">
                  <a:extLst>
                    <a:ext uri="{FF2B5EF4-FFF2-40B4-BE49-F238E27FC236}">
                      <a16:creationId xmlns:a16="http://schemas.microsoft.com/office/drawing/2014/main" id="{594B701C-E9CE-8E5C-B248-86441773AA9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194862" y="4595197"/>
                  <a:ext cx="432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50" name="墨迹 249">
                  <a:extLst>
                    <a:ext uri="{FF2B5EF4-FFF2-40B4-BE49-F238E27FC236}">
                      <a16:creationId xmlns:a16="http://schemas.microsoft.com/office/drawing/2014/main" id="{570FBED2-4967-635A-C47B-1BB1654F56F0}"/>
                    </a:ext>
                  </a:extLst>
                </p14:cNvPr>
                <p14:cNvContentPartPr/>
                <p14:nvPr/>
              </p14:nvContentPartPr>
              <p14:xfrm>
                <a:off x="8291702" y="4595197"/>
                <a:ext cx="90720" cy="165240"/>
              </p14:xfrm>
            </p:contentPart>
          </mc:Choice>
          <mc:Fallback>
            <p:pic>
              <p:nvPicPr>
                <p:cNvPr id="250" name="墨迹 249">
                  <a:extLst>
                    <a:ext uri="{FF2B5EF4-FFF2-40B4-BE49-F238E27FC236}">
                      <a16:creationId xmlns:a16="http://schemas.microsoft.com/office/drawing/2014/main" id="{570FBED2-4967-635A-C47B-1BB1654F56F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282702" y="4586197"/>
                  <a:ext cx="108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51" name="墨迹 250">
                  <a:extLst>
                    <a:ext uri="{FF2B5EF4-FFF2-40B4-BE49-F238E27FC236}">
                      <a16:creationId xmlns:a16="http://schemas.microsoft.com/office/drawing/2014/main" id="{842A9493-6716-BD81-9685-D146582DA8A6}"/>
                    </a:ext>
                  </a:extLst>
                </p14:cNvPr>
                <p14:cNvContentPartPr/>
                <p14:nvPr/>
              </p14:nvContentPartPr>
              <p14:xfrm>
                <a:off x="8426702" y="4589437"/>
                <a:ext cx="126720" cy="220680"/>
              </p14:xfrm>
            </p:contentPart>
          </mc:Choice>
          <mc:Fallback>
            <p:pic>
              <p:nvPicPr>
                <p:cNvPr id="251" name="墨迹 250">
                  <a:extLst>
                    <a:ext uri="{FF2B5EF4-FFF2-40B4-BE49-F238E27FC236}">
                      <a16:creationId xmlns:a16="http://schemas.microsoft.com/office/drawing/2014/main" id="{842A9493-6716-BD81-9685-D146582DA8A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418062" y="4580797"/>
                  <a:ext cx="14436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4291AC1D-AC57-EB60-72BA-0BC90D28AB51}"/>
              </a:ext>
            </a:extLst>
          </p:cNvPr>
          <p:cNvGrpSpPr/>
          <p:nvPr/>
        </p:nvGrpSpPr>
        <p:grpSpPr>
          <a:xfrm>
            <a:off x="7788782" y="5087317"/>
            <a:ext cx="778680" cy="277560"/>
            <a:chOff x="7788782" y="5087317"/>
            <a:chExt cx="77868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53" name="墨迹 252">
                  <a:extLst>
                    <a:ext uri="{FF2B5EF4-FFF2-40B4-BE49-F238E27FC236}">
                      <a16:creationId xmlns:a16="http://schemas.microsoft.com/office/drawing/2014/main" id="{1802935A-BF1F-A40C-B4C8-04B425A5D54F}"/>
                    </a:ext>
                  </a:extLst>
                </p14:cNvPr>
                <p14:cNvContentPartPr/>
                <p14:nvPr/>
              </p14:nvContentPartPr>
              <p14:xfrm>
                <a:off x="7788782" y="5095597"/>
                <a:ext cx="141480" cy="236160"/>
              </p14:xfrm>
            </p:contentPart>
          </mc:Choice>
          <mc:Fallback>
            <p:pic>
              <p:nvPicPr>
                <p:cNvPr id="253" name="墨迹 252">
                  <a:extLst>
                    <a:ext uri="{FF2B5EF4-FFF2-40B4-BE49-F238E27FC236}">
                      <a16:creationId xmlns:a16="http://schemas.microsoft.com/office/drawing/2014/main" id="{1802935A-BF1F-A40C-B4C8-04B425A5D54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779782" y="5086597"/>
                  <a:ext cx="159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54" name="墨迹 253">
                  <a:extLst>
                    <a:ext uri="{FF2B5EF4-FFF2-40B4-BE49-F238E27FC236}">
                      <a16:creationId xmlns:a16="http://schemas.microsoft.com/office/drawing/2014/main" id="{DE4C48EA-1EE0-1A4A-0F0D-02A4CEF0CFC9}"/>
                    </a:ext>
                  </a:extLst>
                </p14:cNvPr>
                <p14:cNvContentPartPr/>
                <p14:nvPr/>
              </p14:nvContentPartPr>
              <p14:xfrm>
                <a:off x="7981022" y="5166517"/>
                <a:ext cx="135720" cy="115200"/>
              </p14:xfrm>
            </p:contentPart>
          </mc:Choice>
          <mc:Fallback>
            <p:pic>
              <p:nvPicPr>
                <p:cNvPr id="254" name="墨迹 253">
                  <a:extLst>
                    <a:ext uri="{FF2B5EF4-FFF2-40B4-BE49-F238E27FC236}">
                      <a16:creationId xmlns:a16="http://schemas.microsoft.com/office/drawing/2014/main" id="{DE4C48EA-1EE0-1A4A-0F0D-02A4CEF0CFC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972022" y="5157517"/>
                  <a:ext cx="1533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55" name="墨迹 254">
                  <a:extLst>
                    <a:ext uri="{FF2B5EF4-FFF2-40B4-BE49-F238E27FC236}">
                      <a16:creationId xmlns:a16="http://schemas.microsoft.com/office/drawing/2014/main" id="{FB497F93-A1EA-C880-4D63-9FF47AEB8BEB}"/>
                    </a:ext>
                  </a:extLst>
                </p14:cNvPr>
                <p14:cNvContentPartPr/>
                <p14:nvPr/>
              </p14:nvContentPartPr>
              <p14:xfrm>
                <a:off x="8025302" y="5299717"/>
                <a:ext cx="115560" cy="65160"/>
              </p14:xfrm>
            </p:contentPart>
          </mc:Choice>
          <mc:Fallback>
            <p:pic>
              <p:nvPicPr>
                <p:cNvPr id="255" name="墨迹 254">
                  <a:extLst>
                    <a:ext uri="{FF2B5EF4-FFF2-40B4-BE49-F238E27FC236}">
                      <a16:creationId xmlns:a16="http://schemas.microsoft.com/office/drawing/2014/main" id="{FB497F93-A1EA-C880-4D63-9FF47AEB8BE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016302" y="5290717"/>
                  <a:ext cx="133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56" name="墨迹 255">
                  <a:extLst>
                    <a:ext uri="{FF2B5EF4-FFF2-40B4-BE49-F238E27FC236}">
                      <a16:creationId xmlns:a16="http://schemas.microsoft.com/office/drawing/2014/main" id="{A4DFAB98-6B50-29AA-4CEC-8E095E7001FB}"/>
                    </a:ext>
                  </a:extLst>
                </p14:cNvPr>
                <p14:cNvContentPartPr/>
                <p14:nvPr/>
              </p14:nvContentPartPr>
              <p14:xfrm>
                <a:off x="8202782" y="5139877"/>
                <a:ext cx="19080" cy="116280"/>
              </p14:xfrm>
            </p:contentPart>
          </mc:Choice>
          <mc:Fallback>
            <p:pic>
              <p:nvPicPr>
                <p:cNvPr id="256" name="墨迹 255">
                  <a:extLst>
                    <a:ext uri="{FF2B5EF4-FFF2-40B4-BE49-F238E27FC236}">
                      <a16:creationId xmlns:a16="http://schemas.microsoft.com/office/drawing/2014/main" id="{A4DFAB98-6B50-29AA-4CEC-8E095E7001F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193782" y="5130877"/>
                  <a:ext cx="36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57" name="墨迹 256">
                  <a:extLst>
                    <a:ext uri="{FF2B5EF4-FFF2-40B4-BE49-F238E27FC236}">
                      <a16:creationId xmlns:a16="http://schemas.microsoft.com/office/drawing/2014/main" id="{DD606481-43C7-6FB6-A574-2B168A775744}"/>
                    </a:ext>
                  </a:extLst>
                </p14:cNvPr>
                <p14:cNvContentPartPr/>
                <p14:nvPr/>
              </p14:nvContentPartPr>
              <p14:xfrm>
                <a:off x="8291342" y="5104957"/>
                <a:ext cx="67680" cy="150480"/>
              </p14:xfrm>
            </p:contentPart>
          </mc:Choice>
          <mc:Fallback>
            <p:pic>
              <p:nvPicPr>
                <p:cNvPr id="257" name="墨迹 256">
                  <a:extLst>
                    <a:ext uri="{FF2B5EF4-FFF2-40B4-BE49-F238E27FC236}">
                      <a16:creationId xmlns:a16="http://schemas.microsoft.com/office/drawing/2014/main" id="{DD606481-43C7-6FB6-A574-2B168A77574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282702" y="5095957"/>
                  <a:ext cx="85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58" name="墨迹 257">
                  <a:extLst>
                    <a:ext uri="{FF2B5EF4-FFF2-40B4-BE49-F238E27FC236}">
                      <a16:creationId xmlns:a16="http://schemas.microsoft.com/office/drawing/2014/main" id="{4F8FA398-3D67-875B-DFE1-5E2B85A20E78}"/>
                    </a:ext>
                  </a:extLst>
                </p14:cNvPr>
                <p14:cNvContentPartPr/>
                <p14:nvPr/>
              </p14:nvContentPartPr>
              <p14:xfrm>
                <a:off x="8433542" y="5087317"/>
                <a:ext cx="133920" cy="221760"/>
              </p14:xfrm>
            </p:contentPart>
          </mc:Choice>
          <mc:Fallback>
            <p:pic>
              <p:nvPicPr>
                <p:cNvPr id="258" name="墨迹 257">
                  <a:extLst>
                    <a:ext uri="{FF2B5EF4-FFF2-40B4-BE49-F238E27FC236}">
                      <a16:creationId xmlns:a16="http://schemas.microsoft.com/office/drawing/2014/main" id="{4F8FA398-3D67-875B-DFE1-5E2B85A20E7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424542" y="5078677"/>
                  <a:ext cx="151560" cy="23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60" name="墨迹 259">
                <a:extLst>
                  <a:ext uri="{FF2B5EF4-FFF2-40B4-BE49-F238E27FC236}">
                    <a16:creationId xmlns:a16="http://schemas.microsoft.com/office/drawing/2014/main" id="{D08A9690-E616-95AB-E54C-D5AE0B962301}"/>
                  </a:ext>
                </a:extLst>
              </p14:cNvPr>
              <p14:cNvContentPartPr/>
              <p14:nvPr/>
            </p14:nvContentPartPr>
            <p14:xfrm>
              <a:off x="6842702" y="5159317"/>
              <a:ext cx="102240" cy="261720"/>
            </p14:xfrm>
          </p:contentPart>
        </mc:Choice>
        <mc:Fallback>
          <p:pic>
            <p:nvPicPr>
              <p:cNvPr id="260" name="墨迹 259">
                <a:extLst>
                  <a:ext uri="{FF2B5EF4-FFF2-40B4-BE49-F238E27FC236}">
                    <a16:creationId xmlns:a16="http://schemas.microsoft.com/office/drawing/2014/main" id="{D08A9690-E616-95AB-E54C-D5AE0B962301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34062" y="5150677"/>
                <a:ext cx="119880" cy="27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18107233-273F-A7F1-D5E2-D17569D7334E}"/>
              </a:ext>
            </a:extLst>
          </p:cNvPr>
          <p:cNvGrpSpPr/>
          <p:nvPr/>
        </p:nvGrpSpPr>
        <p:grpSpPr>
          <a:xfrm>
            <a:off x="5494862" y="4509517"/>
            <a:ext cx="233280" cy="455760"/>
            <a:chOff x="5494862" y="4509517"/>
            <a:chExt cx="233280" cy="45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06" name="墨迹 205">
                  <a:extLst>
                    <a:ext uri="{FF2B5EF4-FFF2-40B4-BE49-F238E27FC236}">
                      <a16:creationId xmlns:a16="http://schemas.microsoft.com/office/drawing/2014/main" id="{12BFAD52-7AC6-5255-D1C6-D92186FB506B}"/>
                    </a:ext>
                  </a:extLst>
                </p14:cNvPr>
                <p14:cNvContentPartPr/>
                <p14:nvPr/>
              </p14:nvContentPartPr>
              <p14:xfrm>
                <a:off x="5494862" y="4695997"/>
                <a:ext cx="90360" cy="266040"/>
              </p14:xfrm>
            </p:contentPart>
          </mc:Choice>
          <mc:Fallback>
            <p:pic>
              <p:nvPicPr>
                <p:cNvPr id="206" name="墨迹 205">
                  <a:extLst>
                    <a:ext uri="{FF2B5EF4-FFF2-40B4-BE49-F238E27FC236}">
                      <a16:creationId xmlns:a16="http://schemas.microsoft.com/office/drawing/2014/main" id="{12BFAD52-7AC6-5255-D1C6-D92186FB506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486222" y="4686997"/>
                  <a:ext cx="1080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07" name="墨迹 206">
                  <a:extLst>
                    <a:ext uri="{FF2B5EF4-FFF2-40B4-BE49-F238E27FC236}">
                      <a16:creationId xmlns:a16="http://schemas.microsoft.com/office/drawing/2014/main" id="{909AC0D5-F780-4525-5421-8C90A08ABA7A}"/>
                    </a:ext>
                  </a:extLst>
                </p14:cNvPr>
                <p14:cNvContentPartPr/>
                <p14:nvPr/>
              </p14:nvContentPartPr>
              <p14:xfrm>
                <a:off x="5641382" y="4793197"/>
                <a:ext cx="86760" cy="172080"/>
              </p14:xfrm>
            </p:contentPart>
          </mc:Choice>
          <mc:Fallback>
            <p:pic>
              <p:nvPicPr>
                <p:cNvPr id="207" name="墨迹 206">
                  <a:extLst>
                    <a:ext uri="{FF2B5EF4-FFF2-40B4-BE49-F238E27FC236}">
                      <a16:creationId xmlns:a16="http://schemas.microsoft.com/office/drawing/2014/main" id="{909AC0D5-F780-4525-5421-8C90A08ABA7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632742" y="4784197"/>
                  <a:ext cx="104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61" name="墨迹 260">
                  <a:extLst>
                    <a:ext uri="{FF2B5EF4-FFF2-40B4-BE49-F238E27FC236}">
                      <a16:creationId xmlns:a16="http://schemas.microsoft.com/office/drawing/2014/main" id="{314133DA-9FCF-FD82-6FBD-43E6B59F871A}"/>
                    </a:ext>
                  </a:extLst>
                </p14:cNvPr>
                <p14:cNvContentPartPr/>
                <p14:nvPr/>
              </p14:nvContentPartPr>
              <p14:xfrm>
                <a:off x="5514302" y="4509517"/>
                <a:ext cx="43200" cy="210600"/>
              </p14:xfrm>
            </p:contentPart>
          </mc:Choice>
          <mc:Fallback>
            <p:pic>
              <p:nvPicPr>
                <p:cNvPr id="261" name="墨迹 260">
                  <a:extLst>
                    <a:ext uri="{FF2B5EF4-FFF2-40B4-BE49-F238E27FC236}">
                      <a16:creationId xmlns:a16="http://schemas.microsoft.com/office/drawing/2014/main" id="{314133DA-9FCF-FD82-6FBD-43E6B59F871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505302" y="4500517"/>
                  <a:ext cx="60840" cy="22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927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3.3 Histogram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Image Size: MN</a:t>
            </a:r>
          </a:p>
          <a:p>
            <a:r>
              <a:rPr lang="en-US" altLang="zh-CN" dirty="0" err="1"/>
              <a:t>r</a:t>
            </a:r>
            <a:r>
              <a:rPr lang="en-US" altLang="zh-CN" sz="1400" dirty="0" err="1"/>
              <a:t>k</a:t>
            </a:r>
            <a:r>
              <a:rPr lang="en-US" altLang="zh-CN" dirty="0"/>
              <a:t> : </a:t>
            </a:r>
            <a:r>
              <a:rPr lang="en-US" altLang="zh-CN" i="1" dirty="0" err="1"/>
              <a:t>k</a:t>
            </a:r>
            <a:r>
              <a:rPr lang="en-US" altLang="zh-CN" dirty="0" err="1"/>
              <a:t>th</a:t>
            </a:r>
            <a:r>
              <a:rPr lang="en-US" altLang="zh-CN" dirty="0"/>
              <a:t> intensity level</a:t>
            </a:r>
          </a:p>
          <a:p>
            <a:r>
              <a:rPr lang="en-US" altLang="zh-CN" dirty="0" err="1"/>
              <a:t>n</a:t>
            </a:r>
            <a:r>
              <a:rPr lang="en-US" altLang="zh-CN" sz="1600" dirty="0" err="1"/>
              <a:t>k</a:t>
            </a:r>
            <a:r>
              <a:rPr lang="en-US" altLang="zh-CN" dirty="0"/>
              <a:t> : the number of pixel in the Image with </a:t>
            </a:r>
            <a:r>
              <a:rPr lang="en-US" altLang="zh-CN" dirty="0" err="1"/>
              <a:t>intesity</a:t>
            </a:r>
            <a:r>
              <a:rPr lang="en-US" altLang="zh-CN" dirty="0"/>
              <a:t> </a:t>
            </a:r>
            <a:r>
              <a:rPr lang="en-US" altLang="zh-CN" dirty="0" err="1"/>
              <a:t>r</a:t>
            </a:r>
            <a:r>
              <a:rPr lang="en-US" altLang="zh-CN" sz="1400" dirty="0" err="1"/>
              <a:t>k</a:t>
            </a:r>
            <a:endParaRPr lang="en-US" altLang="zh-CN" sz="1400" dirty="0"/>
          </a:p>
          <a:p>
            <a:r>
              <a:rPr lang="en-US" altLang="zh-CN" dirty="0"/>
              <a:t>p(</a:t>
            </a:r>
            <a:r>
              <a:rPr lang="en-US" altLang="zh-CN" dirty="0" err="1"/>
              <a:t>r</a:t>
            </a:r>
            <a:r>
              <a:rPr lang="en-US" altLang="zh-CN" sz="1400" dirty="0" err="1"/>
              <a:t>k</a:t>
            </a:r>
            <a:r>
              <a:rPr lang="en-US" altLang="zh-CN" dirty="0"/>
              <a:t>)= </a:t>
            </a:r>
            <a:r>
              <a:rPr lang="en-US" altLang="zh-CN" dirty="0" err="1"/>
              <a:t>n</a:t>
            </a:r>
            <a:r>
              <a:rPr lang="en-US" altLang="zh-CN" sz="1600" dirty="0" err="1"/>
              <a:t>k</a:t>
            </a:r>
            <a:r>
              <a:rPr lang="en-US" altLang="zh-CN" sz="1600" dirty="0"/>
              <a:t> </a:t>
            </a:r>
            <a:r>
              <a:rPr lang="en-US" altLang="zh-CN" dirty="0"/>
              <a:t>/MN : Normalized Histogram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3.3 Histogram Processing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95936" y="1628800"/>
          <a:ext cx="3672410" cy="864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17008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M=5,N=2,L-1=7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22821"/>
              </p:ext>
            </p:extLst>
          </p:nvPr>
        </p:nvGraphicFramePr>
        <p:xfrm>
          <a:off x="1524001" y="2502188"/>
          <a:ext cx="6095997" cy="1185596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815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902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</a:t>
                      </a:r>
                      <a:r>
                        <a:rPr lang="en-US" altLang="zh-CN" sz="900" dirty="0" err="1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2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76">
                <a:tc>
                  <a:txBody>
                    <a:bodyPr/>
                    <a:lstStyle/>
                    <a:p>
                      <a:r>
                        <a:rPr lang="en-US" altLang="zh-CN" dirty="0"/>
                        <a:t>p(</a:t>
                      </a:r>
                      <a:r>
                        <a:rPr lang="en-US" altLang="zh-CN" dirty="0" err="1"/>
                        <a:t>rk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566124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[Programming] =&gt;  </a:t>
            </a:r>
            <a:r>
              <a:rPr lang="en-US" altLang="zh-CN" dirty="0" err="1"/>
              <a:t>histo</a:t>
            </a:r>
            <a:r>
              <a:rPr lang="en-US" altLang="zh-CN" dirty="0"/>
              <a:t>[f[</a:t>
            </a:r>
            <a:r>
              <a:rPr lang="en-US" altLang="zh-CN" dirty="0" err="1"/>
              <a:t>x,y</a:t>
            </a:r>
            <a:r>
              <a:rPr lang="en-US" altLang="zh-CN" dirty="0"/>
              <a:t>]] ++;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D4D0080-CCFC-8FA5-829C-5C49020CF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49805"/>
              </p:ext>
            </p:extLst>
          </p:nvPr>
        </p:nvGraphicFramePr>
        <p:xfrm>
          <a:off x="1524001" y="4043604"/>
          <a:ext cx="6095997" cy="1185596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902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</a:t>
                      </a:r>
                      <a:r>
                        <a:rPr lang="en-US" altLang="zh-CN" sz="900" dirty="0" err="1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2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76">
                <a:tc>
                  <a:txBody>
                    <a:bodyPr/>
                    <a:lstStyle/>
                    <a:p>
                      <a:r>
                        <a:rPr lang="en-US" altLang="zh-CN" dirty="0"/>
                        <a:t>p(</a:t>
                      </a:r>
                      <a:r>
                        <a:rPr lang="en-US" altLang="zh-CN" dirty="0" err="1"/>
                        <a:t>rk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3683181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916832"/>
            <a:ext cx="46037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 Histogram Equalization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835696" y="1340768"/>
          <a:ext cx="507682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01720" imgH="482400" progId="Equation.3">
                  <p:embed/>
                </p:oleObj>
              </mc:Choice>
              <mc:Fallback>
                <p:oleObj name="公式" r:id="rId2" imgW="1701720" imgH="482400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340768"/>
                        <a:ext cx="5076825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2996952"/>
            <a:ext cx="637833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3.3.1 Histogram Equalization</a:t>
            </a: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627784" y="3573016"/>
          <a:ext cx="4608512" cy="157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00200" imgH="545760" progId="Equation.3">
                  <p:embed/>
                </p:oleObj>
              </mc:Choice>
              <mc:Fallback>
                <p:oleObj name="公式" r:id="rId2" imgW="1600200" imgH="545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573016"/>
                        <a:ext cx="4608512" cy="15727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内容占位符 3"/>
          <p:cNvGraphicFramePr>
            <a:graphicFrameLocks noChangeAspect="1"/>
          </p:cNvGraphicFramePr>
          <p:nvPr/>
        </p:nvGraphicFramePr>
        <p:xfrm>
          <a:off x="2195736" y="1556792"/>
          <a:ext cx="507682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01720" imgH="482400" progId="Equation.3">
                  <p:embed/>
                </p:oleObj>
              </mc:Choice>
              <mc:Fallback>
                <p:oleObj name="公式" r:id="rId4" imgW="1701720" imgH="482400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556792"/>
                        <a:ext cx="5076825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 Histogram Equalization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032047"/>
              </p:ext>
            </p:extLst>
          </p:nvPr>
        </p:nvGraphicFramePr>
        <p:xfrm>
          <a:off x="5076056" y="5373216"/>
          <a:ext cx="3816425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3995936" y="1628800"/>
          <a:ext cx="3672410" cy="864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17008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M=5,N=2,L=7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86434"/>
              </p:ext>
            </p:extLst>
          </p:nvPr>
        </p:nvGraphicFramePr>
        <p:xfrm>
          <a:off x="755576" y="2636911"/>
          <a:ext cx="7488833" cy="242376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2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2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2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886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</a:t>
                      </a:r>
                      <a:r>
                        <a:rPr lang="en-US" altLang="zh-CN" sz="900" dirty="0" err="1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6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61">
                <a:tc>
                  <a:txBody>
                    <a:bodyPr/>
                    <a:lstStyle/>
                    <a:p>
                      <a:r>
                        <a:rPr lang="en-US" altLang="zh-CN" dirty="0"/>
                        <a:t>p(</a:t>
                      </a:r>
                      <a:r>
                        <a:rPr lang="en-US" altLang="zh-CN" dirty="0" err="1"/>
                        <a:t>rk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761">
                <a:tc>
                  <a:txBody>
                    <a:bodyPr/>
                    <a:lstStyle/>
                    <a:p>
                      <a:r>
                        <a:rPr lang="zh-CN" altLang="en-US" dirty="0"/>
                        <a:t>∑</a:t>
                      </a:r>
                      <a:r>
                        <a:rPr lang="en-US" altLang="zh-CN" dirty="0"/>
                        <a:t>P(</a:t>
                      </a:r>
                      <a:r>
                        <a:rPr lang="en-US" altLang="zh-CN" dirty="0" err="1"/>
                        <a:t>rk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(L-1)</a:t>
                      </a:r>
                      <a:r>
                        <a:rPr lang="zh-CN" altLang="en-US" dirty="0"/>
                        <a:t> ∑</a:t>
                      </a:r>
                      <a:r>
                        <a:rPr lang="en-US" altLang="zh-CN" dirty="0"/>
                        <a:t>P(</a:t>
                      </a:r>
                      <a:r>
                        <a:rPr lang="en-US" altLang="zh-CN" dirty="0" err="1"/>
                        <a:t>rk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C913DE6-9E24-CDC5-C931-E9DDCE33F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546002"/>
              </p:ext>
            </p:extLst>
          </p:nvPr>
        </p:nvGraphicFramePr>
        <p:xfrm>
          <a:off x="251519" y="5151681"/>
          <a:ext cx="4608512" cy="157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00200" imgH="545760" progId="Equation.3">
                  <p:embed/>
                </p:oleObj>
              </mc:Choice>
              <mc:Fallback>
                <p:oleObj name="公式" r:id="rId2" imgW="1600200" imgH="54576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19" y="5151681"/>
                        <a:ext cx="4608512" cy="15727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F9B34C58-DC05-6CC6-6487-7C752A43D157}"/>
              </a:ext>
            </a:extLst>
          </p:cNvPr>
          <p:cNvGrpSpPr/>
          <p:nvPr/>
        </p:nvGrpSpPr>
        <p:grpSpPr>
          <a:xfrm>
            <a:off x="3353942" y="5254717"/>
            <a:ext cx="1484640" cy="1146240"/>
            <a:chOff x="3353942" y="5254717"/>
            <a:chExt cx="1484640" cy="11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41D399F-BF56-E758-123C-F22AA8187A2B}"/>
                    </a:ext>
                  </a:extLst>
                </p14:cNvPr>
                <p14:cNvContentPartPr/>
                <p14:nvPr/>
              </p14:nvContentPartPr>
              <p14:xfrm>
                <a:off x="4074662" y="5386837"/>
                <a:ext cx="360" cy="180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41D399F-BF56-E758-123C-F22AA8187A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65662" y="5378197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1CFF89DC-E32A-0DE7-02EF-DDDDC797516C}"/>
                    </a:ext>
                  </a:extLst>
                </p14:cNvPr>
                <p14:cNvContentPartPr/>
                <p14:nvPr/>
              </p14:nvContentPartPr>
              <p14:xfrm>
                <a:off x="3380222" y="5254717"/>
                <a:ext cx="587880" cy="62640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1CFF89DC-E32A-0DE7-02EF-DDDDC79751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71582" y="5246077"/>
                  <a:ext cx="6055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E45D7C89-373F-FDCF-6A6E-191425497050}"/>
                    </a:ext>
                  </a:extLst>
                </p14:cNvPr>
                <p14:cNvContentPartPr/>
                <p14:nvPr/>
              </p14:nvContentPartPr>
              <p14:xfrm>
                <a:off x="3353942" y="5769877"/>
                <a:ext cx="195840" cy="57060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E45D7C89-373F-FDCF-6A6E-1914254970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45302" y="5761237"/>
                  <a:ext cx="2134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DFA6ED00-5932-CBD5-A68A-2C34A4A6506A}"/>
                    </a:ext>
                  </a:extLst>
                </p14:cNvPr>
                <p14:cNvContentPartPr/>
                <p14:nvPr/>
              </p14:nvContentPartPr>
              <p14:xfrm>
                <a:off x="3675062" y="5308357"/>
                <a:ext cx="1163520" cy="109260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DFA6ED00-5932-CBD5-A68A-2C34A4A650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66062" y="5299357"/>
                  <a:ext cx="1181160" cy="11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A832DA-91FE-68E6-3295-F862A46589CB}"/>
              </a:ext>
            </a:extLst>
          </p:cNvPr>
          <p:cNvGrpSpPr/>
          <p:nvPr/>
        </p:nvGrpSpPr>
        <p:grpSpPr>
          <a:xfrm>
            <a:off x="2396702" y="4019557"/>
            <a:ext cx="199080" cy="321480"/>
            <a:chOff x="2396702" y="4019557"/>
            <a:chExt cx="19908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6393C3F5-661B-D91F-5827-5CE0DC24BE69}"/>
                    </a:ext>
                  </a:extLst>
                </p14:cNvPr>
                <p14:cNvContentPartPr/>
                <p14:nvPr/>
              </p14:nvContentPartPr>
              <p14:xfrm>
                <a:off x="2396702" y="4305397"/>
                <a:ext cx="1800" cy="3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6393C3F5-661B-D91F-5827-5CE0DC24BE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702" y="4296397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29726581-A244-9021-8F5A-D49BB8EC9C22}"/>
                    </a:ext>
                  </a:extLst>
                </p14:cNvPr>
                <p14:cNvContentPartPr/>
                <p14:nvPr/>
              </p14:nvContentPartPr>
              <p14:xfrm>
                <a:off x="2451062" y="4019557"/>
                <a:ext cx="80280" cy="1663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29726581-A244-9021-8F5A-D49BB8EC9C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42062" y="4010917"/>
                  <a:ext cx="97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53738D28-B2D9-A661-2893-7675DD000D45}"/>
                    </a:ext>
                  </a:extLst>
                </p14:cNvPr>
                <p14:cNvContentPartPr/>
                <p14:nvPr/>
              </p14:nvContentPartPr>
              <p14:xfrm>
                <a:off x="2591822" y="4339237"/>
                <a:ext cx="3960" cy="18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53738D28-B2D9-A661-2893-7675DD000D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83182" y="4330597"/>
                  <a:ext cx="21600" cy="19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3.3.1 Histogram Equalization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[Programming</a:t>
            </a:r>
            <a:r>
              <a:rPr lang="en-US" altLang="zh-CN" dirty="0"/>
              <a:t>]</a:t>
            </a:r>
            <a:endParaRPr lang="zh-CN" altLang="en-US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D039B8B3-F461-F65A-63B4-18289F066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553951"/>
              </p:ext>
            </p:extLst>
          </p:nvPr>
        </p:nvGraphicFramePr>
        <p:xfrm>
          <a:off x="899592" y="2290435"/>
          <a:ext cx="4608512" cy="157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00200" imgH="545760" progId="Equation.3">
                  <p:embed/>
                </p:oleObj>
              </mc:Choice>
              <mc:Fallback>
                <p:oleObj name="公式" r:id="rId2" imgW="1600200" imgH="545760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C913DE6-9E24-CDC5-C931-E9DDCE33F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90435"/>
                        <a:ext cx="4608512" cy="15727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C587030-DC6C-D785-6BED-5626825D3369}"/>
                  </a:ext>
                </a:extLst>
              </p14:cNvPr>
              <p14:cNvContentPartPr/>
              <p14:nvPr/>
            </p14:nvContentPartPr>
            <p14:xfrm>
              <a:off x="5210462" y="2709877"/>
              <a:ext cx="27360" cy="511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C587030-DC6C-D785-6BED-5626825D33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1822" y="2701237"/>
                <a:ext cx="4500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7F8470FE-72E5-7AC7-EA01-BBE69D2B37EA}"/>
              </a:ext>
            </a:extLst>
          </p:cNvPr>
          <p:cNvGrpSpPr/>
          <p:nvPr/>
        </p:nvGrpSpPr>
        <p:grpSpPr>
          <a:xfrm>
            <a:off x="1189262" y="3639397"/>
            <a:ext cx="797760" cy="459000"/>
            <a:chOff x="1189262" y="3639397"/>
            <a:chExt cx="79776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879A110-9305-BFB7-929F-0A2DFC093D11}"/>
                    </a:ext>
                  </a:extLst>
                </p14:cNvPr>
                <p14:cNvContentPartPr/>
                <p14:nvPr/>
              </p14:nvContentPartPr>
              <p14:xfrm>
                <a:off x="1189262" y="3639397"/>
                <a:ext cx="236880" cy="45900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879A110-9305-BFB7-929F-0A2DFC093D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0622" y="3630397"/>
                  <a:ext cx="25452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4B58AD7-E2F4-056A-ABB7-FFC0DF4988AD}"/>
                    </a:ext>
                  </a:extLst>
                </p14:cNvPr>
                <p14:cNvContentPartPr/>
                <p14:nvPr/>
              </p14:nvContentPartPr>
              <p14:xfrm>
                <a:off x="1508582" y="3739837"/>
                <a:ext cx="151200" cy="331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4B58AD7-E2F4-056A-ABB7-FFC0DF4988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9942" y="3731197"/>
                  <a:ext cx="168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126A76F3-9683-665A-3116-A7369913D872}"/>
                    </a:ext>
                  </a:extLst>
                </p14:cNvPr>
                <p14:cNvContentPartPr/>
                <p14:nvPr/>
              </p14:nvContentPartPr>
              <p14:xfrm>
                <a:off x="1562222" y="3763957"/>
                <a:ext cx="64800" cy="2815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126A76F3-9683-665A-3116-A7369913D8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3222" y="3754957"/>
                  <a:ext cx="824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926A9F88-3EA3-2735-C826-436ABD0D0006}"/>
                    </a:ext>
                  </a:extLst>
                </p14:cNvPr>
                <p14:cNvContentPartPr/>
                <p14:nvPr/>
              </p14:nvContentPartPr>
              <p14:xfrm>
                <a:off x="1695422" y="3808597"/>
                <a:ext cx="151920" cy="2386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926A9F88-3EA3-2735-C826-436ABD0D00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86422" y="3799957"/>
                  <a:ext cx="1695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11D8DDA6-7340-C781-FCAF-A04288F3B944}"/>
                    </a:ext>
                  </a:extLst>
                </p14:cNvPr>
                <p14:cNvContentPartPr/>
                <p14:nvPr/>
              </p14:nvContentPartPr>
              <p14:xfrm>
                <a:off x="1837262" y="3707077"/>
                <a:ext cx="149760" cy="33192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11D8DDA6-7340-C781-FCAF-A04288F3B9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28262" y="3698077"/>
                  <a:ext cx="16740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D1B577E-E9CD-04E3-04D3-D5699CA1A116}"/>
              </a:ext>
            </a:extLst>
          </p:cNvPr>
          <p:cNvGrpSpPr/>
          <p:nvPr/>
        </p:nvGrpSpPr>
        <p:grpSpPr>
          <a:xfrm>
            <a:off x="2194022" y="3824077"/>
            <a:ext cx="198000" cy="194400"/>
            <a:chOff x="2194022" y="3824077"/>
            <a:chExt cx="19800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278BF277-1B30-FDBB-B474-1100702153A2}"/>
                    </a:ext>
                  </a:extLst>
                </p14:cNvPr>
                <p14:cNvContentPartPr/>
                <p14:nvPr/>
              </p14:nvContentPartPr>
              <p14:xfrm>
                <a:off x="2272502" y="3834877"/>
                <a:ext cx="84240" cy="3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278BF277-1B30-FDBB-B474-1100702153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63502" y="3826237"/>
                  <a:ext cx="101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1FDCF564-F304-90E2-D572-8710B5730AE2}"/>
                    </a:ext>
                  </a:extLst>
                </p14:cNvPr>
                <p14:cNvContentPartPr/>
                <p14:nvPr/>
              </p14:nvContentPartPr>
              <p14:xfrm>
                <a:off x="2298782" y="3879157"/>
                <a:ext cx="93240" cy="3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1FDCF564-F304-90E2-D572-8710B5730A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90142" y="3870517"/>
                  <a:ext cx="11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F010B777-2268-7417-43B6-FEF7BBB7303D}"/>
                    </a:ext>
                  </a:extLst>
                </p14:cNvPr>
                <p14:cNvContentPartPr/>
                <p14:nvPr/>
              </p14:nvContentPartPr>
              <p14:xfrm>
                <a:off x="2320022" y="3824077"/>
                <a:ext cx="23760" cy="4680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F010B777-2268-7417-43B6-FEF7BBB730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11022" y="3815077"/>
                  <a:ext cx="41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33616B0D-1FF8-492F-92BC-7F3D2E01BAF3}"/>
                    </a:ext>
                  </a:extLst>
                </p14:cNvPr>
                <p14:cNvContentPartPr/>
                <p14:nvPr/>
              </p14:nvContentPartPr>
              <p14:xfrm>
                <a:off x="2341262" y="3919837"/>
                <a:ext cx="11160" cy="1296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33616B0D-1FF8-492F-92BC-7F3D2E01BA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32622" y="3911197"/>
                  <a:ext cx="28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08BE53A6-BB25-83CE-EFD6-324F9640AE07}"/>
                    </a:ext>
                  </a:extLst>
                </p14:cNvPr>
                <p14:cNvContentPartPr/>
                <p14:nvPr/>
              </p14:nvContentPartPr>
              <p14:xfrm>
                <a:off x="2194022" y="3834877"/>
                <a:ext cx="149400" cy="18360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08BE53A6-BB25-83CE-EFD6-324F9640AE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85382" y="3826237"/>
                  <a:ext cx="16704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EA0EC835-6C96-27FE-2E04-93D133527764}"/>
                  </a:ext>
                </a:extLst>
              </p14:cNvPr>
              <p14:cNvContentPartPr/>
              <p14:nvPr/>
            </p14:nvContentPartPr>
            <p14:xfrm>
              <a:off x="3124622" y="3798877"/>
              <a:ext cx="165240" cy="23328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EA0EC835-6C96-27FE-2E04-93D13352776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15982" y="3790237"/>
                <a:ext cx="18288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0EE0D363-9BD0-08CB-2781-25B7D366A17A}"/>
              </a:ext>
            </a:extLst>
          </p:cNvPr>
          <p:cNvGrpSpPr/>
          <p:nvPr/>
        </p:nvGrpSpPr>
        <p:grpSpPr>
          <a:xfrm>
            <a:off x="3435302" y="3803197"/>
            <a:ext cx="559800" cy="240840"/>
            <a:chOff x="3435302" y="3803197"/>
            <a:chExt cx="55980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A0FEB50F-670D-39E2-5FA0-7FF8CB8FB32B}"/>
                    </a:ext>
                  </a:extLst>
                </p14:cNvPr>
                <p14:cNvContentPartPr/>
                <p14:nvPr/>
              </p14:nvContentPartPr>
              <p14:xfrm>
                <a:off x="3435302" y="3897157"/>
                <a:ext cx="1800" cy="36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A0FEB50F-670D-39E2-5FA0-7FF8CB8FB3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26662" y="3888157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1967FCAE-CC62-D997-793A-C7B625216F83}"/>
                    </a:ext>
                  </a:extLst>
                </p14:cNvPr>
                <p14:cNvContentPartPr/>
                <p14:nvPr/>
              </p14:nvContentPartPr>
              <p14:xfrm>
                <a:off x="3443942" y="3967717"/>
                <a:ext cx="1800" cy="36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1967FCAE-CC62-D997-793A-C7B625216F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35302" y="3959077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1BC4209-5DC6-CE0E-13EF-2903A923BC07}"/>
                    </a:ext>
                  </a:extLst>
                </p14:cNvPr>
                <p14:cNvContentPartPr/>
                <p14:nvPr/>
              </p14:nvContentPartPr>
              <p14:xfrm>
                <a:off x="3568502" y="3815077"/>
                <a:ext cx="117360" cy="1116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1BC4209-5DC6-CE0E-13EF-2903A923BC0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59862" y="3806077"/>
                  <a:ext cx="135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8CD6DED-0F32-7C18-EB50-F45921464066}"/>
                    </a:ext>
                  </a:extLst>
                </p14:cNvPr>
                <p14:cNvContentPartPr/>
                <p14:nvPr/>
              </p14:nvContentPartPr>
              <p14:xfrm>
                <a:off x="3541862" y="3879157"/>
                <a:ext cx="86040" cy="16488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8CD6DED-0F32-7C18-EB50-F4592146406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32862" y="3870517"/>
                  <a:ext cx="103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B41B2AD7-7905-7112-69F3-A720B8E5642F}"/>
                    </a:ext>
                  </a:extLst>
                </p14:cNvPr>
                <p14:cNvContentPartPr/>
                <p14:nvPr/>
              </p14:nvContentPartPr>
              <p14:xfrm>
                <a:off x="3779102" y="3803197"/>
                <a:ext cx="120960" cy="2109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B41B2AD7-7905-7112-69F3-A720B8E564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70102" y="3794197"/>
                  <a:ext cx="138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74322CD8-6F0C-709F-A264-4B079D61EA1A}"/>
                    </a:ext>
                  </a:extLst>
                </p14:cNvPr>
                <p14:cNvContentPartPr/>
                <p14:nvPr/>
              </p14:nvContentPartPr>
              <p14:xfrm>
                <a:off x="3966662" y="3941437"/>
                <a:ext cx="28440" cy="662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74322CD8-6F0C-709F-A264-4B079D61EA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57662" y="3932437"/>
                  <a:ext cx="4608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F3B2A27-1374-CC98-02CF-1FE3820E6266}"/>
              </a:ext>
            </a:extLst>
          </p:cNvPr>
          <p:cNvGrpSpPr/>
          <p:nvPr/>
        </p:nvGrpSpPr>
        <p:grpSpPr>
          <a:xfrm>
            <a:off x="4163222" y="3753877"/>
            <a:ext cx="642960" cy="244440"/>
            <a:chOff x="4163222" y="3753877"/>
            <a:chExt cx="64296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649A519A-9AE2-35B3-C2A8-D33A70C30AB6}"/>
                    </a:ext>
                  </a:extLst>
                </p14:cNvPr>
                <p14:cNvContentPartPr/>
                <p14:nvPr/>
              </p14:nvContentPartPr>
              <p14:xfrm>
                <a:off x="4163222" y="3817597"/>
                <a:ext cx="99000" cy="16128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649A519A-9AE2-35B3-C2A8-D33A70C30A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54222" y="3808957"/>
                  <a:ext cx="116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F9570484-63F8-AF37-909C-4934D48B8A0F}"/>
                    </a:ext>
                  </a:extLst>
                </p14:cNvPr>
                <p14:cNvContentPartPr/>
                <p14:nvPr/>
              </p14:nvContentPartPr>
              <p14:xfrm>
                <a:off x="4372382" y="3799237"/>
                <a:ext cx="100440" cy="1749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F9570484-63F8-AF37-909C-4934D48B8A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63742" y="3790597"/>
                  <a:ext cx="118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E7A99E10-EAA1-E7A8-2C0D-D732CF403DE3}"/>
                    </a:ext>
                  </a:extLst>
                </p14:cNvPr>
                <p14:cNvContentPartPr/>
                <p14:nvPr/>
              </p14:nvContentPartPr>
              <p14:xfrm>
                <a:off x="4385342" y="3832717"/>
                <a:ext cx="67320" cy="1116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E7A99E10-EAA1-E7A8-2C0D-D732CF403DE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76342" y="3824077"/>
                  <a:ext cx="849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D686DC35-EE86-3A1E-DD07-63EA056D7B31}"/>
                    </a:ext>
                  </a:extLst>
                </p14:cNvPr>
                <p14:cNvContentPartPr/>
                <p14:nvPr/>
              </p14:nvContentPartPr>
              <p14:xfrm>
                <a:off x="4523582" y="3808237"/>
                <a:ext cx="85680" cy="19008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D686DC35-EE86-3A1E-DD07-63EA056D7B3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14942" y="3799237"/>
                  <a:ext cx="103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EECC32EC-F027-7D2C-F4FB-2939CAA7951A}"/>
                    </a:ext>
                  </a:extLst>
                </p14:cNvPr>
                <p14:cNvContentPartPr/>
                <p14:nvPr/>
              </p14:nvContentPartPr>
              <p14:xfrm>
                <a:off x="4536182" y="3818677"/>
                <a:ext cx="73800" cy="756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EECC32EC-F027-7D2C-F4FB-2939CAA7951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27542" y="3810037"/>
                  <a:ext cx="91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E2621629-29F0-82D1-C1A5-525CC4AC3B30}"/>
                    </a:ext>
                  </a:extLst>
                </p14:cNvPr>
                <p14:cNvContentPartPr/>
                <p14:nvPr/>
              </p14:nvContentPartPr>
              <p14:xfrm>
                <a:off x="4591622" y="3753877"/>
                <a:ext cx="214560" cy="23292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E2621629-29F0-82D1-C1A5-525CC4AC3B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82982" y="3744877"/>
                  <a:ext cx="23220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8BFA918-0A97-413E-47FC-59B03B3A0C40}"/>
              </a:ext>
            </a:extLst>
          </p:cNvPr>
          <p:cNvGrpSpPr/>
          <p:nvPr/>
        </p:nvGrpSpPr>
        <p:grpSpPr>
          <a:xfrm>
            <a:off x="1164422" y="4295317"/>
            <a:ext cx="893880" cy="323640"/>
            <a:chOff x="1164422" y="4295317"/>
            <a:chExt cx="89388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64726551-AE8D-51CA-D961-D93879AA6475}"/>
                    </a:ext>
                  </a:extLst>
                </p14:cNvPr>
                <p14:cNvContentPartPr/>
                <p14:nvPr/>
              </p14:nvContentPartPr>
              <p14:xfrm>
                <a:off x="1164422" y="4402957"/>
                <a:ext cx="144360" cy="21600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64726551-AE8D-51CA-D961-D93879AA647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55782" y="4393957"/>
                  <a:ext cx="162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83DBA1CE-3832-ED0E-A88F-A3C76679F238}"/>
                    </a:ext>
                  </a:extLst>
                </p14:cNvPr>
                <p14:cNvContentPartPr/>
                <p14:nvPr/>
              </p14:nvContentPartPr>
              <p14:xfrm>
                <a:off x="1358102" y="4296397"/>
                <a:ext cx="138960" cy="27360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83DBA1CE-3832-ED0E-A88F-A3C76679F23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49102" y="4287397"/>
                  <a:ext cx="156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7FC95E38-BCE1-451C-7D5B-9DF90DACA5C8}"/>
                    </a:ext>
                  </a:extLst>
                </p14:cNvPr>
                <p14:cNvContentPartPr/>
                <p14:nvPr/>
              </p14:nvContentPartPr>
              <p14:xfrm>
                <a:off x="1579862" y="4324837"/>
                <a:ext cx="100440" cy="1656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7FC95E38-BCE1-451C-7D5B-9DF90DACA5C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71222" y="4315837"/>
                  <a:ext cx="118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AD9CA10-E3F2-2B02-6F01-BDBD5EB6D0B4}"/>
                    </a:ext>
                  </a:extLst>
                </p14:cNvPr>
                <p14:cNvContentPartPr/>
                <p14:nvPr/>
              </p14:nvContentPartPr>
              <p14:xfrm>
                <a:off x="1606502" y="4349677"/>
                <a:ext cx="73440" cy="23148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AD9CA10-E3F2-2B02-6F01-BDBD5EB6D0B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597502" y="4340677"/>
                  <a:ext cx="91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27290DCD-B3F2-FD19-D264-9C9988487299}"/>
                    </a:ext>
                  </a:extLst>
                </p14:cNvPr>
                <p14:cNvContentPartPr/>
                <p14:nvPr/>
              </p14:nvContentPartPr>
              <p14:xfrm>
                <a:off x="1774982" y="4362637"/>
                <a:ext cx="135360" cy="19872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27290DCD-B3F2-FD19-D264-9C998848729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66342" y="4353997"/>
                  <a:ext cx="153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F37CE8E7-B83C-E7F7-EDA1-0D0F05E3CDEF}"/>
                    </a:ext>
                  </a:extLst>
                </p14:cNvPr>
                <p14:cNvContentPartPr/>
                <p14:nvPr/>
              </p14:nvContentPartPr>
              <p14:xfrm>
                <a:off x="1952822" y="4295317"/>
                <a:ext cx="105480" cy="30456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F37CE8E7-B83C-E7F7-EDA1-0D0F05E3CD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43822" y="4286317"/>
                  <a:ext cx="12312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045E4FE-6285-8F56-E171-3D9B8C0B3ABC}"/>
              </a:ext>
            </a:extLst>
          </p:cNvPr>
          <p:cNvGrpSpPr/>
          <p:nvPr/>
        </p:nvGrpSpPr>
        <p:grpSpPr>
          <a:xfrm>
            <a:off x="2325782" y="4465237"/>
            <a:ext cx="98640" cy="87840"/>
            <a:chOff x="2325782" y="4465237"/>
            <a:chExt cx="98640" cy="8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03E05F34-A18D-862E-4985-8BBE8EC29839}"/>
                    </a:ext>
                  </a:extLst>
                </p14:cNvPr>
                <p14:cNvContentPartPr/>
                <p14:nvPr/>
              </p14:nvContentPartPr>
              <p14:xfrm>
                <a:off x="2325782" y="4465237"/>
                <a:ext cx="95760" cy="36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03E05F34-A18D-862E-4985-8BBE8EC2983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16782" y="4456237"/>
                  <a:ext cx="113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03E74A8C-5F17-8B26-16E1-465B645CDD8F}"/>
                    </a:ext>
                  </a:extLst>
                </p14:cNvPr>
                <p14:cNvContentPartPr/>
                <p14:nvPr/>
              </p14:nvContentPartPr>
              <p14:xfrm>
                <a:off x="2325782" y="4527157"/>
                <a:ext cx="98640" cy="2592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03E74A8C-5F17-8B26-16E1-465B645CDD8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16782" y="4518517"/>
                  <a:ext cx="1162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3268733-FCFF-4C40-5CC1-F51408D10DC8}"/>
              </a:ext>
            </a:extLst>
          </p:cNvPr>
          <p:cNvGrpSpPr/>
          <p:nvPr/>
        </p:nvGrpSpPr>
        <p:grpSpPr>
          <a:xfrm>
            <a:off x="2831582" y="4269757"/>
            <a:ext cx="298440" cy="614880"/>
            <a:chOff x="2831582" y="4269757"/>
            <a:chExt cx="298440" cy="61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B490DE4B-816D-FF22-012F-6F23E5A3E259}"/>
                    </a:ext>
                  </a:extLst>
                </p14:cNvPr>
                <p14:cNvContentPartPr/>
                <p14:nvPr/>
              </p14:nvContentPartPr>
              <p14:xfrm>
                <a:off x="2920502" y="4429597"/>
                <a:ext cx="201600" cy="1800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B490DE4B-816D-FF22-012F-6F23E5A3E25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11502" y="4420597"/>
                  <a:ext cx="219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AC888AB1-7670-97C4-A49E-09F0A5A515EF}"/>
                    </a:ext>
                  </a:extLst>
                </p14:cNvPr>
                <p14:cNvContentPartPr/>
                <p14:nvPr/>
              </p14:nvContentPartPr>
              <p14:xfrm>
                <a:off x="2858582" y="4474237"/>
                <a:ext cx="271440" cy="2336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AC888AB1-7670-97C4-A49E-09F0A5A515E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849942" y="4465237"/>
                  <a:ext cx="28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220ACE4F-ADC1-DE0A-D338-1D743CB6E9A4}"/>
                    </a:ext>
                  </a:extLst>
                </p14:cNvPr>
                <p14:cNvContentPartPr/>
                <p14:nvPr/>
              </p14:nvContentPartPr>
              <p14:xfrm>
                <a:off x="2831582" y="4757917"/>
                <a:ext cx="360" cy="12672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220ACE4F-ADC1-DE0A-D338-1D743CB6E9A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822942" y="4749277"/>
                  <a:ext cx="18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CC360F8F-43F0-E3E0-13C9-D05C3FD4AC84}"/>
                    </a:ext>
                  </a:extLst>
                </p14:cNvPr>
                <p14:cNvContentPartPr/>
                <p14:nvPr/>
              </p14:nvContentPartPr>
              <p14:xfrm>
                <a:off x="2871902" y="4766917"/>
                <a:ext cx="48600" cy="8496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CC360F8F-43F0-E3E0-13C9-D05C3FD4AC8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63262" y="4758277"/>
                  <a:ext cx="66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F866A02B-7997-1975-4D2A-7FA8EC2FA432}"/>
                    </a:ext>
                  </a:extLst>
                </p14:cNvPr>
                <p14:cNvContentPartPr/>
                <p14:nvPr/>
              </p14:nvContentPartPr>
              <p14:xfrm>
                <a:off x="2947142" y="4802557"/>
                <a:ext cx="27000" cy="36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F866A02B-7997-1975-4D2A-7FA8EC2FA43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938502" y="4793917"/>
                  <a:ext cx="44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9B97C0DE-9B37-8730-106F-311E7AB96D4A}"/>
                    </a:ext>
                  </a:extLst>
                </p14:cNvPr>
                <p14:cNvContentPartPr/>
                <p14:nvPr/>
              </p14:nvContentPartPr>
              <p14:xfrm>
                <a:off x="2955782" y="4846837"/>
                <a:ext cx="14760" cy="36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9B97C0DE-9B37-8730-106F-311E7AB96D4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47142" y="4838197"/>
                  <a:ext cx="3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03A667DF-5809-5DE8-E178-96FE24858C84}"/>
                    </a:ext>
                  </a:extLst>
                </p14:cNvPr>
                <p14:cNvContentPartPr/>
                <p14:nvPr/>
              </p14:nvContentPartPr>
              <p14:xfrm>
                <a:off x="3061622" y="4782397"/>
                <a:ext cx="47520" cy="8208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03A667DF-5809-5DE8-E178-96FE24858C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52982" y="4773757"/>
                  <a:ext cx="65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8E96E640-5A6F-E766-7918-DC3156458E62}"/>
                    </a:ext>
                  </a:extLst>
                </p14:cNvPr>
                <p14:cNvContentPartPr/>
                <p14:nvPr/>
              </p14:nvContentPartPr>
              <p14:xfrm>
                <a:off x="2938142" y="4269757"/>
                <a:ext cx="81000" cy="12384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8E96E640-5A6F-E766-7918-DC3156458E6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929142" y="4261117"/>
                  <a:ext cx="9864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31679C4F-E2B9-296D-24E5-91913DF22FF2}"/>
                  </a:ext>
                </a:extLst>
              </p14:cNvPr>
              <p14:cNvContentPartPr/>
              <p14:nvPr/>
            </p14:nvContentPartPr>
            <p14:xfrm>
              <a:off x="3399662" y="4376677"/>
              <a:ext cx="135360" cy="26460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31679C4F-E2B9-296D-24E5-91913DF22FF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391022" y="4367677"/>
                <a:ext cx="153000" cy="28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06DA17CB-DEE7-9F3E-275A-9C6A3D60ACEF}"/>
              </a:ext>
            </a:extLst>
          </p:cNvPr>
          <p:cNvGrpSpPr/>
          <p:nvPr/>
        </p:nvGrpSpPr>
        <p:grpSpPr>
          <a:xfrm>
            <a:off x="3684062" y="4287757"/>
            <a:ext cx="416880" cy="399960"/>
            <a:chOff x="3684062" y="4287757"/>
            <a:chExt cx="416880" cy="3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347F817D-C903-A9F3-CB79-5A1C9D11BD53}"/>
                    </a:ext>
                  </a:extLst>
                </p14:cNvPr>
                <p14:cNvContentPartPr/>
                <p14:nvPr/>
              </p14:nvContentPartPr>
              <p14:xfrm>
                <a:off x="3692702" y="4379557"/>
                <a:ext cx="61200" cy="1476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347F817D-C903-A9F3-CB79-5A1C9D11BD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84062" y="4370557"/>
                  <a:ext cx="78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85DBC829-3AE3-185E-5977-1105EF8B2EE8}"/>
                    </a:ext>
                  </a:extLst>
                </p14:cNvPr>
                <p14:cNvContentPartPr/>
                <p14:nvPr/>
              </p14:nvContentPartPr>
              <p14:xfrm>
                <a:off x="3684062" y="4402957"/>
                <a:ext cx="100080" cy="21420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85DBC829-3AE3-185E-5977-1105EF8B2EE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75062" y="4394317"/>
                  <a:ext cx="117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920F9FC7-2364-B7A0-9E20-05DC1A6D246F}"/>
                    </a:ext>
                  </a:extLst>
                </p14:cNvPr>
                <p14:cNvContentPartPr/>
                <p14:nvPr/>
              </p14:nvContentPartPr>
              <p14:xfrm>
                <a:off x="3825902" y="4441477"/>
                <a:ext cx="112680" cy="13968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920F9FC7-2364-B7A0-9E20-05DC1A6D246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817262" y="4432477"/>
                  <a:ext cx="130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BF882AD5-88EF-6059-B9DC-CBA54AFCF56A}"/>
                    </a:ext>
                  </a:extLst>
                </p14:cNvPr>
                <p14:cNvContentPartPr/>
                <p14:nvPr/>
              </p14:nvContentPartPr>
              <p14:xfrm>
                <a:off x="3817262" y="4287757"/>
                <a:ext cx="12600" cy="21816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BF882AD5-88EF-6059-B9DC-CBA54AFCF56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08262" y="4278757"/>
                  <a:ext cx="30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8B489DFB-63DB-31C3-E9CD-4CFAF0650808}"/>
                    </a:ext>
                  </a:extLst>
                </p14:cNvPr>
                <p14:cNvContentPartPr/>
                <p14:nvPr/>
              </p14:nvContentPartPr>
              <p14:xfrm>
                <a:off x="3857222" y="4367317"/>
                <a:ext cx="102240" cy="19188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8B489DFB-63DB-31C3-E9CD-4CFAF06508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48222" y="4358677"/>
                  <a:ext cx="119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68EE8D55-70A1-8C47-EECF-8E63A10F7462}"/>
                    </a:ext>
                  </a:extLst>
                </p14:cNvPr>
                <p14:cNvContentPartPr/>
                <p14:nvPr/>
              </p14:nvContentPartPr>
              <p14:xfrm>
                <a:off x="4039022" y="4349677"/>
                <a:ext cx="61920" cy="33804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68EE8D55-70A1-8C47-EECF-8E63A10F746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030022" y="4340677"/>
                  <a:ext cx="7956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4F713DC-77FC-E769-5608-89B94CAF443E}"/>
              </a:ext>
            </a:extLst>
          </p:cNvPr>
          <p:cNvGrpSpPr/>
          <p:nvPr/>
        </p:nvGrpSpPr>
        <p:grpSpPr>
          <a:xfrm>
            <a:off x="1630982" y="5088037"/>
            <a:ext cx="967320" cy="375840"/>
            <a:chOff x="1630982" y="5088037"/>
            <a:chExt cx="967320" cy="3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40E26BEB-6965-509F-7F73-B7F79A444BAD}"/>
                    </a:ext>
                  </a:extLst>
                </p14:cNvPr>
                <p14:cNvContentPartPr/>
                <p14:nvPr/>
              </p14:nvContentPartPr>
              <p14:xfrm>
                <a:off x="1630982" y="5131957"/>
                <a:ext cx="171000" cy="26028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40E26BEB-6965-509F-7F73-B7F79A444BA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21982" y="5122957"/>
                  <a:ext cx="188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E19067BB-7039-D0C3-971E-E61A3A5AECB4}"/>
                    </a:ext>
                  </a:extLst>
                </p14:cNvPr>
                <p14:cNvContentPartPr/>
                <p14:nvPr/>
              </p14:nvContentPartPr>
              <p14:xfrm>
                <a:off x="1837982" y="5088037"/>
                <a:ext cx="184680" cy="34560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E19067BB-7039-D0C3-971E-E61A3A5AECB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29342" y="5079397"/>
                  <a:ext cx="202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53C86EB4-72C3-6EC2-C81C-7E89F3CAECDD}"/>
                    </a:ext>
                  </a:extLst>
                </p14:cNvPr>
                <p14:cNvContentPartPr/>
                <p14:nvPr/>
              </p14:nvContentPartPr>
              <p14:xfrm>
                <a:off x="2112662" y="5157517"/>
                <a:ext cx="137880" cy="36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53C86EB4-72C3-6EC2-C81C-7E89F3CAECD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04022" y="5148877"/>
                  <a:ext cx="155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9286EF67-9152-CDC6-8470-4A5C6326B2DF}"/>
                    </a:ext>
                  </a:extLst>
                </p14:cNvPr>
                <p14:cNvContentPartPr/>
                <p14:nvPr/>
              </p14:nvContentPartPr>
              <p14:xfrm>
                <a:off x="2155142" y="5157517"/>
                <a:ext cx="97200" cy="27936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9286EF67-9152-CDC6-8470-4A5C6326B2D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46142" y="5148877"/>
                  <a:ext cx="1148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E963F2FE-3A16-7136-696E-CEA94A03AC6C}"/>
                    </a:ext>
                  </a:extLst>
                </p14:cNvPr>
                <p14:cNvContentPartPr/>
                <p14:nvPr/>
              </p14:nvContentPartPr>
              <p14:xfrm>
                <a:off x="2315702" y="5156437"/>
                <a:ext cx="82440" cy="20772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E963F2FE-3A16-7136-696E-CEA94A03AC6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07062" y="5147437"/>
                  <a:ext cx="100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2285321C-682E-E931-A047-9F92799492D7}"/>
                    </a:ext>
                  </a:extLst>
                </p14:cNvPr>
                <p14:cNvContentPartPr/>
                <p14:nvPr/>
              </p14:nvContentPartPr>
              <p14:xfrm>
                <a:off x="2503262" y="5130517"/>
                <a:ext cx="95040" cy="33336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2285321C-682E-E931-A047-9F92799492D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494262" y="5121877"/>
                  <a:ext cx="11268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2F06860-BF74-546E-4716-BDC8A4CEB6BB}"/>
              </a:ext>
            </a:extLst>
          </p:cNvPr>
          <p:cNvGrpSpPr/>
          <p:nvPr/>
        </p:nvGrpSpPr>
        <p:grpSpPr>
          <a:xfrm>
            <a:off x="2799182" y="5308717"/>
            <a:ext cx="86400" cy="78120"/>
            <a:chOff x="2799182" y="5308717"/>
            <a:chExt cx="86400" cy="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7DF10EFA-3366-B7E6-034A-2363EAC186D8}"/>
                    </a:ext>
                  </a:extLst>
                </p14:cNvPr>
                <p14:cNvContentPartPr/>
                <p14:nvPr/>
              </p14:nvContentPartPr>
              <p14:xfrm>
                <a:off x="2804942" y="5308717"/>
                <a:ext cx="80640" cy="36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7DF10EFA-3366-B7E6-034A-2363EAC186D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795942" y="5299717"/>
                  <a:ext cx="98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AA345A6B-B7AC-87D4-FE14-03DED81F78E5}"/>
                    </a:ext>
                  </a:extLst>
                </p14:cNvPr>
                <p14:cNvContentPartPr/>
                <p14:nvPr/>
              </p14:nvContentPartPr>
              <p14:xfrm>
                <a:off x="2799182" y="5379277"/>
                <a:ext cx="54720" cy="756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AA345A6B-B7AC-87D4-FE14-03DED81F78E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790182" y="5370637"/>
                  <a:ext cx="7236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1B8F4EE6-E94E-2821-66A8-28A60D984608}"/>
                  </a:ext>
                </a:extLst>
              </p14:cNvPr>
              <p14:cNvContentPartPr/>
              <p14:nvPr/>
            </p14:nvContentPartPr>
            <p14:xfrm>
              <a:off x="3141902" y="5130877"/>
              <a:ext cx="146160" cy="40212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1B8F4EE6-E94E-2821-66A8-28A60D98460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132902" y="5121877"/>
                <a:ext cx="163800" cy="41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组合 84">
            <a:extLst>
              <a:ext uri="{FF2B5EF4-FFF2-40B4-BE49-F238E27FC236}">
                <a16:creationId xmlns:a16="http://schemas.microsoft.com/office/drawing/2014/main" id="{3101E104-1175-E6F8-22C5-0D01F7C7F6DB}"/>
              </a:ext>
            </a:extLst>
          </p:cNvPr>
          <p:cNvGrpSpPr/>
          <p:nvPr/>
        </p:nvGrpSpPr>
        <p:grpSpPr>
          <a:xfrm>
            <a:off x="3506582" y="5130517"/>
            <a:ext cx="435240" cy="352080"/>
            <a:chOff x="3506582" y="5130517"/>
            <a:chExt cx="43524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BF9A67CE-9507-504B-CB77-492245E349B9}"/>
                    </a:ext>
                  </a:extLst>
                </p14:cNvPr>
                <p14:cNvContentPartPr/>
                <p14:nvPr/>
              </p14:nvContentPartPr>
              <p14:xfrm>
                <a:off x="3506582" y="5184157"/>
                <a:ext cx="81360" cy="360"/>
              </p14:xfrm>
            </p:contentPart>
          </mc:Choice>
          <mc:Fallback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BF9A67CE-9507-504B-CB77-492245E349B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497582" y="5175157"/>
                  <a:ext cx="99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E03D45D2-D327-F415-79C5-07F4D463C52E}"/>
                    </a:ext>
                  </a:extLst>
                </p14:cNvPr>
                <p14:cNvContentPartPr/>
                <p14:nvPr/>
              </p14:nvContentPartPr>
              <p14:xfrm>
                <a:off x="3529622" y="5201797"/>
                <a:ext cx="56520" cy="253800"/>
              </p14:xfrm>
            </p:contentPart>
          </mc:Choice>
          <mc:Fallback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E03D45D2-D327-F415-79C5-07F4D463C52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20622" y="5193157"/>
                  <a:ext cx="74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65ADCBA8-C73B-DCA7-0F86-14E06E2830F1}"/>
                    </a:ext>
                  </a:extLst>
                </p14:cNvPr>
                <p14:cNvContentPartPr/>
                <p14:nvPr/>
              </p14:nvContentPartPr>
              <p14:xfrm>
                <a:off x="3682982" y="5236717"/>
                <a:ext cx="101520" cy="163080"/>
              </p14:xfrm>
            </p:contentPart>
          </mc:Choice>
          <mc:Fallback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65ADCBA8-C73B-DCA7-0F86-14E06E2830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73982" y="5228077"/>
                  <a:ext cx="119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13F0E420-5ADB-2C0D-9DDB-7DFD83B7CB1D}"/>
                    </a:ext>
                  </a:extLst>
                </p14:cNvPr>
                <p14:cNvContentPartPr/>
                <p14:nvPr/>
              </p14:nvContentPartPr>
              <p14:xfrm>
                <a:off x="3852542" y="5130517"/>
                <a:ext cx="89280" cy="352080"/>
              </p14:xfrm>
            </p:contentPart>
          </mc:Choice>
          <mc:Fallback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13F0E420-5ADB-2C0D-9DDB-7DFD83B7CB1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43542" y="5121517"/>
                  <a:ext cx="106920" cy="36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309A4A1-2E12-A5F1-58B7-8279E74E2DD7}"/>
              </a:ext>
            </a:extLst>
          </p:cNvPr>
          <p:cNvGrpSpPr/>
          <p:nvPr/>
        </p:nvGrpSpPr>
        <p:grpSpPr>
          <a:xfrm>
            <a:off x="1309502" y="5672317"/>
            <a:ext cx="358560" cy="334440"/>
            <a:chOff x="1309502" y="5672317"/>
            <a:chExt cx="35856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5B7ADAA3-5871-D0AE-7BAA-245995200747}"/>
                    </a:ext>
                  </a:extLst>
                </p14:cNvPr>
                <p14:cNvContentPartPr/>
                <p14:nvPr/>
              </p14:nvContentPartPr>
              <p14:xfrm>
                <a:off x="1309502" y="5728117"/>
                <a:ext cx="167400" cy="25344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5B7ADAA3-5871-D0AE-7BAA-24599520074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00502" y="5719117"/>
                  <a:ext cx="185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3A580CF7-A935-42E2-D086-A037EA8E5B86}"/>
                    </a:ext>
                  </a:extLst>
                </p14:cNvPr>
                <p14:cNvContentPartPr/>
                <p14:nvPr/>
              </p14:nvContentPartPr>
              <p14:xfrm>
                <a:off x="1571222" y="5672317"/>
                <a:ext cx="96840" cy="33444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3A580CF7-A935-42E2-D086-A037EA8E5B8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62222" y="5663677"/>
                  <a:ext cx="11448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213171C-007A-4E97-BAB2-9CED2779E0A9}"/>
              </a:ext>
            </a:extLst>
          </p:cNvPr>
          <p:cNvGrpSpPr/>
          <p:nvPr/>
        </p:nvGrpSpPr>
        <p:grpSpPr>
          <a:xfrm>
            <a:off x="1872902" y="5733877"/>
            <a:ext cx="774000" cy="334080"/>
            <a:chOff x="1872902" y="5733877"/>
            <a:chExt cx="77400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E216ECAA-AB3E-DBA6-F1D7-F88C28F30BEA}"/>
                    </a:ext>
                  </a:extLst>
                </p14:cNvPr>
                <p14:cNvContentPartPr/>
                <p14:nvPr/>
              </p14:nvContentPartPr>
              <p14:xfrm>
                <a:off x="1872902" y="5733877"/>
                <a:ext cx="95400" cy="36720"/>
              </p14:xfrm>
            </p:contentPart>
          </mc:Choice>
          <mc:Fallback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E216ECAA-AB3E-DBA6-F1D7-F88C28F30BE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63902" y="5724877"/>
                  <a:ext cx="113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F147C36E-BE4B-4F69-9D69-7E3C0C5D5BA4}"/>
                    </a:ext>
                  </a:extLst>
                </p14:cNvPr>
                <p14:cNvContentPartPr/>
                <p14:nvPr/>
              </p14:nvContentPartPr>
              <p14:xfrm>
                <a:off x="1898462" y="5761237"/>
                <a:ext cx="17280" cy="30672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F147C36E-BE4B-4F69-9D69-7E3C0C5D5B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89822" y="5752597"/>
                  <a:ext cx="349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2F87BF0E-9D34-5F54-3D59-6B19540DABE7}"/>
                    </a:ext>
                  </a:extLst>
                </p14:cNvPr>
                <p14:cNvContentPartPr/>
                <p14:nvPr/>
              </p14:nvContentPartPr>
              <p14:xfrm>
                <a:off x="2085662" y="5814517"/>
                <a:ext cx="140760" cy="18684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2F87BF0E-9D34-5F54-3D59-6B19540DABE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77022" y="5805877"/>
                  <a:ext cx="158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5E2CAEC7-303E-6B14-9F93-6B11E6CDF090}"/>
                    </a:ext>
                  </a:extLst>
                </p14:cNvPr>
                <p14:cNvContentPartPr/>
                <p14:nvPr/>
              </p14:nvContentPartPr>
              <p14:xfrm>
                <a:off x="2245502" y="5838637"/>
                <a:ext cx="120960" cy="4716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5E2CAEC7-303E-6B14-9F93-6B11E6CDF09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36862" y="5829997"/>
                  <a:ext cx="138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B0B241F5-B555-E3B7-0E5D-EFB16459E6E9}"/>
                    </a:ext>
                  </a:extLst>
                </p14:cNvPr>
                <p14:cNvContentPartPr/>
                <p14:nvPr/>
              </p14:nvContentPartPr>
              <p14:xfrm>
                <a:off x="2316782" y="5796877"/>
                <a:ext cx="24840" cy="11988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B0B241F5-B555-E3B7-0E5D-EFB16459E6E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07782" y="5787877"/>
                  <a:ext cx="42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27C8BE13-F97A-B3B7-1AEE-8A335531A7B0}"/>
                    </a:ext>
                  </a:extLst>
                </p14:cNvPr>
                <p14:cNvContentPartPr/>
                <p14:nvPr/>
              </p14:nvContentPartPr>
              <p14:xfrm>
                <a:off x="2494262" y="5761237"/>
                <a:ext cx="360" cy="180000"/>
              </p14:xfrm>
            </p:contentPart>
          </mc:Choice>
          <mc:Fallback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27C8BE13-F97A-B3B7-1AEE-8A335531A7B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85262" y="5752597"/>
                  <a:ext cx="18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60EAC402-57BB-0DDD-7F38-DCA69B7849AE}"/>
                    </a:ext>
                  </a:extLst>
                </p14:cNvPr>
                <p14:cNvContentPartPr/>
                <p14:nvPr/>
              </p14:nvContentPartPr>
              <p14:xfrm>
                <a:off x="2547542" y="5747557"/>
                <a:ext cx="99360" cy="286200"/>
              </p14:xfrm>
            </p:contentPart>
          </mc:Choice>
          <mc:Fallback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60EAC402-57BB-0DDD-7F38-DCA69B7849A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38902" y="5738917"/>
                  <a:ext cx="117000" cy="30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0372C29D-4CA9-4F8E-59B4-6843E6A103F3}"/>
                  </a:ext>
                </a:extLst>
              </p14:cNvPr>
              <p14:cNvContentPartPr/>
              <p14:nvPr/>
            </p14:nvContentPartPr>
            <p14:xfrm>
              <a:off x="2916182" y="5828917"/>
              <a:ext cx="212040" cy="3960"/>
            </p14:xfrm>
          </p:contentPart>
        </mc:Choice>
        <mc:Fallback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0372C29D-4CA9-4F8E-59B4-6843E6A103F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907542" y="5819917"/>
                <a:ext cx="2296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C9297ADF-F958-0F84-6449-06981DC7587A}"/>
                  </a:ext>
                </a:extLst>
              </p14:cNvPr>
              <p14:cNvContentPartPr/>
              <p14:nvPr/>
            </p14:nvContentPartPr>
            <p14:xfrm>
              <a:off x="2982422" y="5938717"/>
              <a:ext cx="83520" cy="360"/>
            </p14:xfrm>
          </p:contentPart>
        </mc:Choice>
        <mc:Fallback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C9297ADF-F958-0F84-6449-06981DC758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73422" y="5930077"/>
                <a:ext cx="1011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DF9017E9-D98B-17CE-49AC-75CE45B22263}"/>
              </a:ext>
            </a:extLst>
          </p:cNvPr>
          <p:cNvGrpSpPr/>
          <p:nvPr/>
        </p:nvGrpSpPr>
        <p:grpSpPr>
          <a:xfrm>
            <a:off x="3310742" y="5659717"/>
            <a:ext cx="919800" cy="341280"/>
            <a:chOff x="3310742" y="5659717"/>
            <a:chExt cx="91980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CEDC729E-B124-342C-B05F-2CC919E38652}"/>
                    </a:ext>
                  </a:extLst>
                </p14:cNvPr>
                <p14:cNvContentPartPr/>
                <p14:nvPr/>
              </p14:nvContentPartPr>
              <p14:xfrm>
                <a:off x="3330542" y="5778877"/>
                <a:ext cx="7560" cy="9360"/>
              </p14:xfrm>
            </p:contentPart>
          </mc:Choice>
          <mc:Fallback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CEDC729E-B124-342C-B05F-2CC919E3865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321902" y="5770237"/>
                  <a:ext cx="25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2871409F-F334-FF7B-CBF8-D10A8175596E}"/>
                    </a:ext>
                  </a:extLst>
                </p14:cNvPr>
                <p14:cNvContentPartPr/>
                <p14:nvPr/>
              </p14:nvContentPartPr>
              <p14:xfrm>
                <a:off x="3310742" y="5699317"/>
                <a:ext cx="100800" cy="269640"/>
              </p14:xfrm>
            </p:contentPart>
          </mc:Choice>
          <mc:Fallback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2871409F-F334-FF7B-CBF8-D10A8175596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02102" y="5690317"/>
                  <a:ext cx="1184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E8BE4A13-CC97-EF9D-AA73-1C62945F9917}"/>
                    </a:ext>
                  </a:extLst>
                </p14:cNvPr>
                <p14:cNvContentPartPr/>
                <p14:nvPr/>
              </p14:nvContentPartPr>
              <p14:xfrm>
                <a:off x="3550862" y="5745037"/>
                <a:ext cx="113760" cy="43200"/>
              </p14:xfrm>
            </p:contentPart>
          </mc:Choice>
          <mc:Fallback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E8BE4A13-CC97-EF9D-AA73-1C62945F991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541862" y="5736037"/>
                  <a:ext cx="1314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AE29121B-2D63-6A86-F90C-E5932598162D}"/>
                    </a:ext>
                  </a:extLst>
                </p14:cNvPr>
                <p14:cNvContentPartPr/>
                <p14:nvPr/>
              </p14:nvContentPartPr>
              <p14:xfrm>
                <a:off x="3612062" y="5796877"/>
                <a:ext cx="35280" cy="204120"/>
              </p14:xfrm>
            </p:contentPart>
          </mc:Choice>
          <mc:Fallback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AE29121B-2D63-6A86-F90C-E5932598162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603422" y="5787877"/>
                  <a:ext cx="52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3A82BA5D-5DF5-1829-DD33-D7B41C27FA06}"/>
                    </a:ext>
                  </a:extLst>
                </p14:cNvPr>
                <p14:cNvContentPartPr/>
                <p14:nvPr/>
              </p14:nvContentPartPr>
              <p14:xfrm>
                <a:off x="3692702" y="5801917"/>
                <a:ext cx="124200" cy="146880"/>
              </p14:xfrm>
            </p:contentPart>
          </mc:Choice>
          <mc:Fallback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3A82BA5D-5DF5-1829-DD33-D7B41C27FA0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684062" y="5792917"/>
                  <a:ext cx="141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650F97A0-99B2-53C2-61F4-6FA5B802C8B8}"/>
                    </a:ext>
                  </a:extLst>
                </p14:cNvPr>
                <p14:cNvContentPartPr/>
                <p14:nvPr/>
              </p14:nvContentPartPr>
              <p14:xfrm>
                <a:off x="3888182" y="5819917"/>
                <a:ext cx="99360" cy="3960"/>
              </p14:xfrm>
            </p:contentPart>
          </mc:Choice>
          <mc:Fallback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650F97A0-99B2-53C2-61F4-6FA5B802C8B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879182" y="5810917"/>
                  <a:ext cx="117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DD545F95-E099-8DFD-EC25-2E376393D5A1}"/>
                    </a:ext>
                  </a:extLst>
                </p14:cNvPr>
                <p14:cNvContentPartPr/>
                <p14:nvPr/>
              </p14:nvContentPartPr>
              <p14:xfrm>
                <a:off x="3932462" y="5743597"/>
                <a:ext cx="360" cy="186480"/>
              </p14:xfrm>
            </p:contentPart>
          </mc:Choice>
          <mc:Fallback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DD545F95-E099-8DFD-EC25-2E376393D5A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923822" y="5734597"/>
                  <a:ext cx="18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94551BC3-3589-B530-CC5B-D648CB6B49E2}"/>
                    </a:ext>
                  </a:extLst>
                </p14:cNvPr>
                <p14:cNvContentPartPr/>
                <p14:nvPr/>
              </p14:nvContentPartPr>
              <p14:xfrm>
                <a:off x="4100222" y="5752597"/>
                <a:ext cx="28080" cy="156240"/>
              </p14:xfrm>
            </p:contentPart>
          </mc:Choice>
          <mc:Fallback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94551BC3-3589-B530-CC5B-D648CB6B49E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091582" y="5743597"/>
                  <a:ext cx="45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EF8146C4-50FC-C0B9-D1AD-1F116C9DC385}"/>
                    </a:ext>
                  </a:extLst>
                </p14:cNvPr>
                <p14:cNvContentPartPr/>
                <p14:nvPr/>
              </p14:nvContentPartPr>
              <p14:xfrm>
                <a:off x="4127942" y="5659717"/>
                <a:ext cx="102600" cy="308160"/>
              </p14:xfrm>
            </p:contentPart>
          </mc:Choice>
          <mc:Fallback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EF8146C4-50FC-C0B9-D1AD-1F116C9DC38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118942" y="5650717"/>
                  <a:ext cx="12024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346C139-4FC6-4443-2A4E-3516A8035DC7}"/>
              </a:ext>
            </a:extLst>
          </p:cNvPr>
          <p:cNvGrpSpPr/>
          <p:nvPr/>
        </p:nvGrpSpPr>
        <p:grpSpPr>
          <a:xfrm>
            <a:off x="4402982" y="5655037"/>
            <a:ext cx="99360" cy="241560"/>
            <a:chOff x="4402982" y="5655037"/>
            <a:chExt cx="9936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7785A674-EECB-8013-C840-9309B25EEA7D}"/>
                    </a:ext>
                  </a:extLst>
                </p14:cNvPr>
                <p14:cNvContentPartPr/>
                <p14:nvPr/>
              </p14:nvContentPartPr>
              <p14:xfrm>
                <a:off x="4402982" y="5778877"/>
                <a:ext cx="99360" cy="360"/>
              </p14:xfrm>
            </p:contentPart>
          </mc:Choice>
          <mc:Fallback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7785A674-EECB-8013-C840-9309B25EEA7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94342" y="5770237"/>
                  <a:ext cx="11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FA7CF14A-803A-BFB0-7D8E-350C1765D8F5}"/>
                    </a:ext>
                  </a:extLst>
                </p14:cNvPr>
                <p14:cNvContentPartPr/>
                <p14:nvPr/>
              </p14:nvContentPartPr>
              <p14:xfrm>
                <a:off x="4438622" y="5655037"/>
                <a:ext cx="360" cy="241560"/>
              </p14:xfrm>
            </p:contentPart>
          </mc:Choice>
          <mc:Fallback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FA7CF14A-803A-BFB0-7D8E-350C1765D8F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29622" y="5646037"/>
                  <a:ext cx="18000" cy="25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FF8A5A9D-BFBB-37AA-C123-5234FDEC7354}"/>
                  </a:ext>
                </a:extLst>
              </p14:cNvPr>
              <p14:cNvContentPartPr/>
              <p14:nvPr/>
            </p14:nvContentPartPr>
            <p14:xfrm>
              <a:off x="4779902" y="5592397"/>
              <a:ext cx="158760" cy="277920"/>
            </p14:xfrm>
          </p:contentPart>
        </mc:Choice>
        <mc:Fallback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FF8A5A9D-BFBB-37AA-C123-5234FDEC735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771262" y="5583757"/>
                <a:ext cx="176400" cy="29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E5B78688-39A6-D323-C470-D0EDCEC39937}"/>
              </a:ext>
            </a:extLst>
          </p:cNvPr>
          <p:cNvGrpSpPr/>
          <p:nvPr/>
        </p:nvGrpSpPr>
        <p:grpSpPr>
          <a:xfrm>
            <a:off x="5093462" y="5637037"/>
            <a:ext cx="429480" cy="286200"/>
            <a:chOff x="5093462" y="5637037"/>
            <a:chExt cx="42948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4C1981E8-8064-35D4-A854-CBDB246951CD}"/>
                    </a:ext>
                  </a:extLst>
                </p14:cNvPr>
                <p14:cNvContentPartPr/>
                <p14:nvPr/>
              </p14:nvContentPartPr>
              <p14:xfrm>
                <a:off x="5122262" y="5655037"/>
                <a:ext cx="79200" cy="360"/>
              </p14:xfrm>
            </p:contentPart>
          </mc:Choice>
          <mc:Fallback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4C1981E8-8064-35D4-A854-CBDB246951C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13262" y="5646037"/>
                  <a:ext cx="96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DC2CEAE6-2188-EBAF-EC68-CF0518DD2212}"/>
                    </a:ext>
                  </a:extLst>
                </p14:cNvPr>
                <p14:cNvContentPartPr/>
                <p14:nvPr/>
              </p14:nvContentPartPr>
              <p14:xfrm>
                <a:off x="5093462" y="5655037"/>
                <a:ext cx="57240" cy="247680"/>
              </p14:xfrm>
            </p:contentPart>
          </mc:Choice>
          <mc:Fallback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DC2CEAE6-2188-EBAF-EC68-CF0518DD221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084462" y="5646037"/>
                  <a:ext cx="748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FC358781-0F3A-39D5-2456-6BFAD02932BF}"/>
                    </a:ext>
                  </a:extLst>
                </p14:cNvPr>
                <p14:cNvContentPartPr/>
                <p14:nvPr/>
              </p14:nvContentPartPr>
              <p14:xfrm>
                <a:off x="5237102" y="5722717"/>
                <a:ext cx="116280" cy="177120"/>
              </p14:xfrm>
            </p:contentPart>
          </mc:Choice>
          <mc:Fallback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FC358781-0F3A-39D5-2456-6BFAD02932B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228102" y="5714077"/>
                  <a:ext cx="133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46F0A5A4-8DE5-A0F1-7B81-2E1E6FBE8FC4}"/>
                    </a:ext>
                  </a:extLst>
                </p14:cNvPr>
                <p14:cNvContentPartPr/>
                <p14:nvPr/>
              </p14:nvContentPartPr>
              <p14:xfrm>
                <a:off x="5432942" y="5637037"/>
                <a:ext cx="90000" cy="286200"/>
              </p14:xfrm>
            </p:contentPart>
          </mc:Choice>
          <mc:Fallback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46F0A5A4-8DE5-A0F1-7B81-2E1E6FBE8FC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23942" y="5628397"/>
                  <a:ext cx="107640" cy="30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18" name="墨迹 117">
                <a:extLst>
                  <a:ext uri="{FF2B5EF4-FFF2-40B4-BE49-F238E27FC236}">
                    <a16:creationId xmlns:a16="http://schemas.microsoft.com/office/drawing/2014/main" id="{D7B1DA49-935E-7C5B-4F9A-5416CF3A52FC}"/>
                  </a:ext>
                </a:extLst>
              </p14:cNvPr>
              <p14:cNvContentPartPr/>
              <p14:nvPr/>
            </p14:nvContentPartPr>
            <p14:xfrm>
              <a:off x="1043462" y="5158597"/>
              <a:ext cx="110880" cy="630000"/>
            </p14:xfrm>
          </p:contentPart>
        </mc:Choice>
        <mc:Fallback>
          <p:pic>
            <p:nvPicPr>
              <p:cNvPr id="118" name="墨迹 117">
                <a:extLst>
                  <a:ext uri="{FF2B5EF4-FFF2-40B4-BE49-F238E27FC236}">
                    <a16:creationId xmlns:a16="http://schemas.microsoft.com/office/drawing/2014/main" id="{D7B1DA49-935E-7C5B-4F9A-5416CF3A52F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34462" y="5149957"/>
                <a:ext cx="128520" cy="64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1EE6F7-26B9-F1B8-F7C6-D9BDB6A17C8E}"/>
              </a:ext>
            </a:extLst>
          </p:cNvPr>
          <p:cNvGrpSpPr/>
          <p:nvPr/>
        </p:nvGrpSpPr>
        <p:grpSpPr>
          <a:xfrm>
            <a:off x="567182" y="4206037"/>
            <a:ext cx="179640" cy="293400"/>
            <a:chOff x="567182" y="4206037"/>
            <a:chExt cx="17964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D74A4622-893A-9229-09E0-A29FC26ECF60}"/>
                    </a:ext>
                  </a:extLst>
                </p14:cNvPr>
                <p14:cNvContentPartPr/>
                <p14:nvPr/>
              </p14:nvContentPartPr>
              <p14:xfrm>
                <a:off x="670142" y="4305397"/>
                <a:ext cx="22320" cy="104760"/>
              </p14:xfrm>
            </p:contentPart>
          </mc:Choice>
          <mc:Fallback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D74A4622-893A-9229-09E0-A29FC26ECF6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61502" y="4296397"/>
                  <a:ext cx="39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AA679294-2CB3-21B4-09D7-9A255405C9C5}"/>
                    </a:ext>
                  </a:extLst>
                </p14:cNvPr>
                <p14:cNvContentPartPr/>
                <p14:nvPr/>
              </p14:nvContentPartPr>
              <p14:xfrm>
                <a:off x="567182" y="4206037"/>
                <a:ext cx="179640" cy="293400"/>
              </p14:xfrm>
            </p:contentPart>
          </mc:Choice>
          <mc:Fallback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AA679294-2CB3-21B4-09D7-9A255405C9C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58542" y="4197037"/>
                  <a:ext cx="19728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5E9F8A28-2B9F-5AFD-B0AE-C0412853CB76}"/>
              </a:ext>
            </a:extLst>
          </p:cNvPr>
          <p:cNvGrpSpPr/>
          <p:nvPr/>
        </p:nvGrpSpPr>
        <p:grpSpPr>
          <a:xfrm>
            <a:off x="504542" y="5288557"/>
            <a:ext cx="340920" cy="372960"/>
            <a:chOff x="504542" y="5288557"/>
            <a:chExt cx="34092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8A54BEED-3FDB-E20D-8FC7-AC46DB8180A2}"/>
                    </a:ext>
                  </a:extLst>
                </p14:cNvPr>
                <p14:cNvContentPartPr/>
                <p14:nvPr/>
              </p14:nvContentPartPr>
              <p14:xfrm>
                <a:off x="665462" y="5385037"/>
                <a:ext cx="63000" cy="209880"/>
              </p14:xfrm>
            </p:contentPart>
          </mc:Choice>
          <mc:Fallback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8A54BEED-3FDB-E20D-8FC7-AC46DB8180A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56462" y="5376037"/>
                  <a:ext cx="806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E5634650-E6D7-3034-849E-10CA7A4EFD2B}"/>
                    </a:ext>
                  </a:extLst>
                </p14:cNvPr>
                <p14:cNvContentPartPr/>
                <p14:nvPr/>
              </p14:nvContentPartPr>
              <p14:xfrm>
                <a:off x="504542" y="5288557"/>
                <a:ext cx="340920" cy="372960"/>
              </p14:xfrm>
            </p:contentPart>
          </mc:Choice>
          <mc:Fallback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E5634650-E6D7-3034-849E-10CA7A4EFD2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95902" y="5279917"/>
                  <a:ext cx="35856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AD59EA52-9D7C-2479-EC2A-8C2DBA39B862}"/>
              </a:ext>
            </a:extLst>
          </p:cNvPr>
          <p:cNvGrpSpPr/>
          <p:nvPr/>
        </p:nvGrpSpPr>
        <p:grpSpPr>
          <a:xfrm>
            <a:off x="6345902" y="4943677"/>
            <a:ext cx="252000" cy="349560"/>
            <a:chOff x="6345902" y="4943677"/>
            <a:chExt cx="25200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82E0AF2A-295E-A2E5-723F-D50BE1E07DB2}"/>
                    </a:ext>
                  </a:extLst>
                </p14:cNvPr>
                <p14:cNvContentPartPr/>
                <p14:nvPr/>
              </p14:nvContentPartPr>
              <p14:xfrm>
                <a:off x="6472982" y="5006677"/>
                <a:ext cx="25560" cy="218520"/>
              </p14:xfrm>
            </p:contentPart>
          </mc:Choice>
          <mc:Fallback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82E0AF2A-295E-A2E5-723F-D50BE1E07DB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463982" y="4997677"/>
                  <a:ext cx="43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7C9A8EB4-887D-81A9-09FF-7887E509F464}"/>
                    </a:ext>
                  </a:extLst>
                </p14:cNvPr>
                <p14:cNvContentPartPr/>
                <p14:nvPr/>
              </p14:nvContentPartPr>
              <p14:xfrm>
                <a:off x="6345902" y="4943677"/>
                <a:ext cx="252000" cy="349560"/>
              </p14:xfrm>
            </p:contentPart>
          </mc:Choice>
          <mc:Fallback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7C9A8EB4-887D-81A9-09FF-7887E509F46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337262" y="4934677"/>
                  <a:ext cx="26964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AE911620-EAE4-C54D-25B0-541D480F505E}"/>
              </a:ext>
            </a:extLst>
          </p:cNvPr>
          <p:cNvGrpSpPr/>
          <p:nvPr/>
        </p:nvGrpSpPr>
        <p:grpSpPr>
          <a:xfrm>
            <a:off x="6760982" y="4828477"/>
            <a:ext cx="662040" cy="414000"/>
            <a:chOff x="6760982" y="4828477"/>
            <a:chExt cx="66204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3F376EFA-E8D1-BF9D-2037-ADF6818888CA}"/>
                    </a:ext>
                  </a:extLst>
                </p14:cNvPr>
                <p14:cNvContentPartPr/>
                <p14:nvPr/>
              </p14:nvContentPartPr>
              <p14:xfrm>
                <a:off x="6760982" y="4952677"/>
                <a:ext cx="197640" cy="54360"/>
              </p14:xfrm>
            </p:contentPart>
          </mc:Choice>
          <mc:Fallback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3F376EFA-E8D1-BF9D-2037-ADF6818888C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751982" y="4943677"/>
                  <a:ext cx="215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5EFE3882-F91D-3A48-51CB-8FD418AE20BB}"/>
                    </a:ext>
                  </a:extLst>
                </p14:cNvPr>
                <p14:cNvContentPartPr/>
                <p14:nvPr/>
              </p14:nvContentPartPr>
              <p14:xfrm>
                <a:off x="6808862" y="5040157"/>
                <a:ext cx="108360" cy="11160"/>
              </p14:xfrm>
            </p:contentPart>
          </mc:Choice>
          <mc:Fallback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5EFE3882-F91D-3A48-51CB-8FD418AE20B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799862" y="5031157"/>
                  <a:ext cx="126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E981D720-3311-F925-4D71-ADB0F63C4388}"/>
                    </a:ext>
                  </a:extLst>
                </p14:cNvPr>
                <p14:cNvContentPartPr/>
                <p14:nvPr/>
              </p14:nvContentPartPr>
              <p14:xfrm>
                <a:off x="6773222" y="5142757"/>
                <a:ext cx="192960" cy="33120"/>
              </p14:xfrm>
            </p:contentPart>
          </mc:Choice>
          <mc:Fallback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E981D720-3311-F925-4D71-ADB0F63C438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764582" y="5134117"/>
                  <a:ext cx="210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86F44BD1-C621-0A2A-4A83-18A1486D7BEC}"/>
                    </a:ext>
                  </a:extLst>
                </p14:cNvPr>
                <p14:cNvContentPartPr/>
                <p14:nvPr/>
              </p14:nvContentPartPr>
              <p14:xfrm>
                <a:off x="7181462" y="4874557"/>
                <a:ext cx="128520" cy="205920"/>
              </p14:xfrm>
            </p:contentPart>
          </mc:Choice>
          <mc:Fallback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86F44BD1-C621-0A2A-4A83-18A1486D7BE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172822" y="4865557"/>
                  <a:ext cx="146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813458CC-2F67-5777-C282-CD9D81ABD7AB}"/>
                    </a:ext>
                  </a:extLst>
                </p14:cNvPr>
                <p14:cNvContentPartPr/>
                <p14:nvPr/>
              </p14:nvContentPartPr>
              <p14:xfrm>
                <a:off x="7092902" y="4828477"/>
                <a:ext cx="330120" cy="414000"/>
              </p14:xfrm>
            </p:contentPart>
          </mc:Choice>
          <mc:Fallback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813458CC-2F67-5777-C282-CD9D81ABD7A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083902" y="4819477"/>
                  <a:ext cx="34776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2970338-C7DD-45C6-2342-9509A706E0F4}"/>
              </a:ext>
            </a:extLst>
          </p:cNvPr>
          <p:cNvGrpSpPr/>
          <p:nvPr/>
        </p:nvGrpSpPr>
        <p:grpSpPr>
          <a:xfrm>
            <a:off x="1604702" y="6187477"/>
            <a:ext cx="305280" cy="137160"/>
            <a:chOff x="1604702" y="6187477"/>
            <a:chExt cx="305280" cy="1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9ED3E731-4908-1397-FBF5-20B2817A4295}"/>
                    </a:ext>
                  </a:extLst>
                </p14:cNvPr>
                <p14:cNvContentPartPr/>
                <p14:nvPr/>
              </p14:nvContentPartPr>
              <p14:xfrm>
                <a:off x="1604702" y="6187477"/>
                <a:ext cx="227520" cy="127800"/>
              </p14:xfrm>
            </p:contentPart>
          </mc:Choice>
          <mc:Fallback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9ED3E731-4908-1397-FBF5-20B2817A429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596062" y="6178477"/>
                  <a:ext cx="245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48380697-8E4F-1C4D-184A-F8400F7F2F86}"/>
                    </a:ext>
                  </a:extLst>
                </p14:cNvPr>
                <p14:cNvContentPartPr/>
                <p14:nvPr/>
              </p14:nvContentPartPr>
              <p14:xfrm>
                <a:off x="1748702" y="6211597"/>
                <a:ext cx="161280" cy="113040"/>
              </p14:xfrm>
            </p:contentPart>
          </mc:Choice>
          <mc:Fallback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48380697-8E4F-1C4D-184A-F8400F7F2F8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739702" y="6202957"/>
                  <a:ext cx="17892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48" name="墨迹 147">
                <a:extLst>
                  <a:ext uri="{FF2B5EF4-FFF2-40B4-BE49-F238E27FC236}">
                    <a16:creationId xmlns:a16="http://schemas.microsoft.com/office/drawing/2014/main" id="{22CCF573-56DE-452A-505B-2C038CB32D95}"/>
                  </a:ext>
                </a:extLst>
              </p14:cNvPr>
              <p14:cNvContentPartPr/>
              <p14:nvPr/>
            </p14:nvContentPartPr>
            <p14:xfrm>
              <a:off x="4962422" y="5490877"/>
              <a:ext cx="87120" cy="355680"/>
            </p14:xfrm>
          </p:contentPart>
        </mc:Choice>
        <mc:Fallback>
          <p:pic>
            <p:nvPicPr>
              <p:cNvPr id="148" name="墨迹 147">
                <a:extLst>
                  <a:ext uri="{FF2B5EF4-FFF2-40B4-BE49-F238E27FC236}">
                    <a16:creationId xmlns:a16="http://schemas.microsoft.com/office/drawing/2014/main" id="{22CCF573-56DE-452A-505B-2C038CB32D95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953422" y="5482237"/>
                <a:ext cx="104760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3D685CA4-C8D8-E626-CF2D-5E4D6DA67607}"/>
              </a:ext>
            </a:extLst>
          </p:cNvPr>
          <p:cNvGrpSpPr/>
          <p:nvPr/>
        </p:nvGrpSpPr>
        <p:grpSpPr>
          <a:xfrm>
            <a:off x="2137862" y="6125197"/>
            <a:ext cx="1227960" cy="489600"/>
            <a:chOff x="2137862" y="6125197"/>
            <a:chExt cx="1227960" cy="48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52F4A319-0B0D-6C82-77A8-3B727AEF913B}"/>
                    </a:ext>
                  </a:extLst>
                </p14:cNvPr>
                <p14:cNvContentPartPr/>
                <p14:nvPr/>
              </p14:nvContentPartPr>
              <p14:xfrm>
                <a:off x="2137862" y="6233917"/>
                <a:ext cx="153720" cy="183600"/>
              </p14:xfrm>
            </p:contentPart>
          </mc:Choice>
          <mc:Fallback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52F4A319-0B0D-6C82-77A8-3B727AEF913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128862" y="6225277"/>
                  <a:ext cx="171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C7ECC00C-B212-D31E-76E4-A0E15E60311C}"/>
                    </a:ext>
                  </a:extLst>
                </p14:cNvPr>
                <p14:cNvContentPartPr/>
                <p14:nvPr/>
              </p14:nvContentPartPr>
              <p14:xfrm>
                <a:off x="2290142" y="6125197"/>
                <a:ext cx="294480" cy="377640"/>
              </p14:xfrm>
            </p:contentPart>
          </mc:Choice>
          <mc:Fallback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C7ECC00C-B212-D31E-76E4-A0E15E60311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281502" y="6116557"/>
                  <a:ext cx="3121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C046146B-B2ED-3683-D7B6-5D660014C48C}"/>
                    </a:ext>
                  </a:extLst>
                </p14:cNvPr>
                <p14:cNvContentPartPr/>
                <p14:nvPr/>
              </p14:nvContentPartPr>
              <p14:xfrm>
                <a:off x="2618822" y="6183157"/>
                <a:ext cx="79200" cy="40320"/>
              </p14:xfrm>
            </p:contentPart>
          </mc:Choice>
          <mc:Fallback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C046146B-B2ED-3683-D7B6-5D660014C48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609822" y="6174157"/>
                  <a:ext cx="96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DABF93AE-31ED-E8AF-FB86-A61B06EC4A99}"/>
                    </a:ext>
                  </a:extLst>
                </p14:cNvPr>
                <p14:cNvContentPartPr/>
                <p14:nvPr/>
              </p14:nvContentPartPr>
              <p14:xfrm>
                <a:off x="2645102" y="6213757"/>
                <a:ext cx="159480" cy="401040"/>
              </p14:xfrm>
            </p:contentPart>
          </mc:Choice>
          <mc:Fallback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DABF93AE-31ED-E8AF-FB86-A61B06EC4A9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636462" y="6205117"/>
                  <a:ext cx="1771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404E1B70-1025-A6AA-0F7D-5134BFC1A840}"/>
                    </a:ext>
                  </a:extLst>
                </p14:cNvPr>
                <p14:cNvContentPartPr/>
                <p14:nvPr/>
              </p14:nvContentPartPr>
              <p14:xfrm>
                <a:off x="2831582" y="6250837"/>
                <a:ext cx="137880" cy="268560"/>
              </p14:xfrm>
            </p:contentPart>
          </mc:Choice>
          <mc:Fallback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404E1B70-1025-A6AA-0F7D-5134BFC1A84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822942" y="6241837"/>
                  <a:ext cx="1555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8D6BE7FC-F98F-84E0-ED7E-46A772BDB6B8}"/>
                    </a:ext>
                  </a:extLst>
                </p14:cNvPr>
                <p14:cNvContentPartPr/>
                <p14:nvPr/>
              </p14:nvContentPartPr>
              <p14:xfrm>
                <a:off x="2955782" y="6295477"/>
                <a:ext cx="177480" cy="239760"/>
              </p14:xfrm>
            </p:contentPart>
          </mc:Choice>
          <mc:Fallback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8D6BE7FC-F98F-84E0-ED7E-46A772BDB6B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947142" y="6286837"/>
                  <a:ext cx="195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801ACF3D-E1EE-9785-1E85-8B57500F694B}"/>
                    </a:ext>
                  </a:extLst>
                </p14:cNvPr>
                <p14:cNvContentPartPr/>
                <p14:nvPr/>
              </p14:nvContentPartPr>
              <p14:xfrm>
                <a:off x="3284462" y="6285757"/>
                <a:ext cx="81360" cy="8640"/>
              </p14:xfrm>
            </p:contentPart>
          </mc:Choice>
          <mc:Fallback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801ACF3D-E1EE-9785-1E85-8B57500F694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275462" y="6277117"/>
                  <a:ext cx="99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E70B8516-3901-51A3-F70C-1622D101A23F}"/>
                    </a:ext>
                  </a:extLst>
                </p14:cNvPr>
                <p14:cNvContentPartPr/>
                <p14:nvPr/>
              </p14:nvContentPartPr>
              <p14:xfrm>
                <a:off x="3248822" y="6400957"/>
                <a:ext cx="86040" cy="26280"/>
              </p14:xfrm>
            </p:contentPart>
          </mc:Choice>
          <mc:Fallback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E70B8516-3901-51A3-F70C-1622D101A23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239822" y="6391957"/>
                  <a:ext cx="1036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3B14D983-50AC-8ED8-7732-7E6EEFE9292F}"/>
              </a:ext>
            </a:extLst>
          </p:cNvPr>
          <p:cNvGrpSpPr/>
          <p:nvPr/>
        </p:nvGrpSpPr>
        <p:grpSpPr>
          <a:xfrm>
            <a:off x="3602342" y="6205117"/>
            <a:ext cx="1210680" cy="393120"/>
            <a:chOff x="3602342" y="6205117"/>
            <a:chExt cx="121068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2" name="墨迹 151">
                  <a:extLst>
                    <a:ext uri="{FF2B5EF4-FFF2-40B4-BE49-F238E27FC236}">
                      <a16:creationId xmlns:a16="http://schemas.microsoft.com/office/drawing/2014/main" id="{6D85F093-E82C-1746-A063-05EF1C0D1644}"/>
                    </a:ext>
                  </a:extLst>
                </p14:cNvPr>
                <p14:cNvContentPartPr/>
                <p14:nvPr/>
              </p14:nvContentPartPr>
              <p14:xfrm>
                <a:off x="3602342" y="6268837"/>
                <a:ext cx="155160" cy="228960"/>
              </p14:xfrm>
            </p:contentPart>
          </mc:Choice>
          <mc:Fallback>
            <p:pic>
              <p:nvPicPr>
                <p:cNvPr id="152" name="墨迹 151">
                  <a:extLst>
                    <a:ext uri="{FF2B5EF4-FFF2-40B4-BE49-F238E27FC236}">
                      <a16:creationId xmlns:a16="http://schemas.microsoft.com/office/drawing/2014/main" id="{6D85F093-E82C-1746-A063-05EF1C0D164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593342" y="6260197"/>
                  <a:ext cx="172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3" name="墨迹 152">
                  <a:extLst>
                    <a:ext uri="{FF2B5EF4-FFF2-40B4-BE49-F238E27FC236}">
                      <a16:creationId xmlns:a16="http://schemas.microsoft.com/office/drawing/2014/main" id="{C1C0AE92-1AFD-BA37-593D-50E096C03A8A}"/>
                    </a:ext>
                  </a:extLst>
                </p14:cNvPr>
                <p14:cNvContentPartPr/>
                <p14:nvPr/>
              </p14:nvContentPartPr>
              <p14:xfrm>
                <a:off x="3799262" y="6223117"/>
                <a:ext cx="198000" cy="303120"/>
              </p14:xfrm>
            </p:contentPart>
          </mc:Choice>
          <mc:Fallback>
            <p:pic>
              <p:nvPicPr>
                <p:cNvPr id="153" name="墨迹 152">
                  <a:extLst>
                    <a:ext uri="{FF2B5EF4-FFF2-40B4-BE49-F238E27FC236}">
                      <a16:creationId xmlns:a16="http://schemas.microsoft.com/office/drawing/2014/main" id="{C1C0AE92-1AFD-BA37-593D-50E096C03A8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790622" y="6214117"/>
                  <a:ext cx="2156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4" name="墨迹 153">
                  <a:extLst>
                    <a:ext uri="{FF2B5EF4-FFF2-40B4-BE49-F238E27FC236}">
                      <a16:creationId xmlns:a16="http://schemas.microsoft.com/office/drawing/2014/main" id="{DD39B37D-CBA2-32CB-0558-4FD2F70DB039}"/>
                    </a:ext>
                  </a:extLst>
                </p14:cNvPr>
                <p14:cNvContentPartPr/>
                <p14:nvPr/>
              </p14:nvContentPartPr>
              <p14:xfrm>
                <a:off x="4012382" y="6245077"/>
                <a:ext cx="68760" cy="40320"/>
              </p14:xfrm>
            </p:contentPart>
          </mc:Choice>
          <mc:Fallback>
            <p:pic>
              <p:nvPicPr>
                <p:cNvPr id="154" name="墨迹 153">
                  <a:extLst>
                    <a:ext uri="{FF2B5EF4-FFF2-40B4-BE49-F238E27FC236}">
                      <a16:creationId xmlns:a16="http://schemas.microsoft.com/office/drawing/2014/main" id="{DD39B37D-CBA2-32CB-0558-4FD2F70DB03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003742" y="6236077"/>
                  <a:ext cx="86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5" name="墨迹 154">
                  <a:extLst>
                    <a:ext uri="{FF2B5EF4-FFF2-40B4-BE49-F238E27FC236}">
                      <a16:creationId xmlns:a16="http://schemas.microsoft.com/office/drawing/2014/main" id="{E827B47A-F82D-1356-29FD-B5D9D20AA7A1}"/>
                    </a:ext>
                  </a:extLst>
                </p14:cNvPr>
                <p14:cNvContentPartPr/>
                <p14:nvPr/>
              </p14:nvContentPartPr>
              <p14:xfrm>
                <a:off x="3994742" y="6311677"/>
                <a:ext cx="125640" cy="275760"/>
              </p14:xfrm>
            </p:contentPart>
          </mc:Choice>
          <mc:Fallback>
            <p:pic>
              <p:nvPicPr>
                <p:cNvPr id="155" name="墨迹 154">
                  <a:extLst>
                    <a:ext uri="{FF2B5EF4-FFF2-40B4-BE49-F238E27FC236}">
                      <a16:creationId xmlns:a16="http://schemas.microsoft.com/office/drawing/2014/main" id="{E827B47A-F82D-1356-29FD-B5D9D20AA7A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985742" y="6302677"/>
                  <a:ext cx="1432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4B2171F8-C48D-B1F7-C5C5-986C537A2BB9}"/>
                    </a:ext>
                  </a:extLst>
                </p14:cNvPr>
                <p14:cNvContentPartPr/>
                <p14:nvPr/>
              </p14:nvContentPartPr>
              <p14:xfrm>
                <a:off x="4127942" y="6373957"/>
                <a:ext cx="99720" cy="162720"/>
              </p14:xfrm>
            </p:contentPart>
          </mc:Choice>
          <mc:Fallback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4B2171F8-C48D-B1F7-C5C5-986C537A2BB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118942" y="6364957"/>
                  <a:ext cx="117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D6EFD160-59CB-C387-6828-FF710887785D}"/>
                    </a:ext>
                  </a:extLst>
                </p14:cNvPr>
                <p14:cNvContentPartPr/>
                <p14:nvPr/>
              </p14:nvContentPartPr>
              <p14:xfrm>
                <a:off x="4243502" y="6403837"/>
                <a:ext cx="52560" cy="14760"/>
              </p14:xfrm>
            </p:contentPart>
          </mc:Choice>
          <mc:Fallback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D6EFD160-59CB-C387-6828-FF710887785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234502" y="6395197"/>
                  <a:ext cx="70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4820BA17-5E5C-268F-F2C5-EE50A4D02CAD}"/>
                    </a:ext>
                  </a:extLst>
                </p14:cNvPr>
                <p14:cNvContentPartPr/>
                <p14:nvPr/>
              </p14:nvContentPartPr>
              <p14:xfrm>
                <a:off x="4385342" y="6320677"/>
                <a:ext cx="23400" cy="145080"/>
              </p14:xfrm>
            </p:contentPart>
          </mc:Choice>
          <mc:Fallback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4820BA17-5E5C-268F-F2C5-EE50A4D02CA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376342" y="6311677"/>
                  <a:ext cx="41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9" name="墨迹 158">
                  <a:extLst>
                    <a:ext uri="{FF2B5EF4-FFF2-40B4-BE49-F238E27FC236}">
                      <a16:creationId xmlns:a16="http://schemas.microsoft.com/office/drawing/2014/main" id="{818B0A2A-94FA-DBC8-5370-CBD06F7AFFDE}"/>
                    </a:ext>
                  </a:extLst>
                </p14:cNvPr>
                <p14:cNvContentPartPr/>
                <p14:nvPr/>
              </p14:nvContentPartPr>
              <p14:xfrm>
                <a:off x="4456262" y="6223477"/>
                <a:ext cx="155160" cy="374760"/>
              </p14:xfrm>
            </p:contentPart>
          </mc:Choice>
          <mc:Fallback>
            <p:pic>
              <p:nvPicPr>
                <p:cNvPr id="159" name="墨迹 158">
                  <a:extLst>
                    <a:ext uri="{FF2B5EF4-FFF2-40B4-BE49-F238E27FC236}">
                      <a16:creationId xmlns:a16="http://schemas.microsoft.com/office/drawing/2014/main" id="{818B0A2A-94FA-DBC8-5370-CBD06F7AFFD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447622" y="6214477"/>
                  <a:ext cx="1728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0" name="墨迹 159">
                  <a:extLst>
                    <a:ext uri="{FF2B5EF4-FFF2-40B4-BE49-F238E27FC236}">
                      <a16:creationId xmlns:a16="http://schemas.microsoft.com/office/drawing/2014/main" id="{3EFF05E8-A78D-244A-223C-0D8093949EA3}"/>
                    </a:ext>
                  </a:extLst>
                </p14:cNvPr>
                <p14:cNvContentPartPr/>
                <p14:nvPr/>
              </p14:nvContentPartPr>
              <p14:xfrm>
                <a:off x="4713662" y="6311677"/>
                <a:ext cx="99360" cy="9360"/>
              </p14:xfrm>
            </p:contentPart>
          </mc:Choice>
          <mc:Fallback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3EFF05E8-A78D-244A-223C-0D8093949EA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705022" y="6302677"/>
                  <a:ext cx="117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302EAB1C-0E9D-54EE-268A-F02713869591}"/>
                    </a:ext>
                  </a:extLst>
                </p14:cNvPr>
                <p14:cNvContentPartPr/>
                <p14:nvPr/>
              </p14:nvContentPartPr>
              <p14:xfrm>
                <a:off x="4722302" y="6205117"/>
                <a:ext cx="63720" cy="139320"/>
              </p14:xfrm>
            </p:contentPart>
          </mc:Choice>
          <mc:Fallback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302EAB1C-0E9D-54EE-268A-F0271386959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713662" y="6196477"/>
                  <a:ext cx="8136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CA1EDB26-4B8E-A74D-A4D2-C45D1D08B2B4}"/>
              </a:ext>
            </a:extLst>
          </p:cNvPr>
          <p:cNvGrpSpPr/>
          <p:nvPr/>
        </p:nvGrpSpPr>
        <p:grpSpPr>
          <a:xfrm>
            <a:off x="4971062" y="6178837"/>
            <a:ext cx="682560" cy="346680"/>
            <a:chOff x="4971062" y="6178837"/>
            <a:chExt cx="682560" cy="34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442D82AC-6418-1E71-12E7-4F7D055A8AC8}"/>
                    </a:ext>
                  </a:extLst>
                </p14:cNvPr>
                <p14:cNvContentPartPr/>
                <p14:nvPr/>
              </p14:nvContentPartPr>
              <p14:xfrm>
                <a:off x="4971062" y="6178837"/>
                <a:ext cx="152280" cy="339480"/>
              </p14:xfrm>
            </p:contentPart>
          </mc:Choice>
          <mc:Fallback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442D82AC-6418-1E71-12E7-4F7D055A8AC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962422" y="6169837"/>
                  <a:ext cx="1699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4" name="墨迹 163">
                  <a:extLst>
                    <a:ext uri="{FF2B5EF4-FFF2-40B4-BE49-F238E27FC236}">
                      <a16:creationId xmlns:a16="http://schemas.microsoft.com/office/drawing/2014/main" id="{D34F1639-8F37-42FB-CEF3-54CB6F9A9EE2}"/>
                    </a:ext>
                  </a:extLst>
                </p14:cNvPr>
                <p14:cNvContentPartPr/>
                <p14:nvPr/>
              </p14:nvContentPartPr>
              <p14:xfrm>
                <a:off x="5148542" y="6217717"/>
                <a:ext cx="124920" cy="23400"/>
              </p14:xfrm>
            </p:contentPart>
          </mc:Choice>
          <mc:Fallback>
            <p:pic>
              <p:nvPicPr>
                <p:cNvPr id="164" name="墨迹 163">
                  <a:extLst>
                    <a:ext uri="{FF2B5EF4-FFF2-40B4-BE49-F238E27FC236}">
                      <a16:creationId xmlns:a16="http://schemas.microsoft.com/office/drawing/2014/main" id="{D34F1639-8F37-42FB-CEF3-54CB6F9A9EE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139902" y="6208717"/>
                  <a:ext cx="142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5" name="墨迹 164">
                  <a:extLst>
                    <a:ext uri="{FF2B5EF4-FFF2-40B4-BE49-F238E27FC236}">
                      <a16:creationId xmlns:a16="http://schemas.microsoft.com/office/drawing/2014/main" id="{A12AC3FA-6684-B464-9C82-2762AD85A794}"/>
                    </a:ext>
                  </a:extLst>
                </p14:cNvPr>
                <p14:cNvContentPartPr/>
                <p14:nvPr/>
              </p14:nvContentPartPr>
              <p14:xfrm>
                <a:off x="5184182" y="6258397"/>
                <a:ext cx="96480" cy="267120"/>
              </p14:xfrm>
            </p:contentPart>
          </mc:Choice>
          <mc:Fallback>
            <p:pic>
              <p:nvPicPr>
                <p:cNvPr id="165" name="墨迹 164">
                  <a:extLst>
                    <a:ext uri="{FF2B5EF4-FFF2-40B4-BE49-F238E27FC236}">
                      <a16:creationId xmlns:a16="http://schemas.microsoft.com/office/drawing/2014/main" id="{A12AC3FA-6684-B464-9C82-2762AD85A79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175182" y="6249757"/>
                  <a:ext cx="114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6" name="墨迹 165">
                  <a:extLst>
                    <a:ext uri="{FF2B5EF4-FFF2-40B4-BE49-F238E27FC236}">
                      <a16:creationId xmlns:a16="http://schemas.microsoft.com/office/drawing/2014/main" id="{80229856-74D7-2A72-24E7-A0739BB2511D}"/>
                    </a:ext>
                  </a:extLst>
                </p14:cNvPr>
                <p14:cNvContentPartPr/>
                <p14:nvPr/>
              </p14:nvContentPartPr>
              <p14:xfrm>
                <a:off x="5388662" y="6277477"/>
                <a:ext cx="118440" cy="236520"/>
              </p14:xfrm>
            </p:contentPart>
          </mc:Choice>
          <mc:Fallback>
            <p:pic>
              <p:nvPicPr>
                <p:cNvPr id="166" name="墨迹 165">
                  <a:extLst>
                    <a:ext uri="{FF2B5EF4-FFF2-40B4-BE49-F238E27FC236}">
                      <a16:creationId xmlns:a16="http://schemas.microsoft.com/office/drawing/2014/main" id="{80229856-74D7-2A72-24E7-A0739BB2511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379662" y="6268837"/>
                  <a:ext cx="1360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7" name="墨迹 166">
                  <a:extLst>
                    <a:ext uri="{FF2B5EF4-FFF2-40B4-BE49-F238E27FC236}">
                      <a16:creationId xmlns:a16="http://schemas.microsoft.com/office/drawing/2014/main" id="{23E4B4A5-CCEA-486E-2FBE-BDC16345F3CD}"/>
                    </a:ext>
                  </a:extLst>
                </p14:cNvPr>
                <p14:cNvContentPartPr/>
                <p14:nvPr/>
              </p14:nvContentPartPr>
              <p14:xfrm>
                <a:off x="5503862" y="6225637"/>
                <a:ext cx="149760" cy="275760"/>
              </p14:xfrm>
            </p:contentPart>
          </mc:Choice>
          <mc:Fallback>
            <p:pic>
              <p:nvPicPr>
                <p:cNvPr id="167" name="墨迹 166">
                  <a:extLst>
                    <a:ext uri="{FF2B5EF4-FFF2-40B4-BE49-F238E27FC236}">
                      <a16:creationId xmlns:a16="http://schemas.microsoft.com/office/drawing/2014/main" id="{23E4B4A5-CCEA-486E-2FBE-BDC16345F3C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495222" y="6216637"/>
                  <a:ext cx="167400" cy="2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69" name="墨迹 168">
                <a:extLst>
                  <a:ext uri="{FF2B5EF4-FFF2-40B4-BE49-F238E27FC236}">
                    <a16:creationId xmlns:a16="http://schemas.microsoft.com/office/drawing/2014/main" id="{F336C293-B469-E76F-70A2-9BF65566D9D7}"/>
                  </a:ext>
                </a:extLst>
              </p14:cNvPr>
              <p14:cNvContentPartPr/>
              <p14:nvPr/>
            </p14:nvContentPartPr>
            <p14:xfrm>
              <a:off x="5970782" y="6524437"/>
              <a:ext cx="48240" cy="74880"/>
            </p14:xfrm>
          </p:contentPart>
        </mc:Choice>
        <mc:Fallback>
          <p:pic>
            <p:nvPicPr>
              <p:cNvPr id="169" name="墨迹 168">
                <a:extLst>
                  <a:ext uri="{FF2B5EF4-FFF2-40B4-BE49-F238E27FC236}">
                    <a16:creationId xmlns:a16="http://schemas.microsoft.com/office/drawing/2014/main" id="{F336C293-B469-E76F-70A2-9BF65566D9D7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961782" y="6515797"/>
                <a:ext cx="6588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1BD8E4B7-76A2-7D9A-20C6-B56BB61EAE48}"/>
              </a:ext>
            </a:extLst>
          </p:cNvPr>
          <p:cNvGrpSpPr/>
          <p:nvPr/>
        </p:nvGrpSpPr>
        <p:grpSpPr>
          <a:xfrm>
            <a:off x="6338342" y="6212317"/>
            <a:ext cx="597600" cy="250560"/>
            <a:chOff x="6338342" y="6212317"/>
            <a:chExt cx="59760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70" name="墨迹 169">
                  <a:extLst>
                    <a:ext uri="{FF2B5EF4-FFF2-40B4-BE49-F238E27FC236}">
                      <a16:creationId xmlns:a16="http://schemas.microsoft.com/office/drawing/2014/main" id="{1A2481EB-BE01-46E5-D3A1-442F2E92BB9B}"/>
                    </a:ext>
                  </a:extLst>
                </p14:cNvPr>
                <p14:cNvContentPartPr/>
                <p14:nvPr/>
              </p14:nvContentPartPr>
              <p14:xfrm>
                <a:off x="6338342" y="6262717"/>
                <a:ext cx="192960" cy="190080"/>
              </p14:xfrm>
            </p:contentPart>
          </mc:Choice>
          <mc:Fallback>
            <p:pic>
              <p:nvPicPr>
                <p:cNvPr id="170" name="墨迹 169">
                  <a:extLst>
                    <a:ext uri="{FF2B5EF4-FFF2-40B4-BE49-F238E27FC236}">
                      <a16:creationId xmlns:a16="http://schemas.microsoft.com/office/drawing/2014/main" id="{1A2481EB-BE01-46E5-D3A1-442F2E92BB9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29702" y="6254077"/>
                  <a:ext cx="210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1" name="墨迹 170">
                  <a:extLst>
                    <a:ext uri="{FF2B5EF4-FFF2-40B4-BE49-F238E27FC236}">
                      <a16:creationId xmlns:a16="http://schemas.microsoft.com/office/drawing/2014/main" id="{688849CF-5299-EBA7-5AD3-7447687BB0CB}"/>
                    </a:ext>
                  </a:extLst>
                </p14:cNvPr>
                <p14:cNvContentPartPr/>
                <p14:nvPr/>
              </p14:nvContentPartPr>
              <p14:xfrm>
                <a:off x="6649022" y="6258397"/>
                <a:ext cx="125640" cy="97200"/>
              </p14:xfrm>
            </p:contentPart>
          </mc:Choice>
          <mc:Fallback>
            <p:pic>
              <p:nvPicPr>
                <p:cNvPr id="171" name="墨迹 170">
                  <a:extLst>
                    <a:ext uri="{FF2B5EF4-FFF2-40B4-BE49-F238E27FC236}">
                      <a16:creationId xmlns:a16="http://schemas.microsoft.com/office/drawing/2014/main" id="{688849CF-5299-EBA7-5AD3-7447687BB0C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640382" y="6249757"/>
                  <a:ext cx="143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9A18EEF3-F4CF-D0AE-9671-3D423780BE3D}"/>
                    </a:ext>
                  </a:extLst>
                </p14:cNvPr>
                <p14:cNvContentPartPr/>
                <p14:nvPr/>
              </p14:nvContentPartPr>
              <p14:xfrm>
                <a:off x="6696902" y="6405277"/>
                <a:ext cx="28440" cy="57600"/>
              </p14:xfrm>
            </p:contentPart>
          </mc:Choice>
          <mc:Fallback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9A18EEF3-F4CF-D0AE-9671-3D423780BE3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688262" y="6396277"/>
                  <a:ext cx="46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7275FDD5-8A43-EAD9-D9B2-B12933F5E010}"/>
                    </a:ext>
                  </a:extLst>
                </p14:cNvPr>
                <p14:cNvContentPartPr/>
                <p14:nvPr/>
              </p14:nvContentPartPr>
              <p14:xfrm>
                <a:off x="6906422" y="6212317"/>
                <a:ext cx="29520" cy="193680"/>
              </p14:xfrm>
            </p:contentPart>
          </mc:Choice>
          <mc:Fallback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7275FDD5-8A43-EAD9-D9B2-B12933F5E01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897782" y="6203677"/>
                  <a:ext cx="4716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76" name="墨迹 175">
                <a:extLst>
                  <a:ext uri="{FF2B5EF4-FFF2-40B4-BE49-F238E27FC236}">
                    <a16:creationId xmlns:a16="http://schemas.microsoft.com/office/drawing/2014/main" id="{786FADE7-2E58-304B-8E83-3819450FA14D}"/>
                  </a:ext>
                </a:extLst>
              </p14:cNvPr>
              <p14:cNvContentPartPr/>
              <p14:nvPr/>
            </p14:nvContentPartPr>
            <p14:xfrm>
              <a:off x="6071942" y="5661157"/>
              <a:ext cx="178920" cy="250560"/>
            </p14:xfrm>
          </p:contentPart>
        </mc:Choice>
        <mc:Fallback>
          <p:pic>
            <p:nvPicPr>
              <p:cNvPr id="176" name="墨迹 175">
                <a:extLst>
                  <a:ext uri="{FF2B5EF4-FFF2-40B4-BE49-F238E27FC236}">
                    <a16:creationId xmlns:a16="http://schemas.microsoft.com/office/drawing/2014/main" id="{786FADE7-2E58-304B-8E83-3819450FA14D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6063302" y="5652157"/>
                <a:ext cx="19656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2F533CE6-F14D-9160-C9D7-9EF9DA6109F3}"/>
              </a:ext>
            </a:extLst>
          </p:cNvPr>
          <p:cNvGrpSpPr/>
          <p:nvPr/>
        </p:nvGrpSpPr>
        <p:grpSpPr>
          <a:xfrm>
            <a:off x="6400622" y="5671597"/>
            <a:ext cx="320760" cy="196560"/>
            <a:chOff x="6400622" y="5671597"/>
            <a:chExt cx="32076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C860F1EE-CFF6-A77A-C46E-BA18BAEC2A83}"/>
                    </a:ext>
                  </a:extLst>
                </p14:cNvPr>
                <p14:cNvContentPartPr/>
                <p14:nvPr/>
              </p14:nvContentPartPr>
              <p14:xfrm>
                <a:off x="6400622" y="5672317"/>
                <a:ext cx="124200" cy="109440"/>
              </p14:xfrm>
            </p:contentPart>
          </mc:Choice>
          <mc:Fallback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C860F1EE-CFF6-A77A-C46E-BA18BAEC2A8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391622" y="5663677"/>
                  <a:ext cx="141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4D137F24-8BF2-31C0-618A-E62B6DC2CBAB}"/>
                    </a:ext>
                  </a:extLst>
                </p14:cNvPr>
                <p14:cNvContentPartPr/>
                <p14:nvPr/>
              </p14:nvContentPartPr>
              <p14:xfrm>
                <a:off x="6462542" y="5793277"/>
                <a:ext cx="57600" cy="74880"/>
              </p14:xfrm>
            </p:contentPart>
          </mc:Choice>
          <mc:Fallback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4D137F24-8BF2-31C0-618A-E62B6DC2CBA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453902" y="5784637"/>
                  <a:ext cx="75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68EB82B0-ACC0-37D8-BE1A-5C425F9E19B4}"/>
                    </a:ext>
                  </a:extLst>
                </p14:cNvPr>
                <p14:cNvContentPartPr/>
                <p14:nvPr/>
              </p14:nvContentPartPr>
              <p14:xfrm>
                <a:off x="6612662" y="5671597"/>
                <a:ext cx="108720" cy="164160"/>
              </p14:xfrm>
            </p:contentPart>
          </mc:Choice>
          <mc:Fallback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68EB82B0-ACC0-37D8-BE1A-5C425F9E19B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604022" y="5662597"/>
                  <a:ext cx="126360" cy="181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B96C4F0-2647-2272-80E3-3762684770F8}"/>
                  </a:ext>
                </a:extLst>
              </p14:cNvPr>
              <p14:cNvContentPartPr/>
              <p14:nvPr/>
            </p14:nvContentPartPr>
            <p14:xfrm>
              <a:off x="1774982" y="3168877"/>
              <a:ext cx="36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B96C4F0-2647-2272-80E3-3762684770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342" y="31602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FEF03A6-74B4-BB6A-4D7E-8063A4E220FA}"/>
                  </a:ext>
                </a:extLst>
              </p14:cNvPr>
              <p14:cNvContentPartPr/>
              <p14:nvPr/>
            </p14:nvContentPartPr>
            <p14:xfrm>
              <a:off x="558902" y="6418237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FEF03A6-74B4-BB6A-4D7E-8063A4E220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902" y="640923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D1D8E89E-605C-7732-BC53-7356C6F504C9}"/>
              </a:ext>
            </a:extLst>
          </p:cNvPr>
          <p:cNvGrpSpPr/>
          <p:nvPr/>
        </p:nvGrpSpPr>
        <p:grpSpPr>
          <a:xfrm>
            <a:off x="1535582" y="477517"/>
            <a:ext cx="536400" cy="333360"/>
            <a:chOff x="1535582" y="477517"/>
            <a:chExt cx="53640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43CF8C48-D318-BB83-5EBE-95D17BB9191A}"/>
                    </a:ext>
                  </a:extLst>
                </p14:cNvPr>
                <p14:cNvContentPartPr/>
                <p14:nvPr/>
              </p14:nvContentPartPr>
              <p14:xfrm>
                <a:off x="1535582" y="780997"/>
                <a:ext cx="360" cy="3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43CF8C48-D318-BB83-5EBE-95D17BB919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26582" y="7719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C912354F-4687-F8C9-3C17-B1CCF11C0FD1}"/>
                    </a:ext>
                  </a:extLst>
                </p14:cNvPr>
                <p14:cNvContentPartPr/>
                <p14:nvPr/>
              </p14:nvContentPartPr>
              <p14:xfrm>
                <a:off x="1544222" y="514597"/>
                <a:ext cx="147600" cy="28764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C912354F-4687-F8C9-3C17-B1CCF11C0FD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35582" y="505597"/>
                  <a:ext cx="1652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87B6189-0DD1-E66E-DBA3-BE4EF2D65B93}"/>
                    </a:ext>
                  </a:extLst>
                </p14:cNvPr>
                <p14:cNvContentPartPr/>
                <p14:nvPr/>
              </p14:nvContentPartPr>
              <p14:xfrm>
                <a:off x="1784342" y="523597"/>
                <a:ext cx="61200" cy="3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87B6189-0DD1-E66E-DBA3-BE4EF2D65B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75342" y="514597"/>
                  <a:ext cx="78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B588D71C-1693-9F40-7E20-14A0D8C5A2E1}"/>
                    </a:ext>
                  </a:extLst>
                </p14:cNvPr>
                <p14:cNvContentPartPr/>
                <p14:nvPr/>
              </p14:nvContentPartPr>
              <p14:xfrm>
                <a:off x="1784342" y="541237"/>
                <a:ext cx="27720" cy="2512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B588D71C-1693-9F40-7E20-14A0D8C5A2E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75342" y="532597"/>
                  <a:ext cx="45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7800FB55-D416-8733-6736-1BC51D2B834B}"/>
                    </a:ext>
                  </a:extLst>
                </p14:cNvPr>
                <p14:cNvContentPartPr/>
                <p14:nvPr/>
              </p14:nvContentPartPr>
              <p14:xfrm>
                <a:off x="1881902" y="600997"/>
                <a:ext cx="127080" cy="20088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800FB55-D416-8733-6736-1BC51D2B83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72902" y="592357"/>
                  <a:ext cx="144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10EA51B-9860-2A87-CE0D-90379F251958}"/>
                    </a:ext>
                  </a:extLst>
                </p14:cNvPr>
                <p14:cNvContentPartPr/>
                <p14:nvPr/>
              </p14:nvContentPartPr>
              <p14:xfrm>
                <a:off x="2041022" y="558877"/>
                <a:ext cx="27000" cy="2329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10EA51B-9860-2A87-CE0D-90379F25195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32022" y="549877"/>
                  <a:ext cx="446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994ED515-B22F-DA8D-3F93-4D9D15E37062}"/>
                    </a:ext>
                  </a:extLst>
                </p14:cNvPr>
                <p14:cNvContentPartPr/>
                <p14:nvPr/>
              </p14:nvContentPartPr>
              <p14:xfrm>
                <a:off x="2013302" y="477517"/>
                <a:ext cx="58680" cy="3333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994ED515-B22F-DA8D-3F93-4D9D15E370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04302" y="468877"/>
                  <a:ext cx="76320" cy="35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D416CDF6-2760-439C-7D94-37B1DB5F6A20}"/>
                  </a:ext>
                </a:extLst>
              </p14:cNvPr>
              <p14:cNvContentPartPr/>
              <p14:nvPr/>
            </p14:nvContentPartPr>
            <p14:xfrm>
              <a:off x="2308142" y="780997"/>
              <a:ext cx="360" cy="3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D416CDF6-2760-439C-7D94-37B1DB5F6A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9142" y="7719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7304A849-CEC2-B152-69CA-3C37E723192C}"/>
                  </a:ext>
                </a:extLst>
              </p14:cNvPr>
              <p14:cNvContentPartPr/>
              <p14:nvPr/>
            </p14:nvContentPartPr>
            <p14:xfrm>
              <a:off x="2929502" y="536197"/>
              <a:ext cx="110160" cy="2142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7304A849-CEC2-B152-69CA-3C37E723192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20502" y="527197"/>
                <a:ext cx="12780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DCCA90AC-D8E7-16F0-C90B-02A7DD36A52F}"/>
              </a:ext>
            </a:extLst>
          </p:cNvPr>
          <p:cNvGrpSpPr/>
          <p:nvPr/>
        </p:nvGrpSpPr>
        <p:grpSpPr>
          <a:xfrm>
            <a:off x="3177902" y="519277"/>
            <a:ext cx="154800" cy="253800"/>
            <a:chOff x="3177902" y="519277"/>
            <a:chExt cx="15480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023F842B-A0EB-F98D-F782-097A87772968}"/>
                    </a:ext>
                  </a:extLst>
                </p14:cNvPr>
                <p14:cNvContentPartPr/>
                <p14:nvPr/>
              </p14:nvContentPartPr>
              <p14:xfrm>
                <a:off x="3177902" y="647797"/>
                <a:ext cx="360" cy="180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023F842B-A0EB-F98D-F782-097A8777296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69262" y="638797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8E254A6E-1018-64B5-4B74-4826DD8F14C5}"/>
                    </a:ext>
                  </a:extLst>
                </p14:cNvPr>
                <p14:cNvContentPartPr/>
                <p14:nvPr/>
              </p14:nvContentPartPr>
              <p14:xfrm>
                <a:off x="3195542" y="709717"/>
                <a:ext cx="1800" cy="36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8E254A6E-1018-64B5-4B74-4826DD8F14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86542" y="701077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6B636B19-A953-F485-3C16-477720C931AC}"/>
                    </a:ext>
                  </a:extLst>
                </p14:cNvPr>
                <p14:cNvContentPartPr/>
                <p14:nvPr/>
              </p14:nvContentPartPr>
              <p14:xfrm>
                <a:off x="3240182" y="519277"/>
                <a:ext cx="92520" cy="3132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6B636B19-A953-F485-3C16-477720C931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31182" y="510277"/>
                  <a:ext cx="110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476BAFD-B42B-3593-391C-A0DFC4F432EC}"/>
                    </a:ext>
                  </a:extLst>
                </p14:cNvPr>
                <p14:cNvContentPartPr/>
                <p14:nvPr/>
              </p14:nvContentPartPr>
              <p14:xfrm>
                <a:off x="3241622" y="558877"/>
                <a:ext cx="32040" cy="21420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476BAFD-B42B-3593-391C-A0DFC4F432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32622" y="549877"/>
                  <a:ext cx="4968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1BBE9787-5472-7455-A1FA-399C084F1E63}"/>
                  </a:ext>
                </a:extLst>
              </p14:cNvPr>
              <p14:cNvContentPartPr/>
              <p14:nvPr/>
            </p14:nvContentPartPr>
            <p14:xfrm>
              <a:off x="3444302" y="603517"/>
              <a:ext cx="100440" cy="17604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1BBE9787-5472-7455-A1FA-399C084F1E6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35662" y="594517"/>
                <a:ext cx="118080" cy="19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CD4E2739-757A-5D99-926D-E15708F6C26C}"/>
              </a:ext>
            </a:extLst>
          </p:cNvPr>
          <p:cNvGrpSpPr/>
          <p:nvPr/>
        </p:nvGrpSpPr>
        <p:grpSpPr>
          <a:xfrm>
            <a:off x="3816182" y="478237"/>
            <a:ext cx="559440" cy="295920"/>
            <a:chOff x="3816182" y="478237"/>
            <a:chExt cx="55944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8FA59416-FAC6-B75D-8DF6-8183432430B4}"/>
                    </a:ext>
                  </a:extLst>
                </p14:cNvPr>
                <p14:cNvContentPartPr/>
                <p14:nvPr/>
              </p14:nvContentPartPr>
              <p14:xfrm>
                <a:off x="3816182" y="478237"/>
                <a:ext cx="128520" cy="25452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8FA59416-FAC6-B75D-8DF6-8183432430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07542" y="469597"/>
                  <a:ext cx="146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4C6B838C-056F-5916-0244-32987F1629EA}"/>
                    </a:ext>
                  </a:extLst>
                </p14:cNvPr>
                <p14:cNvContentPartPr/>
                <p14:nvPr/>
              </p14:nvContentPartPr>
              <p14:xfrm>
                <a:off x="4007702" y="496597"/>
                <a:ext cx="138600" cy="2340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4C6B838C-056F-5916-0244-32987F1629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98702" y="487957"/>
                  <a:ext cx="156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3F3EC6DA-336E-B5A9-1CFA-9C8CACD1C292}"/>
                    </a:ext>
                  </a:extLst>
                </p14:cNvPr>
                <p14:cNvContentPartPr/>
                <p14:nvPr/>
              </p14:nvContentPartPr>
              <p14:xfrm>
                <a:off x="4092302" y="479317"/>
                <a:ext cx="113760" cy="1800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3F3EC6DA-336E-B5A9-1CFA-9C8CACD1C2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83662" y="470317"/>
                  <a:ext cx="131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0C2CEBB5-747D-CB40-9D74-9F4855FA88A9}"/>
                    </a:ext>
                  </a:extLst>
                </p14:cNvPr>
                <p14:cNvContentPartPr/>
                <p14:nvPr/>
              </p14:nvContentPartPr>
              <p14:xfrm>
                <a:off x="4226582" y="505957"/>
                <a:ext cx="89280" cy="2682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0C2CEBB5-747D-CB40-9D74-9F4855FA88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17582" y="496957"/>
                  <a:ext cx="1069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19C1AA50-5B3B-549E-0153-65BE328A1A75}"/>
                    </a:ext>
                  </a:extLst>
                </p14:cNvPr>
                <p14:cNvContentPartPr/>
                <p14:nvPr/>
              </p14:nvContentPartPr>
              <p14:xfrm>
                <a:off x="4269782" y="530437"/>
                <a:ext cx="105840" cy="201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19C1AA50-5B3B-549E-0153-65BE328A1A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61142" y="521797"/>
                  <a:ext cx="12348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52458C92-060D-147D-FAD5-F70AB499BDFF}"/>
                  </a:ext>
                </a:extLst>
              </p14:cNvPr>
              <p14:cNvContentPartPr/>
              <p14:nvPr/>
            </p14:nvContentPartPr>
            <p14:xfrm>
              <a:off x="4509542" y="424957"/>
              <a:ext cx="101520" cy="36648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52458C92-060D-147D-FAD5-F70AB499BDF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00542" y="416317"/>
                <a:ext cx="1191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ACD9E774-6924-96D3-C434-A4EB55954BBF}"/>
                  </a:ext>
                </a:extLst>
              </p14:cNvPr>
              <p14:cNvContentPartPr/>
              <p14:nvPr/>
            </p14:nvContentPartPr>
            <p14:xfrm>
              <a:off x="3616382" y="789637"/>
              <a:ext cx="76680" cy="14436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ACD9E774-6924-96D3-C434-A4EB55954BB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7742" y="780997"/>
                <a:ext cx="943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ED58CD1E-5C0B-7901-DA7C-395AB1240769}"/>
              </a:ext>
            </a:extLst>
          </p:cNvPr>
          <p:cNvGrpSpPr/>
          <p:nvPr/>
        </p:nvGrpSpPr>
        <p:grpSpPr>
          <a:xfrm>
            <a:off x="325262" y="1425037"/>
            <a:ext cx="174600" cy="272880"/>
            <a:chOff x="325262" y="1425037"/>
            <a:chExt cx="17460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34B755A-A4EC-9182-AAAE-95DA0EC07FD2}"/>
                    </a:ext>
                  </a:extLst>
                </p14:cNvPr>
                <p14:cNvContentPartPr/>
                <p14:nvPr/>
              </p14:nvContentPartPr>
              <p14:xfrm>
                <a:off x="325262" y="1425037"/>
                <a:ext cx="174600" cy="2728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34B755A-A4EC-9182-AAAE-95DA0EC07F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6262" y="1416397"/>
                  <a:ext cx="1922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5F03FCAF-19D1-F0A8-C0DD-E538D89709D4}"/>
                    </a:ext>
                  </a:extLst>
                </p14:cNvPr>
                <p14:cNvContentPartPr/>
                <p14:nvPr/>
              </p14:nvContentPartPr>
              <p14:xfrm>
                <a:off x="372782" y="1571197"/>
                <a:ext cx="116280" cy="6084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5F03FCAF-19D1-F0A8-C0DD-E538D89709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3782" y="1562197"/>
                  <a:ext cx="13392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5F444E50-19AA-E654-49E3-D3D3AA1CD9D3}"/>
                  </a:ext>
                </a:extLst>
              </p14:cNvPr>
              <p14:cNvContentPartPr/>
              <p14:nvPr/>
            </p14:nvContentPartPr>
            <p14:xfrm>
              <a:off x="667262" y="1402357"/>
              <a:ext cx="7560" cy="29232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5F444E50-19AA-E654-49E3-D3D3AA1CD9D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8262" y="1393357"/>
                <a:ext cx="2520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F65EF2DB-8693-889C-3250-BC8F3BF1421C}"/>
              </a:ext>
            </a:extLst>
          </p:cNvPr>
          <p:cNvGrpSpPr/>
          <p:nvPr/>
        </p:nvGrpSpPr>
        <p:grpSpPr>
          <a:xfrm>
            <a:off x="807302" y="1633117"/>
            <a:ext cx="18360" cy="71640"/>
            <a:chOff x="807302" y="1633117"/>
            <a:chExt cx="18360" cy="7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C97F992C-3B92-5D45-FAB8-10F89A933A85}"/>
                    </a:ext>
                  </a:extLst>
                </p14:cNvPr>
                <p14:cNvContentPartPr/>
                <p14:nvPr/>
              </p14:nvContentPartPr>
              <p14:xfrm>
                <a:off x="825302" y="1633117"/>
                <a:ext cx="360" cy="36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C97F992C-3B92-5D45-FAB8-10F89A933A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302" y="16244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148677B8-9199-7086-E930-398E6CBC6F72}"/>
                    </a:ext>
                  </a:extLst>
                </p14:cNvPr>
                <p14:cNvContentPartPr/>
                <p14:nvPr/>
              </p14:nvContentPartPr>
              <p14:xfrm>
                <a:off x="807302" y="1704397"/>
                <a:ext cx="1800" cy="36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148677B8-9199-7086-E930-398E6CBC6F7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662" y="1695397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F4DBE29-D83E-2640-6EA6-EF4FD72C05DA}"/>
              </a:ext>
            </a:extLst>
          </p:cNvPr>
          <p:cNvGrpSpPr/>
          <p:nvPr/>
        </p:nvGrpSpPr>
        <p:grpSpPr>
          <a:xfrm>
            <a:off x="1376102" y="1446637"/>
            <a:ext cx="312480" cy="277560"/>
            <a:chOff x="1376102" y="1446637"/>
            <a:chExt cx="31248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5508F423-8DE2-553D-4225-6619144BE02F}"/>
                    </a:ext>
                  </a:extLst>
                </p14:cNvPr>
                <p14:cNvContentPartPr/>
                <p14:nvPr/>
              </p14:nvContentPartPr>
              <p14:xfrm>
                <a:off x="1429022" y="1446637"/>
                <a:ext cx="259560" cy="1188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5508F423-8DE2-553D-4225-6619144BE0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20022" y="1437637"/>
                  <a:ext cx="277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F50F6E98-B984-E40A-A991-06114C86026C}"/>
                    </a:ext>
                  </a:extLst>
                </p14:cNvPr>
                <p14:cNvContentPartPr/>
                <p14:nvPr/>
              </p14:nvContentPartPr>
              <p14:xfrm>
                <a:off x="1376102" y="1482277"/>
                <a:ext cx="261000" cy="24192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F50F6E98-B984-E40A-A991-06114C86026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67462" y="1473277"/>
                  <a:ext cx="27864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4DCD4A5-DE98-58E4-E127-AA472178E778}"/>
              </a:ext>
            </a:extLst>
          </p:cNvPr>
          <p:cNvGrpSpPr/>
          <p:nvPr/>
        </p:nvGrpSpPr>
        <p:grpSpPr>
          <a:xfrm>
            <a:off x="1872902" y="1313437"/>
            <a:ext cx="444960" cy="410400"/>
            <a:chOff x="1872902" y="1313437"/>
            <a:chExt cx="44496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2666170E-320E-32CC-9582-84A827D5475E}"/>
                    </a:ext>
                  </a:extLst>
                </p14:cNvPr>
                <p14:cNvContentPartPr/>
                <p14:nvPr/>
              </p14:nvContentPartPr>
              <p14:xfrm>
                <a:off x="1872902" y="1313437"/>
                <a:ext cx="122760" cy="41040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2666170E-320E-32CC-9582-84A827D547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63902" y="1304437"/>
                  <a:ext cx="1404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53A78DB-D3F6-E9C8-6070-A425979CF741}"/>
                    </a:ext>
                  </a:extLst>
                </p14:cNvPr>
                <p14:cNvContentPartPr/>
                <p14:nvPr/>
              </p14:nvContentPartPr>
              <p14:xfrm>
                <a:off x="2059382" y="1437277"/>
                <a:ext cx="131040" cy="1908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53A78DB-D3F6-E9C8-6070-A425979CF74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50382" y="1428277"/>
                  <a:ext cx="148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7B412B9D-840F-5335-E109-F15A6112A0EA}"/>
                    </a:ext>
                  </a:extLst>
                </p14:cNvPr>
                <p14:cNvContentPartPr/>
                <p14:nvPr/>
              </p14:nvContentPartPr>
              <p14:xfrm>
                <a:off x="2093582" y="1464277"/>
                <a:ext cx="38520" cy="24480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7B412B9D-840F-5335-E109-F15A6112A0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84582" y="1455637"/>
                  <a:ext cx="56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1C35CCD4-EC17-24A0-C829-24A8EB4ABC0C}"/>
                    </a:ext>
                  </a:extLst>
                </p14:cNvPr>
                <p14:cNvContentPartPr/>
                <p14:nvPr/>
              </p14:nvContentPartPr>
              <p14:xfrm>
                <a:off x="2221022" y="1503517"/>
                <a:ext cx="96840" cy="16344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1C35CCD4-EC17-24A0-C829-24A8EB4ABC0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12022" y="1494877"/>
                  <a:ext cx="11448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021A907D-24F7-D801-716F-1A604B72D18B}"/>
                  </a:ext>
                </a:extLst>
              </p14:cNvPr>
              <p14:cNvContentPartPr/>
              <p14:nvPr/>
            </p14:nvContentPartPr>
            <p14:xfrm>
              <a:off x="2448902" y="1427197"/>
              <a:ext cx="93960" cy="33660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021A907D-24F7-D801-716F-1A604B72D18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39902" y="1418197"/>
                <a:ext cx="111600" cy="35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77A83FB5-2DE4-FFA1-E639-49BC8C842029}"/>
              </a:ext>
            </a:extLst>
          </p:cNvPr>
          <p:cNvGrpSpPr/>
          <p:nvPr/>
        </p:nvGrpSpPr>
        <p:grpSpPr>
          <a:xfrm>
            <a:off x="1286822" y="1846237"/>
            <a:ext cx="407880" cy="169920"/>
            <a:chOff x="1286822" y="1846237"/>
            <a:chExt cx="40788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39D6A4E5-78E8-931E-A3E6-9397489F2431}"/>
                    </a:ext>
                  </a:extLst>
                </p14:cNvPr>
                <p14:cNvContentPartPr/>
                <p14:nvPr/>
              </p14:nvContentPartPr>
              <p14:xfrm>
                <a:off x="1286822" y="1846237"/>
                <a:ext cx="95040" cy="16992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39D6A4E5-78E8-931E-A3E6-9397489F24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77822" y="1837597"/>
                  <a:ext cx="112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33744FB5-6017-0E08-1405-3406BCC0AAA2}"/>
                    </a:ext>
                  </a:extLst>
                </p14:cNvPr>
                <p14:cNvContentPartPr/>
                <p14:nvPr/>
              </p14:nvContentPartPr>
              <p14:xfrm>
                <a:off x="1478342" y="1873597"/>
                <a:ext cx="32400" cy="864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33744FB5-6017-0E08-1405-3406BCC0AA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69702" y="1864597"/>
                  <a:ext cx="50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F24AF8F9-3100-E41E-5F8E-C61697EEE976}"/>
                    </a:ext>
                  </a:extLst>
                </p14:cNvPr>
                <p14:cNvContentPartPr/>
                <p14:nvPr/>
              </p14:nvContentPartPr>
              <p14:xfrm>
                <a:off x="1455662" y="1943797"/>
                <a:ext cx="63000" cy="36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F24AF8F9-3100-E41E-5F8E-C61697EEE97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47022" y="1935157"/>
                  <a:ext cx="8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67BACCD8-18B3-DFCB-CCAC-F0B3DC344F1E}"/>
                    </a:ext>
                  </a:extLst>
                </p14:cNvPr>
                <p14:cNvContentPartPr/>
                <p14:nvPr/>
              </p14:nvContentPartPr>
              <p14:xfrm>
                <a:off x="1628822" y="1890517"/>
                <a:ext cx="65880" cy="9864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67BACCD8-18B3-DFCB-CCAC-F0B3DC344F1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19822" y="1881877"/>
                  <a:ext cx="8352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ADBC1C3-79AF-90C4-F8A4-7F490D668DDF}"/>
              </a:ext>
            </a:extLst>
          </p:cNvPr>
          <p:cNvGrpSpPr/>
          <p:nvPr/>
        </p:nvGrpSpPr>
        <p:grpSpPr>
          <a:xfrm>
            <a:off x="1331102" y="1153237"/>
            <a:ext cx="403200" cy="198000"/>
            <a:chOff x="1331102" y="1153237"/>
            <a:chExt cx="40320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C886422F-FA32-ADAE-BE4E-51A377B3222E}"/>
                    </a:ext>
                  </a:extLst>
                </p14:cNvPr>
                <p14:cNvContentPartPr/>
                <p14:nvPr/>
              </p14:nvContentPartPr>
              <p14:xfrm>
                <a:off x="1331102" y="1201477"/>
                <a:ext cx="129240" cy="14976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C886422F-FA32-ADAE-BE4E-51A377B3222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22462" y="1192477"/>
                  <a:ext cx="146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96F66402-B39E-B31A-8FE0-5578241F589C}"/>
                    </a:ext>
                  </a:extLst>
                </p14:cNvPr>
                <p14:cNvContentPartPr/>
                <p14:nvPr/>
              </p14:nvContentPartPr>
              <p14:xfrm>
                <a:off x="1498142" y="1171597"/>
                <a:ext cx="100800" cy="16920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96F66402-B39E-B31A-8FE0-5578241F58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89502" y="1162597"/>
                  <a:ext cx="118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84E6CDFA-91F6-2DD2-6FB2-9273F83CDAB9}"/>
                    </a:ext>
                  </a:extLst>
                </p14:cNvPr>
                <p14:cNvContentPartPr/>
                <p14:nvPr/>
              </p14:nvContentPartPr>
              <p14:xfrm>
                <a:off x="1517942" y="1180597"/>
                <a:ext cx="65880" cy="36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84E6CDFA-91F6-2DD2-6FB2-9273F83CDAB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508942" y="1171597"/>
                  <a:ext cx="83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9E7E0986-D023-1B6D-EA57-6C41A4D3B2B0}"/>
                    </a:ext>
                  </a:extLst>
                </p14:cNvPr>
                <p14:cNvContentPartPr/>
                <p14:nvPr/>
              </p14:nvContentPartPr>
              <p14:xfrm>
                <a:off x="1651502" y="1180597"/>
                <a:ext cx="52920" cy="15840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9E7E0986-D023-1B6D-EA57-6C41A4D3B2B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642502" y="1171597"/>
                  <a:ext cx="70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7A322E3A-ADDD-17E4-BEFB-465298CDDC79}"/>
                    </a:ext>
                  </a:extLst>
                </p14:cNvPr>
                <p14:cNvContentPartPr/>
                <p14:nvPr/>
              </p14:nvContentPartPr>
              <p14:xfrm>
                <a:off x="1677422" y="1153237"/>
                <a:ext cx="56880" cy="972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7A322E3A-ADDD-17E4-BEFB-465298CDDC7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68782" y="1144597"/>
                  <a:ext cx="745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CBDD3BF-9D95-4882-4496-9D191544B6A0}"/>
              </a:ext>
            </a:extLst>
          </p:cNvPr>
          <p:cNvGrpSpPr/>
          <p:nvPr/>
        </p:nvGrpSpPr>
        <p:grpSpPr>
          <a:xfrm>
            <a:off x="2760662" y="1526557"/>
            <a:ext cx="136440" cy="59400"/>
            <a:chOff x="2760662" y="1526557"/>
            <a:chExt cx="136440" cy="5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D4501AD4-B25B-B88B-DCC8-270C8D98F96A}"/>
                    </a:ext>
                  </a:extLst>
                </p14:cNvPr>
                <p14:cNvContentPartPr/>
                <p14:nvPr/>
              </p14:nvContentPartPr>
              <p14:xfrm>
                <a:off x="2778302" y="1526557"/>
                <a:ext cx="114480" cy="1692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D4501AD4-B25B-B88B-DCC8-270C8D98F96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69662" y="1517557"/>
                  <a:ext cx="132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A59B3068-B950-17AC-DB3F-5F33CD4EF596}"/>
                    </a:ext>
                  </a:extLst>
                </p14:cNvPr>
                <p14:cNvContentPartPr/>
                <p14:nvPr/>
              </p14:nvContentPartPr>
              <p14:xfrm>
                <a:off x="2760662" y="1562197"/>
                <a:ext cx="136440" cy="2376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A59B3068-B950-17AC-DB3F-5F33CD4EF59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751662" y="1553197"/>
                  <a:ext cx="1540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5A13F380-0635-19D3-A0F8-6C6CBB4BF8D3}"/>
                  </a:ext>
                </a:extLst>
              </p14:cNvPr>
              <p14:cNvContentPartPr/>
              <p14:nvPr/>
            </p14:nvContentPartPr>
            <p14:xfrm>
              <a:off x="3436022" y="1544197"/>
              <a:ext cx="18000" cy="34956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5A13F380-0635-19D3-A0F8-6C6CBB4BF8D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427022" y="1535557"/>
                <a:ext cx="3564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E4829AB4-5494-EC4F-934E-C055C62A7513}"/>
                  </a:ext>
                </a:extLst>
              </p14:cNvPr>
              <p14:cNvContentPartPr/>
              <p14:nvPr/>
            </p14:nvContentPartPr>
            <p14:xfrm>
              <a:off x="1304822" y="3941437"/>
              <a:ext cx="360" cy="36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E4829AB4-5494-EC4F-934E-C055C62A75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5822" y="393243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BBB401E8-4FB9-43C8-260E-4839762F8CE9}"/>
              </a:ext>
            </a:extLst>
          </p:cNvPr>
          <p:cNvGrpSpPr/>
          <p:nvPr/>
        </p:nvGrpSpPr>
        <p:grpSpPr>
          <a:xfrm>
            <a:off x="441182" y="2397757"/>
            <a:ext cx="192960" cy="424080"/>
            <a:chOff x="441182" y="2397757"/>
            <a:chExt cx="192960" cy="4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92926863-A794-28DC-E8B1-781FA819FD1B}"/>
                    </a:ext>
                  </a:extLst>
                </p14:cNvPr>
                <p14:cNvContentPartPr/>
                <p14:nvPr/>
              </p14:nvContentPartPr>
              <p14:xfrm>
                <a:off x="441182" y="2397757"/>
                <a:ext cx="183600" cy="42408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92926863-A794-28DC-E8B1-781FA819FD1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2182" y="2389117"/>
                  <a:ext cx="2012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73E76953-0016-6C6F-EBC4-281B1953BEAA}"/>
                    </a:ext>
                  </a:extLst>
                </p14:cNvPr>
                <p14:cNvContentPartPr/>
                <p14:nvPr/>
              </p14:nvContentPartPr>
              <p14:xfrm>
                <a:off x="487982" y="2605837"/>
                <a:ext cx="146160" cy="9324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73E76953-0016-6C6F-EBC4-281B1953BE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9342" y="2596837"/>
                  <a:ext cx="16380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EF2DCBFF-52CA-7C12-611C-940F6C4DC928}"/>
                  </a:ext>
                </a:extLst>
              </p14:cNvPr>
              <p14:cNvContentPartPr/>
              <p14:nvPr/>
            </p14:nvContentPartPr>
            <p14:xfrm>
              <a:off x="790382" y="2418277"/>
              <a:ext cx="185400" cy="35352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EF2DCBFF-52CA-7C12-611C-940F6C4DC92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81382" y="2409277"/>
                <a:ext cx="203040" cy="37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21093806-1791-D29E-2BF7-4C25F8A3D757}"/>
              </a:ext>
            </a:extLst>
          </p:cNvPr>
          <p:cNvGrpSpPr/>
          <p:nvPr/>
        </p:nvGrpSpPr>
        <p:grpSpPr>
          <a:xfrm>
            <a:off x="1197902" y="2751997"/>
            <a:ext cx="11160" cy="51840"/>
            <a:chOff x="1197902" y="2751997"/>
            <a:chExt cx="11160" cy="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62D3012D-39E5-D23C-814E-5E6C31D95404}"/>
                    </a:ext>
                  </a:extLst>
                </p14:cNvPr>
                <p14:cNvContentPartPr/>
                <p14:nvPr/>
              </p14:nvContentPartPr>
              <p14:xfrm>
                <a:off x="1207262" y="2751997"/>
                <a:ext cx="1800" cy="36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62D3012D-39E5-D23C-814E-5E6C31D954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98262" y="2742997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9051B112-3F17-B992-181C-E1014D8CB792}"/>
                    </a:ext>
                  </a:extLst>
                </p14:cNvPr>
                <p14:cNvContentPartPr/>
                <p14:nvPr/>
              </p14:nvContentPartPr>
              <p14:xfrm>
                <a:off x="1197902" y="2796277"/>
                <a:ext cx="360" cy="756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9051B112-3F17-B992-181C-E1014D8CB79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89262" y="2787277"/>
                  <a:ext cx="1800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BF6EDAB-E7C6-E679-7F47-CF2D132B2923}"/>
              </a:ext>
            </a:extLst>
          </p:cNvPr>
          <p:cNvGrpSpPr/>
          <p:nvPr/>
        </p:nvGrpSpPr>
        <p:grpSpPr>
          <a:xfrm>
            <a:off x="1872902" y="2457517"/>
            <a:ext cx="488520" cy="443880"/>
            <a:chOff x="1872902" y="2457517"/>
            <a:chExt cx="48852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A95A4625-62C0-3A3D-4BFB-D7BCE822D6BA}"/>
                    </a:ext>
                  </a:extLst>
                </p14:cNvPr>
                <p14:cNvContentPartPr/>
                <p14:nvPr/>
              </p14:nvContentPartPr>
              <p14:xfrm>
                <a:off x="1917182" y="2457517"/>
                <a:ext cx="444240" cy="8172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A95A4625-62C0-3A3D-4BFB-D7BCE822D6B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08182" y="2448517"/>
                  <a:ext cx="461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FD5105EA-EB4C-BB36-FF39-CAB099067FE4}"/>
                    </a:ext>
                  </a:extLst>
                </p14:cNvPr>
                <p14:cNvContentPartPr/>
                <p14:nvPr/>
              </p14:nvContentPartPr>
              <p14:xfrm>
                <a:off x="2060822" y="2529877"/>
                <a:ext cx="43200" cy="756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FD5105EA-EB4C-BB36-FF39-CAB099067FE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051822" y="2520877"/>
                  <a:ext cx="60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6EC30766-A6EA-41ED-EDDD-BB1BA24D6617}"/>
                    </a:ext>
                  </a:extLst>
                </p14:cNvPr>
                <p14:cNvContentPartPr/>
                <p14:nvPr/>
              </p14:nvContentPartPr>
              <p14:xfrm>
                <a:off x="1872902" y="2556517"/>
                <a:ext cx="303120" cy="34488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6EC30766-A6EA-41ED-EDDD-BB1BA24D661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863902" y="2547877"/>
                  <a:ext cx="32076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F53D8B2-51C4-CB9F-9B9D-4E1F69895BE2}"/>
              </a:ext>
            </a:extLst>
          </p:cNvPr>
          <p:cNvGrpSpPr/>
          <p:nvPr/>
        </p:nvGrpSpPr>
        <p:grpSpPr>
          <a:xfrm>
            <a:off x="1783982" y="3018037"/>
            <a:ext cx="427680" cy="151200"/>
            <a:chOff x="1783982" y="3018037"/>
            <a:chExt cx="427680" cy="1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371658BD-1966-22AD-68B5-6F2ABC1F9AD9}"/>
                    </a:ext>
                  </a:extLst>
                </p14:cNvPr>
                <p14:cNvContentPartPr/>
                <p14:nvPr/>
              </p14:nvContentPartPr>
              <p14:xfrm>
                <a:off x="1783982" y="3018037"/>
                <a:ext cx="130320" cy="15120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371658BD-1966-22AD-68B5-6F2ABC1F9AD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774982" y="3009037"/>
                  <a:ext cx="147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0B79A4F9-95AD-7796-70E3-A03C67E232FF}"/>
                    </a:ext>
                  </a:extLst>
                </p14:cNvPr>
                <p14:cNvContentPartPr/>
                <p14:nvPr/>
              </p14:nvContentPartPr>
              <p14:xfrm>
                <a:off x="1961822" y="3080317"/>
                <a:ext cx="39600" cy="36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0B79A4F9-95AD-7796-70E3-A03C67E232F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952822" y="3071677"/>
                  <a:ext cx="57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1F39F9BA-F60E-C54B-941A-F14FBAB271B8}"/>
                    </a:ext>
                  </a:extLst>
                </p14:cNvPr>
                <p14:cNvContentPartPr/>
                <p14:nvPr/>
              </p14:nvContentPartPr>
              <p14:xfrm>
                <a:off x="1979462" y="3129997"/>
                <a:ext cx="54000" cy="1260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1F39F9BA-F60E-C54B-941A-F14FBAB271B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970822" y="3121357"/>
                  <a:ext cx="71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03C22DCE-6A9D-09A8-0095-837B8B30C855}"/>
                    </a:ext>
                  </a:extLst>
                </p14:cNvPr>
                <p14:cNvContentPartPr/>
                <p14:nvPr/>
              </p14:nvContentPartPr>
              <p14:xfrm>
                <a:off x="2138942" y="3034597"/>
                <a:ext cx="72720" cy="10800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03C22DCE-6A9D-09A8-0095-837B8B30C85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30302" y="3025957"/>
                  <a:ext cx="9036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2A873E9-DD66-6FF6-3AAF-396F9406963D}"/>
              </a:ext>
            </a:extLst>
          </p:cNvPr>
          <p:cNvGrpSpPr/>
          <p:nvPr/>
        </p:nvGrpSpPr>
        <p:grpSpPr>
          <a:xfrm>
            <a:off x="1827542" y="2192557"/>
            <a:ext cx="348120" cy="243000"/>
            <a:chOff x="1827542" y="2192557"/>
            <a:chExt cx="34812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5F620247-7D97-60B8-D7C7-4ADE3C2C8DE3}"/>
                    </a:ext>
                  </a:extLst>
                </p14:cNvPr>
                <p14:cNvContentPartPr/>
                <p14:nvPr/>
              </p14:nvContentPartPr>
              <p14:xfrm>
                <a:off x="1827542" y="2265277"/>
                <a:ext cx="87480" cy="17028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5F620247-7D97-60B8-D7C7-4ADE3C2C8DE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818542" y="2256637"/>
                  <a:ext cx="105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64BE07D4-4C54-5200-37BD-C4A79CB8DC21}"/>
                    </a:ext>
                  </a:extLst>
                </p14:cNvPr>
                <p14:cNvContentPartPr/>
                <p14:nvPr/>
              </p14:nvContentPartPr>
              <p14:xfrm>
                <a:off x="1978022" y="2219197"/>
                <a:ext cx="75600" cy="163800"/>
              </p14:xfrm>
            </p:contentPart>
          </mc:Choice>
          <mc:Fallback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64BE07D4-4C54-5200-37BD-C4A79CB8DC2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969382" y="2210197"/>
                  <a:ext cx="93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1BA54622-7EBD-6ECC-12ED-EB44F4BE028C}"/>
                    </a:ext>
                  </a:extLst>
                </p14:cNvPr>
                <p14:cNvContentPartPr/>
                <p14:nvPr/>
              </p14:nvContentPartPr>
              <p14:xfrm>
                <a:off x="1988102" y="2236837"/>
                <a:ext cx="59040" cy="360"/>
              </p14:xfrm>
            </p:contentPart>
          </mc:Choice>
          <mc:Fallback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1BA54622-7EBD-6ECC-12ED-EB44F4BE02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79462" y="2227837"/>
                  <a:ext cx="7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16C61F90-004B-4158-41A2-53E5B6124DB7}"/>
                    </a:ext>
                  </a:extLst>
                </p14:cNvPr>
                <p14:cNvContentPartPr/>
                <p14:nvPr/>
              </p14:nvContentPartPr>
              <p14:xfrm>
                <a:off x="2093942" y="2236837"/>
                <a:ext cx="81720" cy="136800"/>
              </p14:xfrm>
            </p:contentPart>
          </mc:Choice>
          <mc:Fallback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16C61F90-004B-4158-41A2-53E5B6124D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85302" y="2227837"/>
                  <a:ext cx="99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FE2628BC-31BE-0251-3F52-A47C966E84CF}"/>
                    </a:ext>
                  </a:extLst>
                </p14:cNvPr>
                <p14:cNvContentPartPr/>
                <p14:nvPr/>
              </p14:nvContentPartPr>
              <p14:xfrm>
                <a:off x="2103662" y="2192557"/>
                <a:ext cx="65880" cy="360"/>
              </p14:xfrm>
            </p:contentPart>
          </mc:Choice>
          <mc:Fallback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FE2628BC-31BE-0251-3F52-A47C966E84C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94662" y="2183557"/>
                  <a:ext cx="835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F4A259A3-08F4-4B90-8F96-0E5E7022BB39}"/>
                  </a:ext>
                </a:extLst>
              </p14:cNvPr>
              <p14:cNvContentPartPr/>
              <p14:nvPr/>
            </p14:nvContentPartPr>
            <p14:xfrm>
              <a:off x="2591822" y="2565157"/>
              <a:ext cx="360" cy="21924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F4A259A3-08F4-4B90-8F96-0E5E7022BB3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583182" y="2556517"/>
                <a:ext cx="1800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组合 88">
            <a:extLst>
              <a:ext uri="{FF2B5EF4-FFF2-40B4-BE49-F238E27FC236}">
                <a16:creationId xmlns:a16="http://schemas.microsoft.com/office/drawing/2014/main" id="{10017857-1341-7626-B13D-188B7FC26CDC}"/>
              </a:ext>
            </a:extLst>
          </p:cNvPr>
          <p:cNvGrpSpPr/>
          <p:nvPr/>
        </p:nvGrpSpPr>
        <p:grpSpPr>
          <a:xfrm>
            <a:off x="2590742" y="2523397"/>
            <a:ext cx="178920" cy="249120"/>
            <a:chOff x="2590742" y="2523397"/>
            <a:chExt cx="17892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AC795F93-7DF2-8CC1-A794-8B65B03DCF9E}"/>
                    </a:ext>
                  </a:extLst>
                </p14:cNvPr>
                <p14:cNvContentPartPr/>
                <p14:nvPr/>
              </p14:nvContentPartPr>
              <p14:xfrm>
                <a:off x="2590742" y="2523397"/>
                <a:ext cx="159120" cy="24912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AC795F93-7DF2-8CC1-A794-8B65B03DCF9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581742" y="2514757"/>
                  <a:ext cx="176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C0C69945-EF82-D04D-AAEC-6F072B4C1065}"/>
                    </a:ext>
                  </a:extLst>
                </p14:cNvPr>
                <p14:cNvContentPartPr/>
                <p14:nvPr/>
              </p14:nvContentPartPr>
              <p14:xfrm>
                <a:off x="2769302" y="2618797"/>
                <a:ext cx="360" cy="36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C0C69945-EF82-D04D-AAEC-6F072B4C10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60662" y="26097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0476290-80D7-9AB0-97B3-E35F9B5BF2E9}"/>
              </a:ext>
            </a:extLst>
          </p:cNvPr>
          <p:cNvGrpSpPr/>
          <p:nvPr/>
        </p:nvGrpSpPr>
        <p:grpSpPr>
          <a:xfrm>
            <a:off x="2920142" y="2396677"/>
            <a:ext cx="718920" cy="405360"/>
            <a:chOff x="2920142" y="2396677"/>
            <a:chExt cx="71892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C38EC27A-879A-3ECE-08A6-4C31146CB23B}"/>
                    </a:ext>
                  </a:extLst>
                </p14:cNvPr>
                <p14:cNvContentPartPr/>
                <p14:nvPr/>
              </p14:nvContentPartPr>
              <p14:xfrm>
                <a:off x="2920142" y="2396677"/>
                <a:ext cx="139320" cy="361080"/>
              </p14:xfrm>
            </p:contentPart>
          </mc:Choice>
          <mc:Fallback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C38EC27A-879A-3ECE-08A6-4C31146CB23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11142" y="2387677"/>
                  <a:ext cx="1569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6FE120B9-E1D6-5311-4BCE-EB433734A186}"/>
                    </a:ext>
                  </a:extLst>
                </p14:cNvPr>
                <p14:cNvContentPartPr/>
                <p14:nvPr/>
              </p14:nvContentPartPr>
              <p14:xfrm>
                <a:off x="3133262" y="2463997"/>
                <a:ext cx="153720" cy="3060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6FE120B9-E1D6-5311-4BCE-EB433734A18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24622" y="2455357"/>
                  <a:ext cx="171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7782D6C1-A2F2-5F06-B720-AFB38C3059F1}"/>
                    </a:ext>
                  </a:extLst>
                </p14:cNvPr>
                <p14:cNvContentPartPr/>
                <p14:nvPr/>
              </p14:nvContentPartPr>
              <p14:xfrm>
                <a:off x="3194822" y="2494237"/>
                <a:ext cx="65880" cy="24408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7782D6C1-A2F2-5F06-B720-AFB38C3059F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186182" y="2485237"/>
                  <a:ext cx="83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7B34AF06-D35A-63B4-0C6B-A59A5C184954}"/>
                    </a:ext>
                  </a:extLst>
                </p14:cNvPr>
                <p14:cNvContentPartPr/>
                <p14:nvPr/>
              </p14:nvContentPartPr>
              <p14:xfrm>
                <a:off x="3310742" y="2513677"/>
                <a:ext cx="145080" cy="19908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7B34AF06-D35A-63B4-0C6B-A59A5C184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02102" y="2505037"/>
                  <a:ext cx="162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C664A0EA-8FD6-6D1C-4E1E-7853AD0A6D0C}"/>
                    </a:ext>
                  </a:extLst>
                </p14:cNvPr>
                <p14:cNvContentPartPr/>
                <p14:nvPr/>
              </p14:nvContentPartPr>
              <p14:xfrm>
                <a:off x="3506582" y="2438077"/>
                <a:ext cx="132480" cy="36396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C664A0EA-8FD6-6D1C-4E1E-7853AD0A6D0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97582" y="2429437"/>
                  <a:ext cx="150120" cy="38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56AADC8A-0D72-30DE-E426-4CC0721E844A}"/>
                  </a:ext>
                </a:extLst>
              </p14:cNvPr>
              <p14:cNvContentPartPr/>
              <p14:nvPr/>
            </p14:nvContentPartPr>
            <p14:xfrm>
              <a:off x="3897182" y="2565157"/>
              <a:ext cx="159120" cy="936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56AADC8A-0D72-30DE-E426-4CC0721E844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888182" y="2556157"/>
                <a:ext cx="1767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A1028785-906F-648A-D2FD-964C6CB91D63}"/>
                  </a:ext>
                </a:extLst>
              </p14:cNvPr>
              <p14:cNvContentPartPr/>
              <p14:nvPr/>
            </p14:nvContentPartPr>
            <p14:xfrm>
              <a:off x="3905822" y="2673517"/>
              <a:ext cx="116640" cy="7560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A1028785-906F-648A-D2FD-964C6CB91D6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896822" y="2664877"/>
                <a:ext cx="13428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B2AB4CA7-9E72-65C9-6B60-830699613A63}"/>
              </a:ext>
            </a:extLst>
          </p:cNvPr>
          <p:cNvGrpSpPr/>
          <p:nvPr/>
        </p:nvGrpSpPr>
        <p:grpSpPr>
          <a:xfrm>
            <a:off x="4438622" y="2191837"/>
            <a:ext cx="1039320" cy="707400"/>
            <a:chOff x="4438622" y="2191837"/>
            <a:chExt cx="1039320" cy="70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E1A90C26-AA42-C8AC-6B0B-4195849A0E56}"/>
                    </a:ext>
                  </a:extLst>
                </p14:cNvPr>
                <p14:cNvContentPartPr/>
                <p14:nvPr/>
              </p14:nvContentPartPr>
              <p14:xfrm>
                <a:off x="4495142" y="2538157"/>
                <a:ext cx="211320" cy="72000"/>
              </p14:xfrm>
            </p:contentPart>
          </mc:Choice>
          <mc:Fallback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E1A90C26-AA42-C8AC-6B0B-4195849A0E5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86142" y="2529157"/>
                  <a:ext cx="2289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9254226F-48F9-8660-A006-C67B9591421C}"/>
                    </a:ext>
                  </a:extLst>
                </p14:cNvPr>
                <p14:cNvContentPartPr/>
                <p14:nvPr/>
              </p14:nvContentPartPr>
              <p14:xfrm>
                <a:off x="4578302" y="2431957"/>
                <a:ext cx="160200" cy="467280"/>
              </p14:xfrm>
            </p:contentPart>
          </mc:Choice>
          <mc:Fallback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9254226F-48F9-8660-A006-C67B959142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69662" y="2423317"/>
                  <a:ext cx="17784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8360419C-FC1D-B06F-0B10-98658E79DA49}"/>
                    </a:ext>
                  </a:extLst>
                </p14:cNvPr>
                <p14:cNvContentPartPr/>
                <p14:nvPr/>
              </p14:nvContentPartPr>
              <p14:xfrm>
                <a:off x="4810862" y="2528077"/>
                <a:ext cx="48600" cy="241920"/>
              </p14:xfrm>
            </p:contentPart>
          </mc:Choice>
          <mc:Fallback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8360419C-FC1D-B06F-0B10-98658E79DA4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02222" y="2519437"/>
                  <a:ext cx="66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67EB61D0-8D68-8216-6552-57A89A326F1C}"/>
                    </a:ext>
                  </a:extLst>
                </p14:cNvPr>
                <p14:cNvContentPartPr/>
                <p14:nvPr/>
              </p14:nvContentPartPr>
              <p14:xfrm>
                <a:off x="4897982" y="2532757"/>
                <a:ext cx="172080" cy="202680"/>
              </p14:xfrm>
            </p:contentPart>
          </mc:Choice>
          <mc:Fallback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67EB61D0-8D68-8216-6552-57A89A326F1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342" y="2523757"/>
                  <a:ext cx="189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65D8D19A-1E0A-54AA-F247-D22DC2652E28}"/>
                    </a:ext>
                  </a:extLst>
                </p14:cNvPr>
                <p14:cNvContentPartPr/>
                <p14:nvPr/>
              </p14:nvContentPartPr>
              <p14:xfrm>
                <a:off x="4889342" y="2449957"/>
                <a:ext cx="108720" cy="347040"/>
              </p14:xfrm>
            </p:contentPart>
          </mc:Choice>
          <mc:Fallback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65D8D19A-1E0A-54AA-F247-D22DC2652E2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80702" y="2440957"/>
                  <a:ext cx="126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4BCAD92B-8C91-50C8-69CC-467507457F03}"/>
                    </a:ext>
                  </a:extLst>
                </p14:cNvPr>
                <p14:cNvContentPartPr/>
                <p14:nvPr/>
              </p14:nvContentPartPr>
              <p14:xfrm>
                <a:off x="5139902" y="2663077"/>
                <a:ext cx="360" cy="36000"/>
              </p14:xfrm>
            </p:contentPart>
          </mc:Choice>
          <mc:Fallback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4BCAD92B-8C91-50C8-69CC-467507457F0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30902" y="2654077"/>
                  <a:ext cx="18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D0FE8618-4757-B8E2-E60A-6483A6475452}"/>
                    </a:ext>
                  </a:extLst>
                </p14:cNvPr>
                <p14:cNvContentPartPr/>
                <p14:nvPr/>
              </p14:nvContentPartPr>
              <p14:xfrm>
                <a:off x="5218742" y="2449957"/>
                <a:ext cx="101520" cy="389520"/>
              </p14:xfrm>
            </p:contentPart>
          </mc:Choice>
          <mc:Fallback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D0FE8618-4757-B8E2-E60A-6483A647545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09742" y="2440957"/>
                  <a:ext cx="1191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94CCF3DB-7725-2B75-EE02-C90EEB638B06}"/>
                    </a:ext>
                  </a:extLst>
                </p14:cNvPr>
                <p14:cNvContentPartPr/>
                <p14:nvPr/>
              </p14:nvContentPartPr>
              <p14:xfrm>
                <a:off x="5378942" y="2378677"/>
                <a:ext cx="99000" cy="450720"/>
              </p14:xfrm>
            </p:contentPart>
          </mc:Choice>
          <mc:Fallback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94CCF3DB-7725-2B75-EE02-C90EEB638B0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70302" y="2370037"/>
                  <a:ext cx="1166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36B7BCF2-2192-1FD3-C632-1227C0434493}"/>
                    </a:ext>
                  </a:extLst>
                </p14:cNvPr>
                <p14:cNvContentPartPr/>
                <p14:nvPr/>
              </p14:nvContentPartPr>
              <p14:xfrm>
                <a:off x="4438622" y="2191837"/>
                <a:ext cx="1030680" cy="142920"/>
              </p14:xfrm>
            </p:contentPart>
          </mc:Choice>
          <mc:Fallback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36B7BCF2-2192-1FD3-C632-1227C043449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29622" y="2183197"/>
                  <a:ext cx="1048320" cy="16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948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261</Words>
  <Application>Microsoft Office PowerPoint</Application>
  <PresentationFormat>全屏显示(4:3)</PresentationFormat>
  <Paragraphs>157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主题</vt:lpstr>
      <vt:lpstr>公式</vt:lpstr>
      <vt:lpstr>Chapter 3 Intensity Transformation and  Spatial Filtering</vt:lpstr>
      <vt:lpstr>3.3 Histogram Processing</vt:lpstr>
      <vt:lpstr>3.3 Histogram Processing</vt:lpstr>
      <vt:lpstr>PowerPoint 演示文稿</vt:lpstr>
      <vt:lpstr>3.3.1 Histogram Equalization</vt:lpstr>
      <vt:lpstr>3.3.1 Histogram Equalization</vt:lpstr>
      <vt:lpstr>3.3.1 Histogram Equalization</vt:lpstr>
      <vt:lpstr>3.3.1 Histogram Equalization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Intensity Transformation and  Spatial Filtering</dc:title>
  <dc:creator>梁毅军</dc:creator>
  <cp:lastModifiedBy>Liang Yijun</cp:lastModifiedBy>
  <cp:revision>19</cp:revision>
  <dcterms:created xsi:type="dcterms:W3CDTF">2013-09-22T22:22:33Z</dcterms:created>
  <dcterms:modified xsi:type="dcterms:W3CDTF">2022-10-20T04:01:47Z</dcterms:modified>
</cp:coreProperties>
</file>