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2" r:id="rId9"/>
    <p:sldId id="262" r:id="rId10"/>
    <p:sldId id="263" r:id="rId11"/>
    <p:sldId id="265" r:id="rId12"/>
    <p:sldId id="266" r:id="rId13"/>
    <p:sldId id="273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82CC-2B55-422C-9140-AFC3577EADC7}" type="datetimeFigureOut">
              <a:rPr lang="zh-CN" altLang="en-US" smtClean="0"/>
              <a:pPr/>
              <a:t>2013-12-03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606-23EB-4C4E-9C89-E2D7A956A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82CC-2B55-422C-9140-AFC3577EADC7}" type="datetimeFigureOut">
              <a:rPr lang="zh-CN" altLang="en-US" smtClean="0"/>
              <a:pPr/>
              <a:t>2013-12-03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606-23EB-4C4E-9C89-E2D7A956A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82CC-2B55-422C-9140-AFC3577EADC7}" type="datetimeFigureOut">
              <a:rPr lang="zh-CN" altLang="en-US" smtClean="0"/>
              <a:pPr/>
              <a:t>2013-12-03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606-23EB-4C4E-9C89-E2D7A956A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82CC-2B55-422C-9140-AFC3577EADC7}" type="datetimeFigureOut">
              <a:rPr lang="zh-CN" altLang="en-US" smtClean="0"/>
              <a:pPr/>
              <a:t>2013-12-03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606-23EB-4C4E-9C89-E2D7A956A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82CC-2B55-422C-9140-AFC3577EADC7}" type="datetimeFigureOut">
              <a:rPr lang="zh-CN" altLang="en-US" smtClean="0"/>
              <a:pPr/>
              <a:t>2013-12-03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606-23EB-4C4E-9C89-E2D7A956A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82CC-2B55-422C-9140-AFC3577EADC7}" type="datetimeFigureOut">
              <a:rPr lang="zh-CN" altLang="en-US" smtClean="0"/>
              <a:pPr/>
              <a:t>2013-12-03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606-23EB-4C4E-9C89-E2D7A956A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82CC-2B55-422C-9140-AFC3577EADC7}" type="datetimeFigureOut">
              <a:rPr lang="zh-CN" altLang="en-US" smtClean="0"/>
              <a:pPr/>
              <a:t>2013-12-03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606-23EB-4C4E-9C89-E2D7A956A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82CC-2B55-422C-9140-AFC3577EADC7}" type="datetimeFigureOut">
              <a:rPr lang="zh-CN" altLang="en-US" smtClean="0"/>
              <a:pPr/>
              <a:t>2013-12-03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606-23EB-4C4E-9C89-E2D7A956A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82CC-2B55-422C-9140-AFC3577EADC7}" type="datetimeFigureOut">
              <a:rPr lang="zh-CN" altLang="en-US" smtClean="0"/>
              <a:pPr/>
              <a:t>2013-12-03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606-23EB-4C4E-9C89-E2D7A956A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82CC-2B55-422C-9140-AFC3577EADC7}" type="datetimeFigureOut">
              <a:rPr lang="zh-CN" altLang="en-US" smtClean="0"/>
              <a:pPr/>
              <a:t>2013-12-03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606-23EB-4C4E-9C89-E2D7A956A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82CC-2B55-422C-9140-AFC3577EADC7}" type="datetimeFigureOut">
              <a:rPr lang="zh-CN" altLang="en-US" smtClean="0"/>
              <a:pPr/>
              <a:t>2013-12-03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606-23EB-4C4E-9C89-E2D7A956A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982CC-2B55-422C-9140-AFC3577EADC7}" type="datetimeFigureOut">
              <a:rPr lang="zh-CN" altLang="en-US" smtClean="0"/>
              <a:pPr/>
              <a:t>2013-12-03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2606-23EB-4C4E-9C89-E2D7A956A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Chapter 9</a:t>
            </a:r>
            <a:br>
              <a:rPr lang="en-US" altLang="zh-CN" dirty="0" smtClean="0"/>
            </a:br>
            <a:r>
              <a:rPr lang="en-US" altLang="zh-CN" dirty="0" smtClean="0"/>
              <a:t>Morphological Image Processing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9.2.2 Dilation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72816"/>
            <a:ext cx="403540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6362" y="1911350"/>
            <a:ext cx="1428005" cy="4007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9.2.2 Dilation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[Programming]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9.2.2 Dilation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602495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1338" y="1882775"/>
            <a:ext cx="1713110" cy="33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854752" y="3244334"/>
            <a:ext cx="1434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9.2.2 Dilation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9.2.2 Dilation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Result of Dilation</a:t>
            </a:r>
          </a:p>
          <a:p>
            <a:pPr lvl="1"/>
            <a:r>
              <a:rPr lang="en-US" altLang="zh-CN" dirty="0" smtClean="0"/>
              <a:t>Expand</a:t>
            </a:r>
          </a:p>
          <a:p>
            <a:pPr lvl="1"/>
            <a:r>
              <a:rPr lang="en-US" altLang="zh-CN" dirty="0" smtClean="0"/>
              <a:t>Smooth Boundary</a:t>
            </a:r>
          </a:p>
          <a:p>
            <a:pPr lvl="1"/>
            <a:r>
              <a:rPr lang="en-US" altLang="zh-CN" dirty="0" smtClean="0"/>
              <a:t>Remove thin </a:t>
            </a:r>
            <a:r>
              <a:rPr lang="en-US" altLang="zh-CN" dirty="0" smtClean="0"/>
              <a:t>rift </a:t>
            </a:r>
            <a:r>
              <a:rPr lang="en-US" altLang="zh-CN" dirty="0" smtClean="0"/>
              <a:t>and small </a:t>
            </a:r>
            <a:r>
              <a:rPr lang="en-US" altLang="zh-CN" dirty="0" smtClean="0"/>
              <a:t>hole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 Open and Close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Open: A(-)B(+)B</a:t>
            </a:r>
          </a:p>
          <a:p>
            <a:r>
              <a:rPr lang="en-US" altLang="zh-CN" dirty="0" smtClean="0"/>
              <a:t>Close: A(+)B(-)B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 Open and Close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Convex corner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738033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941168"/>
            <a:ext cx="632125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 Open and Close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Concave corner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809284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412" name="Group 4"/>
          <p:cNvGrpSpPr>
            <a:grpSpLocks noChangeAspect="1"/>
          </p:cNvGrpSpPr>
          <p:nvPr/>
        </p:nvGrpSpPr>
        <p:grpSpPr bwMode="auto">
          <a:xfrm>
            <a:off x="611561" y="4725145"/>
            <a:ext cx="7848871" cy="1231686"/>
            <a:chOff x="930" y="2931"/>
            <a:chExt cx="4072" cy="639"/>
          </a:xfrm>
        </p:grpSpPr>
        <p:sp>
          <p:nvSpPr>
            <p:cNvPr id="174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930" y="2931"/>
              <a:ext cx="4072" cy="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741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0" y="2931"/>
              <a:ext cx="4076" cy="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 Open and Close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4797425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7513" y="1692275"/>
            <a:ext cx="1476895" cy="344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9.1 Preliminaries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 of set B</a:t>
            </a:r>
          </a:p>
          <a:p>
            <a:r>
              <a:rPr lang="en-US" altLang="zh-CN" dirty="0" smtClean="0"/>
              <a:t>Translation of set B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427984" y="1484784"/>
          <a:ext cx="3270365" cy="720080"/>
        </p:xfrm>
        <a:graphic>
          <a:graphicData uri="http://schemas.openxmlformats.org/presentationml/2006/ole">
            <p:oleObj spid="_x0000_s1026" name="公式" r:id="rId3" imgW="1384200" imgH="30456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55976" y="2276872"/>
          <a:ext cx="3693120" cy="461640"/>
        </p:xfrm>
        <a:graphic>
          <a:graphicData uri="http://schemas.openxmlformats.org/presentationml/2006/ole">
            <p:oleObj spid="_x0000_s1027" name="公式" r:id="rId4" imgW="1625400" imgH="203040" progId="Equation.3">
              <p:embed/>
            </p:oleObj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924944"/>
            <a:ext cx="412445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2996952"/>
            <a:ext cx="23147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Structuring 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488709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9163" y="1838324"/>
            <a:ext cx="2442322" cy="3606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 Erosion and Dilation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9.2.1 Erosion</a:t>
            </a:r>
          </a:p>
          <a:p>
            <a:pPr lvl="1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75656" y="2348880"/>
          <a:ext cx="3735536" cy="533648"/>
        </p:xfrm>
        <a:graphic>
          <a:graphicData uri="http://schemas.openxmlformats.org/presentationml/2006/ole">
            <p:oleObj spid="_x0000_s2050" name="公式" r:id="rId3" imgW="1422360" imgH="20304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75656" y="3140968"/>
          <a:ext cx="4320480" cy="576064"/>
        </p:xfrm>
        <a:graphic>
          <a:graphicData uri="http://schemas.openxmlformats.org/presentationml/2006/ole">
            <p:oleObj spid="_x0000_s2051" name="公式" r:id="rId4" imgW="17143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9.2.1 Erosion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1484784"/>
            <a:ext cx="4657331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733256"/>
            <a:ext cx="771449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9.2.1 Erosion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[Programming]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9.2.1 Erosion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700808"/>
            <a:ext cx="4159677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700808"/>
            <a:ext cx="1728192" cy="432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9.2.1 Erosion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Result of Erosion</a:t>
            </a:r>
          </a:p>
          <a:p>
            <a:pPr lvl="1"/>
            <a:r>
              <a:rPr lang="en-US" altLang="zh-CN" dirty="0" smtClean="0"/>
              <a:t>Shrink</a:t>
            </a:r>
          </a:p>
          <a:p>
            <a:pPr lvl="1"/>
            <a:r>
              <a:rPr lang="en-US" altLang="zh-CN" dirty="0" smtClean="0"/>
              <a:t>Smooth Boundary</a:t>
            </a:r>
          </a:p>
          <a:p>
            <a:pPr lvl="1"/>
            <a:r>
              <a:rPr lang="en-US" altLang="zh-CN" dirty="0" smtClean="0"/>
              <a:t>Remove thin lines and small region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9.2 Erosion and Dilation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9.2.2 Dilation</a:t>
            </a:r>
          </a:p>
          <a:p>
            <a:pPr lvl="1">
              <a:buNone/>
            </a:pPr>
            <a:r>
              <a:rPr lang="en-US" altLang="zh-CN" dirty="0" smtClean="0"/>
              <a:t>A(+)B={z|(B)z</a:t>
            </a:r>
            <a:r>
              <a:rPr lang="zh-CN" altLang="en-US" dirty="0" smtClean="0"/>
              <a:t>∩</a:t>
            </a:r>
            <a:r>
              <a:rPr lang="en-US" altLang="zh-CN" smtClean="0"/>
              <a:t>A</a:t>
            </a:r>
            <a:r>
              <a:rPr lang="zh-CN" altLang="en-US" smtClean="0"/>
              <a:t>≠</a:t>
            </a:r>
            <a:r>
              <a:rPr lang="en-US" altLang="zh-CN" dirty="0" smtClean="0"/>
              <a:t>φ}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121</Words>
  <Application>Microsoft Office PowerPoint</Application>
  <PresentationFormat>全屏显示(4:3)</PresentationFormat>
  <Paragraphs>39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公式</vt:lpstr>
      <vt:lpstr>Chapter 9 Morphological Image Processing</vt:lpstr>
      <vt:lpstr>9.1 Preliminaries</vt:lpstr>
      <vt:lpstr>Structuring Elements</vt:lpstr>
      <vt:lpstr>9.2 Erosion and Dilation</vt:lpstr>
      <vt:lpstr>9.2.1 Erosion</vt:lpstr>
      <vt:lpstr>9.2.1 Erosion</vt:lpstr>
      <vt:lpstr>9.2.1 Erosion</vt:lpstr>
      <vt:lpstr>9.2.1 Erosion</vt:lpstr>
      <vt:lpstr>9.2 Erosion and Dilation</vt:lpstr>
      <vt:lpstr>9.2.2 Dilation</vt:lpstr>
      <vt:lpstr>9.2.2 Dilation</vt:lpstr>
      <vt:lpstr>9.2.2 Dilation</vt:lpstr>
      <vt:lpstr>9.2.2 Dilation</vt:lpstr>
      <vt:lpstr>9.3 Open and Close</vt:lpstr>
      <vt:lpstr>9.3 Open and Close</vt:lpstr>
      <vt:lpstr>9.3 Open and Close</vt:lpstr>
      <vt:lpstr>9.3 Open and Close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Morphological Image Processing</dc:title>
  <dc:creator>梁毅军</dc:creator>
  <cp:lastModifiedBy>梁毅军</cp:lastModifiedBy>
  <cp:revision>16</cp:revision>
  <dcterms:created xsi:type="dcterms:W3CDTF">2013-10-13T11:07:07Z</dcterms:created>
  <dcterms:modified xsi:type="dcterms:W3CDTF">2013-12-02T23:49:44Z</dcterms:modified>
</cp:coreProperties>
</file>