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71" r:id="rId5"/>
    <p:sldId id="272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6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3" autoAdjust="0"/>
    <p:restoredTop sz="94660"/>
  </p:normalViewPr>
  <p:slideViewPr>
    <p:cSldViewPr>
      <p:cViewPr varScale="1">
        <p:scale>
          <a:sx n="49" d="100"/>
          <a:sy n="49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61CE-0D89-41E7-89C0-F2C465B1B0E1}" type="datetimeFigureOut">
              <a:rPr lang="zh-CN" altLang="en-US" smtClean="0"/>
              <a:pPr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03AE-ABB5-4D5B-B985-2AFFB9574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vocabularies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3-3)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787208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3604"/>
                <a:gridCol w="3893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Spatial Filtering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空间滤波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Linear Spatial Filtering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线性滤波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滤波器模板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Smoothing Filters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平滑滤波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average filter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均值滤波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Gaussian Blur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高斯平滑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Order-Statistic (Nonlinear) Filters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秩滤波器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Median Filter</a:t>
                      </a:r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中值滤波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Salt and pepper 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椒盐噪音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Sharpening Spatial Filters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锐化滤波器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Derivative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微分，差分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en-US" altLang="zh-CN" baseline="30000" dirty="0" smtClean="0"/>
                        <a:t>st</a:t>
                      </a:r>
                      <a:r>
                        <a:rPr lang="en-US" altLang="zh-CN" dirty="0" smtClean="0"/>
                        <a:t>  Derivative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一阶导数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4)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787208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3604"/>
                <a:gridCol w="3893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离散傅里叶变换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离散傅里叶反变换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Complex 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 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Imaginary 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Periodicity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周期性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Separability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可分离性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conjugate</a:t>
                      </a:r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（复数的）共轭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4-1)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643216"/>
          <a:ext cx="7787208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3604"/>
                <a:gridCol w="3893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Lowpass</a:t>
                      </a:r>
                      <a:r>
                        <a:rPr lang="en-US" altLang="zh-CN" dirty="0" smtClean="0"/>
                        <a:t> Filtering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低通滤波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 pass Filtering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高通滤波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Ideal </a:t>
                      </a:r>
                      <a:r>
                        <a:rPr lang="en-US" altLang="zh-CN" dirty="0" err="1" smtClean="0"/>
                        <a:t>Lowpass</a:t>
                      </a:r>
                      <a:r>
                        <a:rPr lang="en-US" altLang="zh-CN" dirty="0" smtClean="0"/>
                        <a:t> Filter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理想低通滤波器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Gaussian </a:t>
                      </a:r>
                      <a:r>
                        <a:rPr lang="en-US" altLang="zh-CN" dirty="0" err="1" smtClean="0"/>
                        <a:t>Lowpass</a:t>
                      </a:r>
                      <a:r>
                        <a:rPr lang="en-US" altLang="zh-CN" smtClean="0"/>
                        <a:t> Filter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高斯低通滤波器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Homomorphic</a:t>
                      </a:r>
                      <a:r>
                        <a:rPr lang="en-US" altLang="zh-CN" dirty="0" smtClean="0"/>
                        <a:t> Filtering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同态滤波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Ringing effect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振铃效应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Bandreject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Bandpass</a:t>
                      </a:r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sinusoidal 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正弦噪音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Notch Filter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陷波滤波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Periodic 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周期函数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Odd function,</a:t>
                      </a:r>
                      <a:r>
                        <a:rPr lang="en-US" altLang="zh-CN" baseline="0" dirty="0" smtClean="0"/>
                        <a:t> Even 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Symmetric,</a:t>
                      </a:r>
                      <a:r>
                        <a:rPr lang="en-US" altLang="zh-CN" u="none" strike="noStrike" smtClean="0">
                          <a:hlinkClick r:id="" action="ppaction://hlinkfile"/>
                        </a:rPr>
                        <a:t> Even</a:t>
                      </a:r>
                      <a:r>
                        <a:rPr lang="en-US" altLang="zh-CN" smtClean="0"/>
                        <a:t> </a:t>
                      </a:r>
                      <a:r>
                        <a:rPr lang="en-US" altLang="zh-CN" u="none" strike="noStrike" smtClean="0">
                          <a:hlinkClick r:id="" action="ppaction://hlinkfile"/>
                        </a:rPr>
                        <a:t>Symmetry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5)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643216"/>
          <a:ext cx="7787208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3604"/>
                <a:gridCol w="3893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 Restoration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图像恢复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Degradation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失真模型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Probability Density</a:t>
                      </a:r>
                      <a:r>
                        <a:rPr lang="en-US" altLang="zh-CN" baseline="0" dirty="0" smtClean="0"/>
                        <a:t> 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概率密度函数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Gaussian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均匀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Impulse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脉冲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Inverse Filtering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逆滤波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6)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643216"/>
          <a:ext cx="7787208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3604"/>
                <a:gridCol w="3893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Tri-stimulus Values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三色值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Tri-chromatic coefficients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三色值系数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Chromaticity Diagram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色度图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Primary Color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Secondary</a:t>
                      </a:r>
                      <a:r>
                        <a:rPr lang="en-US" altLang="zh-CN" baseline="0" dirty="0" smtClean="0"/>
                        <a:t> 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二次色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CYAN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蓝绿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MAGENTA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紫红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Hue</a:t>
                      </a:r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色调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Pigment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颜料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polymorphism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多态性（</a:t>
                      </a:r>
                      <a:r>
                        <a:rPr lang="en-US" altLang="zh-CN" dirty="0" smtClean="0"/>
                        <a:t>OOP 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Overwrite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重载（</a:t>
                      </a:r>
                      <a:r>
                        <a:rPr lang="en-US" altLang="zh-CN" dirty="0" smtClean="0"/>
                        <a:t>OOP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6-2)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643216"/>
          <a:ext cx="7787208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3604"/>
                <a:gridCol w="3893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Luminance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亮度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Pseudocolor</a:t>
                      </a:r>
                      <a:r>
                        <a:rPr lang="en-US" altLang="zh-CN" dirty="0" smtClean="0"/>
                        <a:t> Image Processing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伪彩色处理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Visualization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数据可视化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Full Color Image Processing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全彩色处理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 Interpolation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颜色插值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</a:t>
            </a:r>
            <a:r>
              <a:rPr lang="en-US" altLang="zh-CN" smtClean="0"/>
              <a:t>chapter 9)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643216"/>
          <a:ext cx="7787208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3604"/>
                <a:gridCol w="3893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Morphological Image Processing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形态学图像处理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Structuring Element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Erosion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腐蚀运算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Dilation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膨胀运算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Rift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裂缝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convex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concave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10)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643216"/>
          <a:ext cx="7787208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3604"/>
                <a:gridCol w="3893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 Segmentation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Background / Foreground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Point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Line</a:t>
                      </a:r>
                      <a:r>
                        <a:rPr lang="en-US" altLang="zh-CN" baseline="0" dirty="0" smtClean="0"/>
                        <a:t>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Edge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Vocabularies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1)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4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600"/>
                <a:gridCol w="18002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 Restoration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图像回复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照片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 Compression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图像压缩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intensity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computer vision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计算机视觉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coordinate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machine vision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机器视觉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Carte’sian</a:t>
                      </a:r>
                      <a:r>
                        <a:rPr lang="en-US" altLang="zh-CN" dirty="0" smtClean="0"/>
                        <a:t> coordinate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笛卡尔坐标系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recognition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识别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Pixel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像素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Scene Reconstruction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场景重现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分辨率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Aspect Ratio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宽高比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Spatial Transforms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空间变换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 Enhancement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图像增强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Language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16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600"/>
                <a:gridCol w="1800200"/>
                <a:gridCol w="2304256"/>
                <a:gridCol w="1810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Compiler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编译器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dirty="0" smtClean="0"/>
                        <a:t>Trigonometric functions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三角函数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Source 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源代码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radian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弧度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Assembly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OOP (Object Oriented Programming)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面向对象编程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Procedure Language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过程语言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Strongly typed Language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强类型语言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compiled Language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编译语言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Declaration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声明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Iteration(loop)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循环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2)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0" cy="49424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2288"/>
                <a:gridCol w="1522512"/>
                <a:gridCol w="2221904"/>
                <a:gridCol w="1892896"/>
              </a:tblGrid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Visual Perception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视觉感知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Intensity Resolution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灰度分辨率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 Spectrum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电磁波谱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Neighbors of a pixel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像素邻域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 Sensing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图像传感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Adjacency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相邻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 Acquisition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图像获取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Connectivity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连通性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Formation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成像模型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Region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illumination components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照射分量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边界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reflectance components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反射分量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Digital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数字路径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Distance Measure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距离量度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Quantization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量化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Euclidean distance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欧式距离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Spatial Resolution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空间分辨率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City-block distance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城区距离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Chessboard distance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棋盘距离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2-1)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412775"/>
          <a:ext cx="8229600" cy="53749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8"/>
                <a:gridCol w="1882552"/>
                <a:gridCol w="2057400"/>
                <a:gridCol w="2057400"/>
              </a:tblGrid>
              <a:tr h="5680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Linear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线性运算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Spatial 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空间域运算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Nonlinear 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非线性运算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 pixel 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单像素操作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Arithmetic 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算数运算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Neighborhood operation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邻域操作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Averaging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 Transform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图像变换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Emulate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仿真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lighting effect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光照效果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Shading Correction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阴影矫正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ROI ( region of interest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感兴趣区域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 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集合运算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Logic Operation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逻辑运算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2)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0" cy="54469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Spatial Transform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空间变换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Interpolation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插值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Affine</a:t>
                      </a:r>
                      <a:r>
                        <a:rPr lang="en-US" altLang="zh-CN" baseline="0" dirty="0" smtClean="0"/>
                        <a:t> Transform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仿射变换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采样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Scaling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尺度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Nearest Neighborhood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最近领域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旋转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Bilinear Interpolation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双线性插值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 Registration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图像配准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图像矫正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Flip Horizontal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水平翻转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Flip Vertical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垂直翻转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Local Spatial Transform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局部空间变化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</a:t>
                      </a:r>
                      <a:r>
                        <a:rPr lang="en-US" altLang="zh-CN" baseline="0" dirty="0" smtClean="0"/>
                        <a:t> Matrix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变换矩阵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Composted Transform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复合变换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3)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068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Intensity Transformation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灰度变换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Intensity-level slicing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灰度级分层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Spatial Filtering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空间滤波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Bit-plane slicing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比特平面分层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 Negative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图像取反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Brightness Transformation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亮度变换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 Transformations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对数变化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Saturation 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饱和度变换</a:t>
                      </a:r>
                      <a:endParaRPr lang="zh-CN" altLang="en-US" dirty="0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 (Gamma) Transformations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指数变换， </a:t>
                      </a:r>
                      <a:r>
                        <a:rPr lang="en-US" altLang="zh-CN" dirty="0" smtClean="0"/>
                        <a:t>Gamma</a:t>
                      </a:r>
                      <a:r>
                        <a:rPr lang="zh-CN" altLang="en-US" dirty="0" smtClean="0"/>
                        <a:t>矫正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Piecewise-Linear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分段线性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Contrast stretching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对比度拉伸（增强）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Threshold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门限，阈值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Thresholding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阈值处理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3-2)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787208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3604"/>
                <a:gridCol w="3893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Histogram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直方图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Histogram Processing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直方图处理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Histogram Equalization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直方图均衡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PDF, Probability Density 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概率密度函数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CDF,</a:t>
                      </a:r>
                      <a:r>
                        <a:rPr lang="en-US" altLang="zh-CN" baseline="0" dirty="0" smtClean="0"/>
                        <a:t> Cumulative Distribute 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累积分布函数（累积直方图）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Summation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求和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r>
                        <a:rPr lang="en-US" altLang="zh-CN" sz="18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distribution</a:t>
                      </a:r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平均分布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Discrete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离散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峰（直方图）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Vocabularies (chapter 3-2)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787208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3604"/>
                <a:gridCol w="3893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Histogram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直方图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Histogram Processing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直方图处理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Histogram Equalization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直方图均衡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PDF, Probability Density 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概率密度函数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CDF,</a:t>
                      </a:r>
                      <a:r>
                        <a:rPr lang="en-US" altLang="zh-CN" baseline="0" dirty="0" smtClean="0"/>
                        <a:t> Cumulative Distribute 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累积分布函数（累积直方图）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Summation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求和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r>
                        <a:rPr lang="en-US" altLang="zh-CN" sz="18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distribution</a:t>
                      </a:r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平均分布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Discrete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离散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峰（直方图）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747</Words>
  <Application>Microsoft Office PowerPoint</Application>
  <PresentationFormat>全屏显示(4:3)</PresentationFormat>
  <Paragraphs>370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vocabularies</vt:lpstr>
      <vt:lpstr>Vocabularies (chapter 1)</vt:lpstr>
      <vt:lpstr>Program Language</vt:lpstr>
      <vt:lpstr>Vocabularies (chapter 2)</vt:lpstr>
      <vt:lpstr>Vocabularies (chapter 2-1)</vt:lpstr>
      <vt:lpstr>Vocabularies (chapter 2)</vt:lpstr>
      <vt:lpstr>Vocabularies (chapter 3)</vt:lpstr>
      <vt:lpstr>Vocabularies (chapter 3-2)</vt:lpstr>
      <vt:lpstr>Vocabularies (chapter 3-2)</vt:lpstr>
      <vt:lpstr>Vocabularies (chapter 3-3)</vt:lpstr>
      <vt:lpstr>Vocabularies (chapter 4)</vt:lpstr>
      <vt:lpstr>Vocabularies (chapter 4-1)</vt:lpstr>
      <vt:lpstr>Vocabularies (chapter 5)</vt:lpstr>
      <vt:lpstr>Vocabularies (chapter 6)</vt:lpstr>
      <vt:lpstr>Vocabularies (chapter 6-2)</vt:lpstr>
      <vt:lpstr>Vocabularies (chapter 9)</vt:lpstr>
      <vt:lpstr>Vocabularies (chapter 10)</vt:lpstr>
      <vt:lpstr> Vocabularies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vocabularies</dc:title>
  <dc:creator>梁毅军</dc:creator>
  <cp:lastModifiedBy>梁毅军</cp:lastModifiedBy>
  <cp:revision>37</cp:revision>
  <dcterms:created xsi:type="dcterms:W3CDTF">2013-10-17T23:01:58Z</dcterms:created>
  <dcterms:modified xsi:type="dcterms:W3CDTF">2014-09-26T06:21:45Z</dcterms:modified>
</cp:coreProperties>
</file>