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4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8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24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3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0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9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35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22D-5F53-4C60-B317-FB3D6A975190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3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AE22D-5F53-4C60-B317-FB3D6A975190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AECB-5299-44D6-9E06-41B3917E1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36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1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Give a function of image rotation by using the following prototype: byte[,] rotation(byte[,]f, float x0,float y0,float x1,float</a:t>
            </a:r>
            <a:r>
              <a:rPr lang="zh-CN" altLang="en-US" dirty="0"/>
              <a:t> </a:t>
            </a:r>
            <a:r>
              <a:rPr lang="en-US" altLang="zh-CN" dirty="0"/>
              <a:t>y1,int</a:t>
            </a:r>
            <a:r>
              <a:rPr lang="zh-CN" altLang="en-US" dirty="0"/>
              <a:t> </a:t>
            </a:r>
            <a:r>
              <a:rPr lang="en-US" altLang="zh-CN" dirty="0"/>
              <a:t>ow, int</a:t>
            </a:r>
            <a:r>
              <a:rPr lang="zh-CN" altLang="en-US" dirty="0"/>
              <a:t> </a:t>
            </a:r>
            <a:r>
              <a:rPr lang="en-US" altLang="zh-CN" dirty="0"/>
              <a:t>oh, float a); f is the input image, (x0,y0) is the rotating center in the input image, (x1,y1) is the rotating center in the output image, ow &amp; oh is the size of the output image, a is the rotating angle. Return value is the output image (using IM &amp; Bilinear interpolation;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you also need write child functions of multiplication of two matrixes &amp; invert of a matrix and use them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Single PDF File </a:t>
            </a:r>
          </a:p>
          <a:p>
            <a:pPr lvl="1"/>
            <a:r>
              <a:rPr lang="en-US" altLang="zh-CN" dirty="0"/>
              <a:t>File Name is your H1-[your student ID]-[your name].PDF </a:t>
            </a:r>
          </a:p>
          <a:p>
            <a:pPr lvl="1"/>
            <a:r>
              <a:rPr lang="en-US" altLang="zh-CN" dirty="0"/>
              <a:t>Include source code, input image &amp; output image</a:t>
            </a:r>
          </a:p>
          <a:p>
            <a:pPr lvl="1"/>
            <a:r>
              <a:rPr lang="en-US" altLang="zh-CN" dirty="0"/>
              <a:t>Submit to  Yang Li, yangl9394@163.com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Deadline is October  25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2023-10-25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01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169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Homework</vt:lpstr>
      <vt:lpstr>Homework 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>Liang Yijun</dc:creator>
  <cp:lastModifiedBy>Yijun Liang</cp:lastModifiedBy>
  <cp:revision>14</cp:revision>
  <dcterms:created xsi:type="dcterms:W3CDTF">2019-11-05T01:06:33Z</dcterms:created>
  <dcterms:modified xsi:type="dcterms:W3CDTF">2023-10-06T06:13:26Z</dcterms:modified>
</cp:coreProperties>
</file>