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B848F-8960-4AA0-B42B-8808CBAF07B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B19D083-3BF1-4ED3-814D-5D53C14E78A0}">
      <dgm:prSet phldrT="[Text]"/>
      <dgm:spPr/>
      <dgm:t>
        <a:bodyPr/>
        <a:lstStyle/>
        <a:p>
          <a:r>
            <a:rPr lang="de-CH" dirty="0"/>
            <a:t>Projektanforderung</a:t>
          </a:r>
        </a:p>
      </dgm:t>
    </dgm:pt>
    <dgm:pt modelId="{81E1ED20-22E4-48D5-9FEC-9F5E1F408DEB}" type="parTrans" cxnId="{B023FFC7-BA88-438D-A3C0-758F761CD548}">
      <dgm:prSet/>
      <dgm:spPr/>
      <dgm:t>
        <a:bodyPr/>
        <a:lstStyle/>
        <a:p>
          <a:endParaRPr lang="de-CH"/>
        </a:p>
      </dgm:t>
    </dgm:pt>
    <dgm:pt modelId="{E1E2927B-8012-42DD-A61F-12334AD9D92D}" type="sibTrans" cxnId="{B023FFC7-BA88-438D-A3C0-758F761CD548}">
      <dgm:prSet/>
      <dgm:spPr/>
      <dgm:t>
        <a:bodyPr/>
        <a:lstStyle/>
        <a:p>
          <a:endParaRPr lang="de-CH"/>
        </a:p>
      </dgm:t>
    </dgm:pt>
    <dgm:pt modelId="{AE4FCBE8-4D05-4A74-9972-B1B367EE8704}">
      <dgm:prSet phldrT="[Text]"/>
      <dgm:spPr/>
      <dgm:t>
        <a:bodyPr/>
        <a:lstStyle/>
        <a:p>
          <a:r>
            <a:rPr lang="de-CH" dirty="0"/>
            <a:t>Planung	</a:t>
          </a:r>
        </a:p>
      </dgm:t>
    </dgm:pt>
    <dgm:pt modelId="{31E289B3-29DB-4020-A77A-986C30CBAAE3}" type="parTrans" cxnId="{85A047CF-03E1-4C4A-B1D7-7818C725366F}">
      <dgm:prSet/>
      <dgm:spPr/>
      <dgm:t>
        <a:bodyPr/>
        <a:lstStyle/>
        <a:p>
          <a:endParaRPr lang="de-CH"/>
        </a:p>
      </dgm:t>
    </dgm:pt>
    <dgm:pt modelId="{EDEC48F5-DEB8-47F3-AFE5-07BAF4DC785C}" type="sibTrans" cxnId="{85A047CF-03E1-4C4A-B1D7-7818C725366F}">
      <dgm:prSet/>
      <dgm:spPr/>
      <dgm:t>
        <a:bodyPr/>
        <a:lstStyle/>
        <a:p>
          <a:endParaRPr lang="de-CH"/>
        </a:p>
      </dgm:t>
    </dgm:pt>
    <dgm:pt modelId="{CFD05843-185D-4163-AE52-26F6BF16445F}">
      <dgm:prSet phldrT="[Text]"/>
      <dgm:spPr/>
      <dgm:t>
        <a:bodyPr/>
        <a:lstStyle/>
        <a:p>
          <a:r>
            <a:rPr lang="de-CH" dirty="0" err="1"/>
            <a:t>Techstack</a:t>
          </a:r>
          <a:endParaRPr lang="de-CH" dirty="0"/>
        </a:p>
      </dgm:t>
    </dgm:pt>
    <dgm:pt modelId="{2A6CBEC7-511C-4E21-8FA2-4B26BF2AD4F1}" type="parTrans" cxnId="{5ADC1045-1740-44F6-874A-E46D281A9583}">
      <dgm:prSet/>
      <dgm:spPr/>
      <dgm:t>
        <a:bodyPr/>
        <a:lstStyle/>
        <a:p>
          <a:endParaRPr lang="de-CH"/>
        </a:p>
      </dgm:t>
    </dgm:pt>
    <dgm:pt modelId="{2F77049F-32DD-4061-BDBD-9DF57DC705BC}" type="sibTrans" cxnId="{5ADC1045-1740-44F6-874A-E46D281A9583}">
      <dgm:prSet/>
      <dgm:spPr/>
      <dgm:t>
        <a:bodyPr/>
        <a:lstStyle/>
        <a:p>
          <a:endParaRPr lang="de-CH"/>
        </a:p>
      </dgm:t>
    </dgm:pt>
    <dgm:pt modelId="{378E7C23-9732-4D22-AD4A-8C6D994B4926}">
      <dgm:prSet/>
      <dgm:spPr/>
      <dgm:t>
        <a:bodyPr/>
        <a:lstStyle/>
        <a:p>
          <a:r>
            <a:rPr lang="de-CH" dirty="0"/>
            <a:t>Live-Demo</a:t>
          </a:r>
        </a:p>
      </dgm:t>
    </dgm:pt>
    <dgm:pt modelId="{5D21A8B7-0A58-49C2-BFAC-72375F8BDE99}" type="parTrans" cxnId="{5832EA31-3C4B-4DE7-B8FA-E1684D50057C}">
      <dgm:prSet/>
      <dgm:spPr/>
      <dgm:t>
        <a:bodyPr/>
        <a:lstStyle/>
        <a:p>
          <a:endParaRPr lang="de-CH"/>
        </a:p>
      </dgm:t>
    </dgm:pt>
    <dgm:pt modelId="{344DF2B5-F6AB-4BE6-858A-4133081AEE91}" type="sibTrans" cxnId="{5832EA31-3C4B-4DE7-B8FA-E1684D50057C}">
      <dgm:prSet/>
      <dgm:spPr/>
      <dgm:t>
        <a:bodyPr/>
        <a:lstStyle/>
        <a:p>
          <a:endParaRPr lang="de-CH"/>
        </a:p>
      </dgm:t>
    </dgm:pt>
    <dgm:pt modelId="{AFBFCAF3-56B1-44E6-A897-A09F4AA43D74}">
      <dgm:prSet/>
      <dgm:spPr/>
      <dgm:t>
        <a:bodyPr/>
        <a:lstStyle/>
        <a:p>
          <a:r>
            <a:rPr lang="de-CH" dirty="0" err="1"/>
            <a:t>Lessons</a:t>
          </a:r>
          <a:r>
            <a:rPr lang="de-CH" dirty="0"/>
            <a:t> </a:t>
          </a:r>
          <a:r>
            <a:rPr lang="de-CH" dirty="0" err="1"/>
            <a:t>Learned</a:t>
          </a:r>
          <a:endParaRPr lang="de-CH" dirty="0"/>
        </a:p>
      </dgm:t>
    </dgm:pt>
    <dgm:pt modelId="{CACEE943-CC71-4FD6-8AF9-0BB47884F0EC}" type="parTrans" cxnId="{9B603754-B056-4C49-8402-03326EFEF1C9}">
      <dgm:prSet/>
      <dgm:spPr/>
      <dgm:t>
        <a:bodyPr/>
        <a:lstStyle/>
        <a:p>
          <a:endParaRPr lang="de-CH"/>
        </a:p>
      </dgm:t>
    </dgm:pt>
    <dgm:pt modelId="{EC18A3F2-3446-4F71-8F7B-E0A2C0C06E04}" type="sibTrans" cxnId="{9B603754-B056-4C49-8402-03326EFEF1C9}">
      <dgm:prSet/>
      <dgm:spPr/>
      <dgm:t>
        <a:bodyPr/>
        <a:lstStyle/>
        <a:p>
          <a:endParaRPr lang="de-CH"/>
        </a:p>
      </dgm:t>
    </dgm:pt>
    <dgm:pt modelId="{A3A78C0F-BC4F-4597-B7CB-F212C7E110E2}">
      <dgm:prSet/>
      <dgm:spPr/>
      <dgm:t>
        <a:bodyPr/>
        <a:lstStyle/>
        <a:p>
          <a:r>
            <a:rPr lang="de-CH" dirty="0"/>
            <a:t>Fazit</a:t>
          </a:r>
        </a:p>
      </dgm:t>
    </dgm:pt>
    <dgm:pt modelId="{6F8847E1-0755-464F-8D1A-6DCE3D080FFB}" type="parTrans" cxnId="{20857748-7FF8-42E2-A3B4-6C073DCEDA1C}">
      <dgm:prSet/>
      <dgm:spPr/>
      <dgm:t>
        <a:bodyPr/>
        <a:lstStyle/>
        <a:p>
          <a:endParaRPr lang="de-CH"/>
        </a:p>
      </dgm:t>
    </dgm:pt>
    <dgm:pt modelId="{1D4B237C-C7EE-413D-B6FA-48139DBB6B1A}" type="sibTrans" cxnId="{20857748-7FF8-42E2-A3B4-6C073DCEDA1C}">
      <dgm:prSet/>
      <dgm:spPr/>
      <dgm:t>
        <a:bodyPr/>
        <a:lstStyle/>
        <a:p>
          <a:endParaRPr lang="de-CH"/>
        </a:p>
      </dgm:t>
    </dgm:pt>
    <dgm:pt modelId="{9255DA10-6639-4F27-A5CC-2FE6EB9865EA}" type="pres">
      <dgm:prSet presAssocID="{417B848F-8960-4AA0-B42B-8808CBAF07B3}" presName="Name0" presStyleCnt="0">
        <dgm:presLayoutVars>
          <dgm:dir/>
          <dgm:resizeHandles val="exact"/>
        </dgm:presLayoutVars>
      </dgm:prSet>
      <dgm:spPr/>
    </dgm:pt>
    <dgm:pt modelId="{AFFFF3C3-74AF-4C83-BF16-1848A0757261}" type="pres">
      <dgm:prSet presAssocID="{CB19D083-3BF1-4ED3-814D-5D53C14E78A0}" presName="parTxOnly" presStyleLbl="node1" presStyleIdx="0" presStyleCnt="6">
        <dgm:presLayoutVars>
          <dgm:bulletEnabled val="1"/>
        </dgm:presLayoutVars>
      </dgm:prSet>
      <dgm:spPr/>
    </dgm:pt>
    <dgm:pt modelId="{D164D827-1DCA-4AEE-B302-062E7206FDF6}" type="pres">
      <dgm:prSet presAssocID="{E1E2927B-8012-42DD-A61F-12334AD9D92D}" presName="parSpace" presStyleCnt="0"/>
      <dgm:spPr/>
    </dgm:pt>
    <dgm:pt modelId="{BE56FEA9-AD45-44B5-80F3-5433EF029892}" type="pres">
      <dgm:prSet presAssocID="{AE4FCBE8-4D05-4A74-9972-B1B367EE8704}" presName="parTxOnly" presStyleLbl="node1" presStyleIdx="1" presStyleCnt="6">
        <dgm:presLayoutVars>
          <dgm:bulletEnabled val="1"/>
        </dgm:presLayoutVars>
      </dgm:prSet>
      <dgm:spPr/>
    </dgm:pt>
    <dgm:pt modelId="{8CB30535-BBF0-447D-971B-D3D0BE7D78A3}" type="pres">
      <dgm:prSet presAssocID="{EDEC48F5-DEB8-47F3-AFE5-07BAF4DC785C}" presName="parSpace" presStyleCnt="0"/>
      <dgm:spPr/>
    </dgm:pt>
    <dgm:pt modelId="{1AB30297-8146-4318-AC47-8A86F8C2117B}" type="pres">
      <dgm:prSet presAssocID="{CFD05843-185D-4163-AE52-26F6BF16445F}" presName="parTxOnly" presStyleLbl="node1" presStyleIdx="2" presStyleCnt="6">
        <dgm:presLayoutVars>
          <dgm:bulletEnabled val="1"/>
        </dgm:presLayoutVars>
      </dgm:prSet>
      <dgm:spPr/>
    </dgm:pt>
    <dgm:pt modelId="{BD468112-29CF-4E98-9257-7CB5B978618D}" type="pres">
      <dgm:prSet presAssocID="{2F77049F-32DD-4061-BDBD-9DF57DC705BC}" presName="parSpace" presStyleCnt="0"/>
      <dgm:spPr/>
    </dgm:pt>
    <dgm:pt modelId="{AE27B0FA-2861-46EA-ACD3-90569D922BBE}" type="pres">
      <dgm:prSet presAssocID="{378E7C23-9732-4D22-AD4A-8C6D994B4926}" presName="parTxOnly" presStyleLbl="node1" presStyleIdx="3" presStyleCnt="6">
        <dgm:presLayoutVars>
          <dgm:bulletEnabled val="1"/>
        </dgm:presLayoutVars>
      </dgm:prSet>
      <dgm:spPr/>
    </dgm:pt>
    <dgm:pt modelId="{DA2C49D6-2995-4C9A-A2B8-951840A419B8}" type="pres">
      <dgm:prSet presAssocID="{344DF2B5-F6AB-4BE6-858A-4133081AEE91}" presName="parSpace" presStyleCnt="0"/>
      <dgm:spPr/>
    </dgm:pt>
    <dgm:pt modelId="{0C2D7248-C179-4E42-B7ED-899ED3B023D2}" type="pres">
      <dgm:prSet presAssocID="{AFBFCAF3-56B1-44E6-A897-A09F4AA43D74}" presName="parTxOnly" presStyleLbl="node1" presStyleIdx="4" presStyleCnt="6">
        <dgm:presLayoutVars>
          <dgm:bulletEnabled val="1"/>
        </dgm:presLayoutVars>
      </dgm:prSet>
      <dgm:spPr/>
    </dgm:pt>
    <dgm:pt modelId="{A8E3C601-5515-475C-91FA-D7C5C52EE0DE}" type="pres">
      <dgm:prSet presAssocID="{EC18A3F2-3446-4F71-8F7B-E0A2C0C06E04}" presName="parSpace" presStyleCnt="0"/>
      <dgm:spPr/>
    </dgm:pt>
    <dgm:pt modelId="{67C820BA-D4AA-40C1-A7CA-A3CF7A88546C}" type="pres">
      <dgm:prSet presAssocID="{A3A78C0F-BC4F-4597-B7CB-F212C7E110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1CB31F0C-6EC3-4ED2-AADC-A147B96B46B8}" type="presOf" srcId="{A3A78C0F-BC4F-4597-B7CB-F212C7E110E2}" destId="{67C820BA-D4AA-40C1-A7CA-A3CF7A88546C}" srcOrd="0" destOrd="0" presId="urn:microsoft.com/office/officeart/2005/8/layout/hChevron3"/>
    <dgm:cxn modelId="{5832EA31-3C4B-4DE7-B8FA-E1684D50057C}" srcId="{417B848F-8960-4AA0-B42B-8808CBAF07B3}" destId="{378E7C23-9732-4D22-AD4A-8C6D994B4926}" srcOrd="3" destOrd="0" parTransId="{5D21A8B7-0A58-49C2-BFAC-72375F8BDE99}" sibTransId="{344DF2B5-F6AB-4BE6-858A-4133081AEE91}"/>
    <dgm:cxn modelId="{6A17643F-2FD2-40DD-B8DC-B6CFB8505ADB}" type="presOf" srcId="{AFBFCAF3-56B1-44E6-A897-A09F4AA43D74}" destId="{0C2D7248-C179-4E42-B7ED-899ED3B023D2}" srcOrd="0" destOrd="0" presId="urn:microsoft.com/office/officeart/2005/8/layout/hChevron3"/>
    <dgm:cxn modelId="{956C3D61-F553-42DB-8778-708E273DC16C}" type="presOf" srcId="{378E7C23-9732-4D22-AD4A-8C6D994B4926}" destId="{AE27B0FA-2861-46EA-ACD3-90569D922BBE}" srcOrd="0" destOrd="0" presId="urn:microsoft.com/office/officeart/2005/8/layout/hChevron3"/>
    <dgm:cxn modelId="{558F6744-F3F1-4B3D-A1E4-663D0891B7AC}" type="presOf" srcId="{AE4FCBE8-4D05-4A74-9972-B1B367EE8704}" destId="{BE56FEA9-AD45-44B5-80F3-5433EF029892}" srcOrd="0" destOrd="0" presId="urn:microsoft.com/office/officeart/2005/8/layout/hChevron3"/>
    <dgm:cxn modelId="{5ADC1045-1740-44F6-874A-E46D281A9583}" srcId="{417B848F-8960-4AA0-B42B-8808CBAF07B3}" destId="{CFD05843-185D-4163-AE52-26F6BF16445F}" srcOrd="2" destOrd="0" parTransId="{2A6CBEC7-511C-4E21-8FA2-4B26BF2AD4F1}" sibTransId="{2F77049F-32DD-4061-BDBD-9DF57DC705BC}"/>
    <dgm:cxn modelId="{20857748-7FF8-42E2-A3B4-6C073DCEDA1C}" srcId="{417B848F-8960-4AA0-B42B-8808CBAF07B3}" destId="{A3A78C0F-BC4F-4597-B7CB-F212C7E110E2}" srcOrd="5" destOrd="0" parTransId="{6F8847E1-0755-464F-8D1A-6DCE3D080FFB}" sibTransId="{1D4B237C-C7EE-413D-B6FA-48139DBB6B1A}"/>
    <dgm:cxn modelId="{F1ABD951-D46F-424A-A722-4B6240816BF7}" type="presOf" srcId="{CFD05843-185D-4163-AE52-26F6BF16445F}" destId="{1AB30297-8146-4318-AC47-8A86F8C2117B}" srcOrd="0" destOrd="0" presId="urn:microsoft.com/office/officeart/2005/8/layout/hChevron3"/>
    <dgm:cxn modelId="{9B603754-B056-4C49-8402-03326EFEF1C9}" srcId="{417B848F-8960-4AA0-B42B-8808CBAF07B3}" destId="{AFBFCAF3-56B1-44E6-A897-A09F4AA43D74}" srcOrd="4" destOrd="0" parTransId="{CACEE943-CC71-4FD6-8AF9-0BB47884F0EC}" sibTransId="{EC18A3F2-3446-4F71-8F7B-E0A2C0C06E04}"/>
    <dgm:cxn modelId="{445F8D97-E1D1-4CAC-B2ED-710BD130F107}" type="presOf" srcId="{417B848F-8960-4AA0-B42B-8808CBAF07B3}" destId="{9255DA10-6639-4F27-A5CC-2FE6EB9865EA}" srcOrd="0" destOrd="0" presId="urn:microsoft.com/office/officeart/2005/8/layout/hChevron3"/>
    <dgm:cxn modelId="{B023FFC7-BA88-438D-A3C0-758F761CD548}" srcId="{417B848F-8960-4AA0-B42B-8808CBAF07B3}" destId="{CB19D083-3BF1-4ED3-814D-5D53C14E78A0}" srcOrd="0" destOrd="0" parTransId="{81E1ED20-22E4-48D5-9FEC-9F5E1F408DEB}" sibTransId="{E1E2927B-8012-42DD-A61F-12334AD9D92D}"/>
    <dgm:cxn modelId="{85A047CF-03E1-4C4A-B1D7-7818C725366F}" srcId="{417B848F-8960-4AA0-B42B-8808CBAF07B3}" destId="{AE4FCBE8-4D05-4A74-9972-B1B367EE8704}" srcOrd="1" destOrd="0" parTransId="{31E289B3-29DB-4020-A77A-986C30CBAAE3}" sibTransId="{EDEC48F5-DEB8-47F3-AFE5-07BAF4DC785C}"/>
    <dgm:cxn modelId="{ED8A47D0-B794-4403-AA48-8E7006A8B712}" type="presOf" srcId="{CB19D083-3BF1-4ED3-814D-5D53C14E78A0}" destId="{AFFFF3C3-74AF-4C83-BF16-1848A0757261}" srcOrd="0" destOrd="0" presId="urn:microsoft.com/office/officeart/2005/8/layout/hChevron3"/>
    <dgm:cxn modelId="{14ACE34B-61CC-4BCA-A7E0-CC64E0981D38}" type="presParOf" srcId="{9255DA10-6639-4F27-A5CC-2FE6EB9865EA}" destId="{AFFFF3C3-74AF-4C83-BF16-1848A0757261}" srcOrd="0" destOrd="0" presId="urn:microsoft.com/office/officeart/2005/8/layout/hChevron3"/>
    <dgm:cxn modelId="{74C83189-DE29-4B52-9B5B-38678786BADF}" type="presParOf" srcId="{9255DA10-6639-4F27-A5CC-2FE6EB9865EA}" destId="{D164D827-1DCA-4AEE-B302-062E7206FDF6}" srcOrd="1" destOrd="0" presId="urn:microsoft.com/office/officeart/2005/8/layout/hChevron3"/>
    <dgm:cxn modelId="{A4101C1F-F496-48C2-8773-C5B0F60B06C2}" type="presParOf" srcId="{9255DA10-6639-4F27-A5CC-2FE6EB9865EA}" destId="{BE56FEA9-AD45-44B5-80F3-5433EF029892}" srcOrd="2" destOrd="0" presId="urn:microsoft.com/office/officeart/2005/8/layout/hChevron3"/>
    <dgm:cxn modelId="{CE701FDA-2702-41F5-AF0C-D3BAC39349A1}" type="presParOf" srcId="{9255DA10-6639-4F27-A5CC-2FE6EB9865EA}" destId="{8CB30535-BBF0-447D-971B-D3D0BE7D78A3}" srcOrd="3" destOrd="0" presId="urn:microsoft.com/office/officeart/2005/8/layout/hChevron3"/>
    <dgm:cxn modelId="{65E6A0B7-0167-4555-BE62-14C9F3D08196}" type="presParOf" srcId="{9255DA10-6639-4F27-A5CC-2FE6EB9865EA}" destId="{1AB30297-8146-4318-AC47-8A86F8C2117B}" srcOrd="4" destOrd="0" presId="urn:microsoft.com/office/officeart/2005/8/layout/hChevron3"/>
    <dgm:cxn modelId="{5A5A3652-DDCD-4EA2-990C-E51A9439502E}" type="presParOf" srcId="{9255DA10-6639-4F27-A5CC-2FE6EB9865EA}" destId="{BD468112-29CF-4E98-9257-7CB5B978618D}" srcOrd="5" destOrd="0" presId="urn:microsoft.com/office/officeart/2005/8/layout/hChevron3"/>
    <dgm:cxn modelId="{8B5C46B9-DBA9-4C27-944E-1B2B74F0430A}" type="presParOf" srcId="{9255DA10-6639-4F27-A5CC-2FE6EB9865EA}" destId="{AE27B0FA-2861-46EA-ACD3-90569D922BBE}" srcOrd="6" destOrd="0" presId="urn:microsoft.com/office/officeart/2005/8/layout/hChevron3"/>
    <dgm:cxn modelId="{B22C253F-9201-4B38-9A31-53260FC9F2F3}" type="presParOf" srcId="{9255DA10-6639-4F27-A5CC-2FE6EB9865EA}" destId="{DA2C49D6-2995-4C9A-A2B8-951840A419B8}" srcOrd="7" destOrd="0" presId="urn:microsoft.com/office/officeart/2005/8/layout/hChevron3"/>
    <dgm:cxn modelId="{E711FA8E-6591-44DD-81BF-24A2DBA1E90D}" type="presParOf" srcId="{9255DA10-6639-4F27-A5CC-2FE6EB9865EA}" destId="{0C2D7248-C179-4E42-B7ED-899ED3B023D2}" srcOrd="8" destOrd="0" presId="urn:microsoft.com/office/officeart/2005/8/layout/hChevron3"/>
    <dgm:cxn modelId="{C5D31E32-4D2E-43E7-9CEE-86C1920E1B5F}" type="presParOf" srcId="{9255DA10-6639-4F27-A5CC-2FE6EB9865EA}" destId="{A8E3C601-5515-475C-91FA-D7C5C52EE0DE}" srcOrd="9" destOrd="0" presId="urn:microsoft.com/office/officeart/2005/8/layout/hChevron3"/>
    <dgm:cxn modelId="{814DCA4C-B0B0-4E16-ABD3-F1A1491B6D71}" type="presParOf" srcId="{9255DA10-6639-4F27-A5CC-2FE6EB9865EA}" destId="{67C820BA-D4AA-40C1-A7CA-A3CF7A88546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F3C3-74AF-4C83-BF16-1848A0757261}">
      <dsp:nvSpPr>
        <dsp:cNvPr id="0" name=""/>
        <dsp:cNvSpPr/>
      </dsp:nvSpPr>
      <dsp:spPr>
        <a:xfrm>
          <a:off x="1172" y="1406745"/>
          <a:ext cx="1919771" cy="7679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Projektanforderung</a:t>
          </a:r>
        </a:p>
      </dsp:txBody>
      <dsp:txXfrm>
        <a:off x="1172" y="1406745"/>
        <a:ext cx="1727794" cy="767908"/>
      </dsp:txXfrm>
    </dsp:sp>
    <dsp:sp modelId="{BE56FEA9-AD45-44B5-80F3-5433EF029892}">
      <dsp:nvSpPr>
        <dsp:cNvPr id="0" name=""/>
        <dsp:cNvSpPr/>
      </dsp:nvSpPr>
      <dsp:spPr>
        <a:xfrm>
          <a:off x="1536988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Planung	</a:t>
          </a:r>
        </a:p>
      </dsp:txBody>
      <dsp:txXfrm>
        <a:off x="1920942" y="1406745"/>
        <a:ext cx="1151863" cy="767908"/>
      </dsp:txXfrm>
    </dsp:sp>
    <dsp:sp modelId="{1AB30297-8146-4318-AC47-8A86F8C2117B}">
      <dsp:nvSpPr>
        <dsp:cNvPr id="0" name=""/>
        <dsp:cNvSpPr/>
      </dsp:nvSpPr>
      <dsp:spPr>
        <a:xfrm>
          <a:off x="3072805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Techstack</a:t>
          </a:r>
          <a:endParaRPr lang="de-CH" sz="1500" kern="1200" dirty="0"/>
        </a:p>
      </dsp:txBody>
      <dsp:txXfrm>
        <a:off x="3456759" y="1406745"/>
        <a:ext cx="1151863" cy="767908"/>
      </dsp:txXfrm>
    </dsp:sp>
    <dsp:sp modelId="{AE27B0FA-2861-46EA-ACD3-90569D922BBE}">
      <dsp:nvSpPr>
        <dsp:cNvPr id="0" name=""/>
        <dsp:cNvSpPr/>
      </dsp:nvSpPr>
      <dsp:spPr>
        <a:xfrm>
          <a:off x="4608622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Live-Demo</a:t>
          </a:r>
        </a:p>
      </dsp:txBody>
      <dsp:txXfrm>
        <a:off x="4992576" y="1406745"/>
        <a:ext cx="1151863" cy="767908"/>
      </dsp:txXfrm>
    </dsp:sp>
    <dsp:sp modelId="{0C2D7248-C179-4E42-B7ED-899ED3B023D2}">
      <dsp:nvSpPr>
        <dsp:cNvPr id="0" name=""/>
        <dsp:cNvSpPr/>
      </dsp:nvSpPr>
      <dsp:spPr>
        <a:xfrm>
          <a:off x="6144439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Lessons</a:t>
          </a:r>
          <a:r>
            <a:rPr lang="de-CH" sz="1500" kern="1200" dirty="0"/>
            <a:t> </a:t>
          </a:r>
          <a:r>
            <a:rPr lang="de-CH" sz="1500" kern="1200" dirty="0" err="1"/>
            <a:t>Learned</a:t>
          </a:r>
          <a:endParaRPr lang="de-CH" sz="1500" kern="1200" dirty="0"/>
        </a:p>
      </dsp:txBody>
      <dsp:txXfrm>
        <a:off x="6528393" y="1406745"/>
        <a:ext cx="1151863" cy="767908"/>
      </dsp:txXfrm>
    </dsp:sp>
    <dsp:sp modelId="{67C820BA-D4AA-40C1-A7CA-A3CF7A88546C}">
      <dsp:nvSpPr>
        <dsp:cNvPr id="0" name=""/>
        <dsp:cNvSpPr/>
      </dsp:nvSpPr>
      <dsp:spPr>
        <a:xfrm>
          <a:off x="7680256" y="1406745"/>
          <a:ext cx="1919771" cy="767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Fazit</a:t>
          </a:r>
        </a:p>
      </dsp:txBody>
      <dsp:txXfrm>
        <a:off x="8064210" y="1406745"/>
        <a:ext cx="1151863" cy="76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05CAC-8829-743D-6155-B4C01BCD1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Jetstream </a:t>
            </a:r>
            <a:r>
              <a:rPr lang="de-CH" dirty="0" err="1"/>
              <a:t>skiservice</a:t>
            </a:r>
            <a:r>
              <a:rPr lang="de-CH" dirty="0"/>
              <a:t> 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B105C0-E1F2-1FF0-6102-92E6A545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Mahir Gönen</a:t>
            </a:r>
          </a:p>
        </p:txBody>
      </p:sp>
    </p:spTree>
    <p:extLst>
      <p:ext uri="{BB962C8B-B14F-4D97-AF65-F5344CB8AC3E}">
        <p14:creationId xmlns:p14="http://schemas.microsoft.com/office/powerpoint/2010/main" val="19726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57037-1537-74FF-4B78-D74A8B7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F8BF95-F505-9ABA-9AFD-895199645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7143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13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C2BC8-F395-89CB-8B62-9102FF07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5A049-0515-75A0-B891-91A42A50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Anforderungen im OneNote</a:t>
            </a:r>
          </a:p>
          <a:p>
            <a:r>
              <a:rPr lang="de-CH" dirty="0"/>
              <a:t>Projekt nach IPERKA</a:t>
            </a:r>
          </a:p>
          <a:p>
            <a:r>
              <a:rPr lang="de-CH" dirty="0"/>
              <a:t>Neu: Status von Aufträgen</a:t>
            </a:r>
          </a:p>
          <a:p>
            <a:r>
              <a:rPr lang="de-CH" dirty="0"/>
              <a:t>Datenbank im 3. Normalform</a:t>
            </a:r>
          </a:p>
        </p:txBody>
      </p:sp>
      <p:pic>
        <p:nvPicPr>
          <p:cNvPr id="1026" name="Picture 2" descr="Anforderung - Kostenlose technologie Icons">
            <a:extLst>
              <a:ext uri="{FF2B5EF4-FFF2-40B4-BE49-F238E27FC236}">
                <a16:creationId xmlns:a16="http://schemas.microsoft.com/office/drawing/2014/main" id="{3F6D45E8-50B5-95D2-F255-5F68A5F9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02" y="2007798"/>
            <a:ext cx="3038798" cy="30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6986-E79E-2CEA-78F7-A5522ACE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5E1DB-A354-E93B-6B3E-DBF68519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ToDo</a:t>
            </a:r>
            <a:r>
              <a:rPr lang="de-CH" dirty="0"/>
              <a:t>-Hilfe: </a:t>
            </a:r>
            <a:r>
              <a:rPr lang="de-CH" dirty="0" err="1"/>
              <a:t>Trello</a:t>
            </a:r>
            <a:endParaRPr lang="de-CH" dirty="0"/>
          </a:p>
          <a:p>
            <a:r>
              <a:rPr lang="de-CH" dirty="0"/>
              <a:t>Ordnerstruktur festlegen</a:t>
            </a:r>
          </a:p>
          <a:p>
            <a:r>
              <a:rPr lang="de-CH" dirty="0"/>
              <a:t>Datenbank: Code-First</a:t>
            </a:r>
          </a:p>
          <a:p>
            <a:r>
              <a:rPr lang="de-CH" dirty="0"/>
              <a:t>Error Loghandler</a:t>
            </a:r>
          </a:p>
          <a:p>
            <a:r>
              <a:rPr lang="de-CH" dirty="0"/>
              <a:t>Frontend </a:t>
            </a:r>
            <a:r>
              <a:rPr lang="de-CH" dirty="0" err="1"/>
              <a:t>Adminpanel</a:t>
            </a:r>
            <a:endParaRPr lang="de-CH" dirty="0"/>
          </a:p>
          <a:p>
            <a:r>
              <a:rPr lang="de-CH" dirty="0"/>
              <a:t>Authentifikation Implementation</a:t>
            </a:r>
          </a:p>
          <a:p>
            <a:r>
              <a:rPr lang="de-CH" dirty="0"/>
              <a:t>Testprojekt</a:t>
            </a:r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5F608D-C26A-D4EC-E6B2-FBD8DF7E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41" y="1870303"/>
            <a:ext cx="3187359" cy="31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ABBA0-E953-654D-A470-05EBC5B4C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660" y="356469"/>
            <a:ext cx="6271340" cy="1015131"/>
          </a:xfrm>
        </p:spPr>
        <p:txBody>
          <a:bodyPr/>
          <a:lstStyle/>
          <a:p>
            <a:r>
              <a:rPr lang="de-CH" dirty="0" err="1"/>
              <a:t>Techstack</a:t>
            </a:r>
            <a:endParaRPr lang="de-CH" dirty="0"/>
          </a:p>
        </p:txBody>
      </p:sp>
      <p:pic>
        <p:nvPicPr>
          <p:cNvPr id="2050" name="Picture 2" descr="Visual Studio – Wikipedia">
            <a:extLst>
              <a:ext uri="{FF2B5EF4-FFF2-40B4-BE49-F238E27FC236}">
                <a16:creationId xmlns:a16="http://schemas.microsoft.com/office/drawing/2014/main" id="{92D380B8-D900-89DE-DA99-13804F60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371600"/>
            <a:ext cx="14833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Wikiversity">
            <a:extLst>
              <a:ext uri="{FF2B5EF4-FFF2-40B4-BE49-F238E27FC236}">
                <a16:creationId xmlns:a16="http://schemas.microsoft.com/office/drawing/2014/main" id="{97FB31C5-9F52-6C25-F733-AD0B19F1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40" y="1371600"/>
            <a:ext cx="14833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stman API Platform Reviews, Ratings &amp; Features 2023 | Gartner Peer  Insights">
            <a:extLst>
              <a:ext uri="{FF2B5EF4-FFF2-40B4-BE49-F238E27FC236}">
                <a16:creationId xmlns:a16="http://schemas.microsoft.com/office/drawing/2014/main" id="{CB3A95A8-12F2-EEB4-A3AA-49D10B55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7" y="1371600"/>
            <a:ext cx="1673225" cy="14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GitHub? — Pythia Foundations">
            <a:extLst>
              <a:ext uri="{FF2B5EF4-FFF2-40B4-BE49-F238E27FC236}">
                <a16:creationId xmlns:a16="http://schemas.microsoft.com/office/drawing/2014/main" id="{31228637-737E-C5A6-E550-76526F90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3360104"/>
            <a:ext cx="254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sing git commands on Windows">
            <a:extLst>
              <a:ext uri="{FF2B5EF4-FFF2-40B4-BE49-F238E27FC236}">
                <a16:creationId xmlns:a16="http://schemas.microsoft.com/office/drawing/2014/main" id="{9CB32E31-A819-994F-65F9-CDB2E34B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05" y="3583224"/>
            <a:ext cx="1205630" cy="120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ADC631A-AC60-F03C-9974-9ED3CDBC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8" y="3328993"/>
            <a:ext cx="1838864" cy="14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140259B-49B4-6ABE-65D5-15A41092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66" y="1730826"/>
            <a:ext cx="1255780" cy="7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Writing High-Quality C# Code: Key Principles and Essential Tools | by Alex  Maher | Medium">
            <a:extLst>
              <a:ext uri="{FF2B5EF4-FFF2-40B4-BE49-F238E27FC236}">
                <a16:creationId xmlns:a16="http://schemas.microsoft.com/office/drawing/2014/main" id="{EDB3EB6F-BBE2-CDCE-D7BD-CA21B3F4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51" y="2791319"/>
            <a:ext cx="2267309" cy="127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JavaScript | Facebook">
            <a:extLst>
              <a:ext uri="{FF2B5EF4-FFF2-40B4-BE49-F238E27FC236}">
                <a16:creationId xmlns:a16="http://schemas.microsoft.com/office/drawing/2014/main" id="{5636C1AA-72A4-DCF3-E8F7-DB19B40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98" y="4310247"/>
            <a:ext cx="957214" cy="9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agger (Software) – Wikipedia">
            <a:extLst>
              <a:ext uri="{FF2B5EF4-FFF2-40B4-BE49-F238E27FC236}">
                <a16:creationId xmlns:a16="http://schemas.microsoft.com/office/drawing/2014/main" id="{112A1BEC-E9CB-F802-87A2-A717C733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18" y="2472002"/>
            <a:ext cx="1349033" cy="134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EBC73-4172-581C-4179-9F1B574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Livedemo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2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EB620-38C9-1FEA-C668-23DBDBFF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841D8-7599-7630-B763-117A04B3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funktioniert so ein Backend?</a:t>
            </a:r>
          </a:p>
          <a:p>
            <a:r>
              <a:rPr lang="de-CH" dirty="0"/>
              <a:t>Code-First mit </a:t>
            </a:r>
            <a:r>
              <a:rPr lang="de-CH" dirty="0" err="1"/>
              <a:t>OnMigrationObject</a:t>
            </a:r>
            <a:endParaRPr lang="de-CH" dirty="0"/>
          </a:p>
          <a:p>
            <a:r>
              <a:rPr lang="de-CH" dirty="0"/>
              <a:t>Durch ständiges Kommentieren, Funktionen und</a:t>
            </a:r>
          </a:p>
          <a:p>
            <a:pPr marL="0" indent="0">
              <a:buNone/>
            </a:pPr>
            <a:r>
              <a:rPr lang="de-CH" dirty="0"/>
              <a:t>      Methoden überdenkt und reflektiert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3074" name="Picture 2" descr="Lesson Learned – Mosaic Women">
            <a:extLst>
              <a:ext uri="{FF2B5EF4-FFF2-40B4-BE49-F238E27FC236}">
                <a16:creationId xmlns:a16="http://schemas.microsoft.com/office/drawing/2014/main" id="{336B5139-FB95-9668-C08B-A4A048F9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940" y="2286000"/>
            <a:ext cx="43053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7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872A-A15F-08DE-5C35-5E53BF35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B10E9-C08D-3B1D-23DD-6D180C52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Sehr cool und spannendes Modul</a:t>
            </a:r>
          </a:p>
          <a:p>
            <a:r>
              <a:rPr lang="de-CH" dirty="0"/>
              <a:t>Der Backend Teil macht mir sehr viel mehr Spass</a:t>
            </a:r>
          </a:p>
          <a:p>
            <a:r>
              <a:rPr lang="de-CH" dirty="0"/>
              <a:t>C# wurde mir </a:t>
            </a:r>
            <a:r>
              <a:rPr lang="de-CH" dirty="0" err="1"/>
              <a:t>sympatischer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Offene Sachen:</a:t>
            </a:r>
            <a:r>
              <a:rPr lang="de-CH" dirty="0">
                <a:sym typeface="Wingdings" panose="05000000000000000000" pitchFamily="2" charset="2"/>
              </a:rPr>
              <a:t> Frontend </a:t>
            </a:r>
            <a:r>
              <a:rPr lang="de-CH" dirty="0" err="1">
                <a:sym typeface="Wingdings" panose="05000000000000000000" pitchFamily="2" charset="2"/>
              </a:rPr>
              <a:t>Unban</a:t>
            </a:r>
            <a:r>
              <a:rPr lang="de-CH" dirty="0">
                <a:sym typeface="Wingdings" panose="05000000000000000000" pitchFamily="2" charset="2"/>
              </a:rPr>
              <a:t> «Button», Weitere Felder veränderbar machen, Bestellung nicht </a:t>
            </a:r>
            <a:r>
              <a:rPr lang="de-CH">
                <a:sym typeface="Wingdings" panose="05000000000000000000" pitchFamily="2" charset="2"/>
              </a:rPr>
              <a:t>komplett löschen</a:t>
            </a:r>
            <a:endParaRPr lang="de-CH" dirty="0"/>
          </a:p>
        </p:txBody>
      </p:sp>
      <p:pic>
        <p:nvPicPr>
          <p:cNvPr id="4098" name="Picture 2" descr="Fazit -Icons – 10,532 kostenlose Icons">
            <a:extLst>
              <a:ext uri="{FF2B5EF4-FFF2-40B4-BE49-F238E27FC236}">
                <a16:creationId xmlns:a16="http://schemas.microsoft.com/office/drawing/2014/main" id="{A95054A8-8E9E-3205-1F67-B70F7DE5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335" y="2286000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2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8EC83-D89A-7218-78C7-AFDA80CB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end.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576AE-C60C-21BB-87A3-DB5645F5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Vielen Dank fürs zuhören!</a:t>
            </a:r>
          </a:p>
        </p:txBody>
      </p:sp>
    </p:spTree>
    <p:extLst>
      <p:ext uri="{BB962C8B-B14F-4D97-AF65-F5344CB8AC3E}">
        <p14:creationId xmlns:p14="http://schemas.microsoft.com/office/powerpoint/2010/main" val="216964552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116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Ausschnitt</vt:lpstr>
      <vt:lpstr>Jetstream skiservice api</vt:lpstr>
      <vt:lpstr>Inhaltsverzeichnis</vt:lpstr>
      <vt:lpstr>Projektanforderungen</vt:lpstr>
      <vt:lpstr>Planung</vt:lpstr>
      <vt:lpstr>Techstack</vt:lpstr>
      <vt:lpstr>Livedemo</vt:lpstr>
      <vt:lpstr>Lessons Learned</vt:lpstr>
      <vt:lpstr>Fazit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Jetstream skiservice api</dc:title>
  <dc:creator>Mahir Gönen</dc:creator>
  <cp:lastModifiedBy>Mahir Gönen</cp:lastModifiedBy>
  <cp:revision>6</cp:revision>
  <dcterms:created xsi:type="dcterms:W3CDTF">2023-11-17T07:48:55Z</dcterms:created>
  <dcterms:modified xsi:type="dcterms:W3CDTF">2023-11-17T12:17:26Z</dcterms:modified>
</cp:coreProperties>
</file>