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 smtClean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  <a:endParaRPr lang="en-US" sz="2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 smtClean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  <a:endParaRPr lang="en-US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813501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  <a:endParaRPr lang="en-US" sz="2000" b="1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</a:t>
            </a:r>
            <a:r>
              <a:rPr lang="en-US" sz="1400" dirty="0" smtClean="0">
                <a:latin typeface="Comic Sans MS" pitchFamily="66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Comic Sans MS" pitchFamily="66" charset="0"/>
              </a:rPr>
              <a:t>All </a:t>
            </a:r>
            <a:r>
              <a:rPr smtClean="0">
                <a:latin typeface="Comic Sans MS" pitchFamily="66" charset="0"/>
              </a:rPr>
              <a:t>supporting items</a:t>
            </a:r>
            <a:r>
              <a:rPr lang="en-US" dirty="0" smtClean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598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Mohammed Mohammed</cp:lastModifiedBy>
  <cp:revision>7</cp:revision>
  <dcterms:modified xsi:type="dcterms:W3CDTF">2020-08-04T22:53:03Z</dcterms:modified>
</cp:coreProperties>
</file>