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8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5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7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0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5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7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7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3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8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0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461969"/>
            <a:ext cx="9440034" cy="1828801"/>
          </a:xfrm>
        </p:spPr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COMPUTER GENERATIONS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FIVE GENERATIONS OF COMPUTER BASED ON TECHNOLOGY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03139"/>
      </p:ext>
    </p:extLst>
  </p:cSld>
  <p:clrMapOvr>
    <a:masterClrMapping/>
  </p:clrMapOvr>
  <p:transition spd="slow" advTm="0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odoni MT Black" panose="02070A03080606020203" pitchFamily="18" charset="0"/>
              </a:rPr>
              <a:t>FIFTH GENERATION COMPUTERS(1980-PRESENT)</a:t>
            </a:r>
            <a:endParaRPr lang="en-IN" sz="2800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99367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MAIN FEATURES: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ULSI TECHNOLOGY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DEVELOPMENT OF TRUE ARTIFICIAL INTELLIGENCE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DEVELOPMENT OF NATURAL LANGUAGE PROCESSING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ADVANCEMENT IN PARALLEL PROCESSING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MEMORY SIZES RANGE BETWEEN 1 GIGABYTE AND 1 TERABYTE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USER FRIENDLY INTERFACES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VERY POWERFUL AND COMPACT COMPUTERS AT CHEAPER RATES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996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48235"/>
            <a:ext cx="10353762" cy="9704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odoni MT Black" panose="02070A03080606020203" pitchFamily="18" charset="0"/>
              </a:rPr>
              <a:t>EXAMPLES RELATED TO THIS GENERATION</a:t>
            </a:r>
            <a:endParaRPr lang="en-IN" sz="2800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46967"/>
            <a:ext cx="10353762" cy="4058751"/>
          </a:xfrm>
        </p:spPr>
        <p:txBody>
          <a:bodyPr/>
          <a:lstStyle/>
          <a:p>
            <a:r>
              <a:rPr lang="en-US" dirty="0" smtClean="0"/>
              <a:t>DESKTOP </a:t>
            </a:r>
          </a:p>
          <a:p>
            <a:r>
              <a:rPr lang="en-US" dirty="0" smtClean="0"/>
              <a:t>LAPTOP</a:t>
            </a:r>
          </a:p>
          <a:p>
            <a:r>
              <a:rPr lang="en-US" dirty="0" smtClean="0"/>
              <a:t>NOTEBOOK</a:t>
            </a:r>
          </a:p>
          <a:p>
            <a:r>
              <a:rPr lang="en-US" dirty="0" smtClean="0"/>
              <a:t>CHROMEBOOK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855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482" y="27318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Goudy Stout" panose="0202090407030B020401" pitchFamily="18" charset="0"/>
              </a:rPr>
              <a:t>          THANKYOU</a:t>
            </a:r>
            <a:endParaRPr lang="en-IN" sz="4000" dirty="0"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19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FIRST GENERATION COMPUTERS (1940-1958)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59344"/>
            <a:ext cx="10353762" cy="4058751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sz="2800" b="1" dirty="0" smtClean="0">
                <a:latin typeface="Agency FB" panose="020B0503020202020204" pitchFamily="34" charset="0"/>
              </a:rPr>
              <a:t>MAIN FEATURES</a:t>
            </a:r>
            <a:r>
              <a:rPr lang="en-US" sz="3200" dirty="0" smtClean="0">
                <a:latin typeface="Agency FB" panose="020B0503020202020204" pitchFamily="34" charset="0"/>
              </a:rPr>
              <a:t>:</a:t>
            </a:r>
          </a:p>
          <a:p>
            <a:pPr>
              <a:buClr>
                <a:schemeClr val="tx1"/>
              </a:buClr>
              <a:buSzPct val="75000"/>
            </a:pPr>
            <a:r>
              <a:rPr lang="en-US" dirty="0" smtClean="0">
                <a:latin typeface="Bahnschrift Condensed" panose="020B0502040204020203" pitchFamily="34" charset="0"/>
              </a:rPr>
              <a:t>VACCUM TUBE TECHNOLOGY</a:t>
            </a:r>
          </a:p>
          <a:p>
            <a:pPr>
              <a:buClr>
                <a:schemeClr val="tx1"/>
              </a:buClr>
              <a:buSzPct val="75000"/>
            </a:pPr>
            <a:r>
              <a:rPr lang="en-US" dirty="0" smtClean="0">
                <a:latin typeface="Bahnschrift Condensed" panose="020B0502040204020203" pitchFamily="34" charset="0"/>
              </a:rPr>
              <a:t>CONTAINS MAXIMUM MEMORY SIZE 2KB</a:t>
            </a:r>
          </a:p>
          <a:p>
            <a:pPr>
              <a:buClr>
                <a:schemeClr val="tx1"/>
              </a:buClr>
              <a:buSzPct val="75000"/>
            </a:pPr>
            <a:r>
              <a:rPr lang="en-US" dirty="0" smtClean="0">
                <a:latin typeface="Bahnschrift Condensed" panose="020B0502040204020203" pitchFamily="34" charset="0"/>
              </a:rPr>
              <a:t>SUPPORTED MACHINE LANGUAGE </a:t>
            </a:r>
          </a:p>
          <a:p>
            <a:pPr>
              <a:buClr>
                <a:schemeClr val="tx1"/>
              </a:buClr>
              <a:buSzPct val="75000"/>
            </a:pPr>
            <a:r>
              <a:rPr lang="en-US" dirty="0" smtClean="0">
                <a:latin typeface="Bahnschrift Condensed" panose="020B0502040204020203" pitchFamily="34" charset="0"/>
              </a:rPr>
              <a:t>VERY COSTLY</a:t>
            </a:r>
          </a:p>
          <a:p>
            <a:pPr>
              <a:buClr>
                <a:schemeClr val="tx1"/>
              </a:buClr>
              <a:buSzPct val="75000"/>
            </a:pPr>
            <a:r>
              <a:rPr lang="en-US" dirty="0" smtClean="0">
                <a:latin typeface="Bahnschrift Condensed" panose="020B0502040204020203" pitchFamily="34" charset="0"/>
              </a:rPr>
              <a:t>GENERATED A LOT OF HEAT</a:t>
            </a:r>
          </a:p>
          <a:p>
            <a:pPr>
              <a:buClr>
                <a:schemeClr val="tx1"/>
              </a:buClr>
              <a:buSzPct val="75000"/>
            </a:pPr>
            <a:r>
              <a:rPr lang="en-US" dirty="0" smtClean="0">
                <a:latin typeface="Bahnschrift Condensed" panose="020B0502040204020203" pitchFamily="34" charset="0"/>
              </a:rPr>
              <a:t>LARGE SIZE WHICH OCCUPIED AREA AROUND 150MSQUARE</a:t>
            </a:r>
          </a:p>
          <a:p>
            <a:pPr>
              <a:buClr>
                <a:schemeClr val="tx1"/>
              </a:buClr>
              <a:buSzPct val="75000"/>
            </a:pPr>
            <a:r>
              <a:rPr lang="en-US" dirty="0" smtClean="0">
                <a:latin typeface="Bahnschrift Condensed" panose="020B0502040204020203" pitchFamily="34" charset="0"/>
              </a:rPr>
              <a:t>NON-PORTABLE</a:t>
            </a:r>
            <a:endParaRPr lang="en-IN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38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auhaus 93" panose="04030905020B02020C02" pitchFamily="82" charset="0"/>
              </a:rPr>
              <a:t>COMPUTERS RELATED TO THIS GENERATION</a:t>
            </a:r>
            <a:endParaRPr lang="en-IN" sz="3200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058751"/>
          </a:xfrm>
        </p:spPr>
        <p:txBody>
          <a:bodyPr>
            <a:normAutofit/>
          </a:bodyPr>
          <a:lstStyle/>
          <a:p>
            <a:pPr lvl="1">
              <a:buSzPct val="75000"/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gency FB" panose="020B0503020202020204" pitchFamily="34" charset="0"/>
              </a:rPr>
              <a:t>ENIAC</a:t>
            </a:r>
          </a:p>
          <a:p>
            <a:pPr lvl="1">
              <a:buSzPct val="75000"/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gency FB" panose="020B0503020202020204" pitchFamily="34" charset="0"/>
              </a:rPr>
              <a:t>EDVAC</a:t>
            </a:r>
          </a:p>
          <a:p>
            <a:pPr lvl="1">
              <a:buSzPct val="75000"/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gency FB" panose="020B0503020202020204" pitchFamily="34" charset="0"/>
              </a:rPr>
              <a:t>UNIVAC</a:t>
            </a:r>
          </a:p>
          <a:p>
            <a:pPr lvl="1">
              <a:buSzPct val="75000"/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gency FB" panose="020B0503020202020204" pitchFamily="34" charset="0"/>
              </a:rPr>
              <a:t>IBM 650</a:t>
            </a:r>
          </a:p>
          <a:p>
            <a:pPr lvl="1">
              <a:buSzPct val="75000"/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gency FB" panose="020B0503020202020204" pitchFamily="34" charset="0"/>
              </a:rPr>
              <a:t>LEO</a:t>
            </a:r>
          </a:p>
        </p:txBody>
      </p:sp>
    </p:spTree>
    <p:extLst>
      <p:ext uri="{BB962C8B-B14F-4D97-AF65-F5344CB8AC3E}">
        <p14:creationId xmlns:p14="http://schemas.microsoft.com/office/powerpoint/2010/main" val="3041945868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lgerian" panose="04020705040A02060702" pitchFamily="82" charset="0"/>
              </a:rPr>
              <a:t>SECOND GENERATION COMPUTERS(1969-1970)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05555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>
                <a:latin typeface="Bahnschrift SemiBold Condensed" panose="020B0502040204020203" pitchFamily="34" charset="0"/>
              </a:rPr>
              <a:t>MAIN FEATURES:</a:t>
            </a:r>
          </a:p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en-US" dirty="0" smtClean="0">
                <a:latin typeface="Bahnschrift SemiBold Condensed" panose="020B0502040204020203" pitchFamily="34" charset="0"/>
              </a:rPr>
              <a:t>SMALLER IN SIZE</a:t>
            </a:r>
          </a:p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en-US" dirty="0" smtClean="0">
                <a:latin typeface="Bahnschrift SemiBold Condensed" panose="020B0502040204020203" pitchFamily="34" charset="0"/>
              </a:rPr>
              <a:t>USE OF TRANSISTORS</a:t>
            </a:r>
          </a:p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en-US" dirty="0" smtClean="0">
                <a:latin typeface="Bahnschrift SemiBold Condensed" panose="020B0502040204020203" pitchFamily="34" charset="0"/>
              </a:rPr>
              <a:t>RELIABLE </a:t>
            </a:r>
          </a:p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en-US" dirty="0" smtClean="0">
                <a:latin typeface="Bahnschrift SemiBold Condensed" panose="020B0502040204020203" pitchFamily="34" charset="0"/>
              </a:rPr>
              <a:t>GENERATED LESS HEAT</a:t>
            </a:r>
          </a:p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en-US" dirty="0" smtClean="0">
                <a:latin typeface="Bahnschrift SemiBold Condensed" panose="020B0502040204020203" pitchFamily="34" charset="0"/>
              </a:rPr>
              <a:t>USED MAGNETIC CORE MEMORIES</a:t>
            </a:r>
          </a:p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en-US" dirty="0" smtClean="0">
                <a:latin typeface="Bahnschrift SemiBold Condensed" panose="020B0502040204020203" pitchFamily="34" charset="0"/>
              </a:rPr>
              <a:t>RAM MEMORY SIZE EXPANDED TO 32KB</a:t>
            </a:r>
          </a:p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en-US" dirty="0" smtClean="0">
                <a:latin typeface="Bahnschrift SemiBold Condensed" panose="020B0502040204020203" pitchFamily="34" charset="0"/>
              </a:rPr>
              <a:t>FASTER</a:t>
            </a:r>
            <a:endParaRPr lang="en-IN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158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0">
        <p15:prstTrans prst="drap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lgerian" panose="04020705040A02060702" pitchFamily="82" charset="0"/>
              </a:rPr>
              <a:t>EXAMPLES RELATED TO THIS GENERATION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094825"/>
            <a:ext cx="10353762" cy="4058751"/>
          </a:xfrm>
        </p:spPr>
        <p:txBody>
          <a:bodyPr/>
          <a:lstStyle/>
          <a:p>
            <a:pPr marL="36900" indent="0">
              <a:buNone/>
            </a:pPr>
            <a:endParaRPr lang="en-US" dirty="0" smtClean="0">
              <a:latin typeface="Bahnschrift SemiBold Condensed" panose="020B0502040204020203" pitchFamily="34" charset="0"/>
            </a:endParaRPr>
          </a:p>
          <a:p>
            <a:r>
              <a:rPr lang="en-US" dirty="0" smtClean="0">
                <a:latin typeface="Bahnschrift SemiBold Condensed" panose="020B0502040204020203" pitchFamily="34" charset="0"/>
              </a:rPr>
              <a:t>NCR-501,</a:t>
            </a:r>
            <a:r>
              <a:rPr lang="en-US" sz="2000" dirty="0" smtClean="0">
                <a:latin typeface="Bahnschrift SemiBold Condensed" panose="020B0502040204020203" pitchFamily="34" charset="0"/>
              </a:rPr>
              <a:t> </a:t>
            </a:r>
            <a:r>
              <a:rPr lang="en-US" dirty="0">
                <a:latin typeface="Bahnschrift SemiBold Condensed" panose="020B0502040204020203" pitchFamily="34" charset="0"/>
              </a:rPr>
              <a:t>IBM-300, IBM-1401, IBM-7070, </a:t>
            </a:r>
            <a:r>
              <a:rPr lang="en-US" dirty="0" smtClean="0">
                <a:latin typeface="Bahnschrift SemiBold Condensed" panose="020B0502040204020203" pitchFamily="34" charset="0"/>
              </a:rPr>
              <a:t>IBM-7094</a:t>
            </a:r>
            <a:endParaRPr lang="en-US" dirty="0">
              <a:latin typeface="Bahnschrift SemiBold Condensed" panose="020B0502040204020203" pitchFamily="34" charset="0"/>
            </a:endParaRPr>
          </a:p>
          <a:p>
            <a:r>
              <a:rPr lang="en-US" dirty="0">
                <a:latin typeface="Bahnschrift SemiBold Condensed" panose="020B0502040204020203" pitchFamily="34" charset="0"/>
              </a:rPr>
              <a:t>SERIES AND </a:t>
            </a:r>
            <a:r>
              <a:rPr lang="en-US" dirty="0" smtClean="0">
                <a:latin typeface="Bahnschrift SemiBold Condensed" panose="020B0502040204020203" pitchFamily="34" charset="0"/>
              </a:rPr>
              <a:t>CDC-6600</a:t>
            </a:r>
          </a:p>
          <a:p>
            <a:r>
              <a:rPr lang="en-US" dirty="0">
                <a:latin typeface="Bahnschrift SemiBold Condensed" panose="020B0502040204020203" pitchFamily="34" charset="0"/>
              </a:rPr>
              <a:t>ATLAS LEO MARK </a:t>
            </a:r>
            <a:r>
              <a:rPr lang="en-US" dirty="0" smtClean="0">
                <a:latin typeface="Bahnschrift SemiBold Condensed" panose="020B0502040204020203" pitchFamily="34" charset="0"/>
              </a:rPr>
              <a:t>III</a:t>
            </a:r>
          </a:p>
          <a:p>
            <a:r>
              <a:rPr lang="en-US" dirty="0" smtClean="0">
                <a:latin typeface="Bahnschrift SemiBold Condensed" panose="020B0502040204020203" pitchFamily="34" charset="0"/>
              </a:rPr>
              <a:t>UNIVAC 1107</a:t>
            </a:r>
          </a:p>
          <a:p>
            <a:r>
              <a:rPr lang="en-US" dirty="0" smtClean="0">
                <a:latin typeface="Bahnschrift SemiBold Condensed" panose="020B0502040204020203" pitchFamily="34" charset="0"/>
              </a:rPr>
              <a:t>HONEYWELL-200</a:t>
            </a:r>
            <a:endParaRPr lang="en-IN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177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ernard MT Condensed" panose="02050806060905020404" pitchFamily="18" charset="0"/>
              </a:rPr>
              <a:t>THIRD GENERATION COMPUTERS(1964-1970</a:t>
            </a:r>
            <a:r>
              <a:rPr lang="en-US" sz="3200" dirty="0" smtClean="0"/>
              <a:t>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90402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US" sz="2400" dirty="0" smtClean="0">
                <a:latin typeface="Bell MT" panose="02020503060305020303" pitchFamily="18" charset="0"/>
              </a:rPr>
              <a:t>MAIN FEATURES</a:t>
            </a:r>
            <a:r>
              <a:rPr lang="en-US" sz="2800" dirty="0">
                <a:latin typeface="Bell MT" panose="02020503060305020303" pitchFamily="18" charset="0"/>
              </a:rPr>
              <a:t>:</a:t>
            </a:r>
            <a:endParaRPr lang="en-US" sz="2800" dirty="0" smtClean="0">
              <a:latin typeface="Bell MT" panose="02020503060305020303" pitchFamily="18" charset="0"/>
            </a:endParaRPr>
          </a:p>
          <a:p>
            <a:pPr>
              <a:buSzPct val="8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Bell MT" panose="02020503060305020303" pitchFamily="18" charset="0"/>
              </a:rPr>
              <a:t>MORE RELIABLE</a:t>
            </a:r>
          </a:p>
          <a:p>
            <a:pPr>
              <a:buSzPct val="8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Bell MT" panose="02020503060305020303" pitchFamily="18" charset="0"/>
              </a:rPr>
              <a:t>SMALLER IN SIZE</a:t>
            </a:r>
          </a:p>
          <a:p>
            <a:pPr>
              <a:buSzPct val="8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Bell MT" panose="02020503060305020303" pitchFamily="18" charset="0"/>
              </a:rPr>
              <a:t>GENERATED LESS HEAT </a:t>
            </a:r>
          </a:p>
          <a:p>
            <a:pPr>
              <a:buSzPct val="8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Bell MT" panose="02020503060305020303" pitchFamily="18" charset="0"/>
              </a:rPr>
              <a:t>LESSER MAINTANENCE </a:t>
            </a:r>
          </a:p>
          <a:p>
            <a:pPr>
              <a:buSzPct val="8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Bell MT" panose="02020503060305020303" pitchFamily="18" charset="0"/>
              </a:rPr>
              <a:t>WIDE RANGE OF PERIPHERAL DEVICES </a:t>
            </a:r>
          </a:p>
          <a:p>
            <a:pPr>
              <a:buSzPct val="8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Bell MT" panose="02020503060305020303" pitchFamily="18" charset="0"/>
              </a:rPr>
              <a:t>MAGNETIC DISKS DEVELOPED</a:t>
            </a:r>
            <a:endParaRPr lang="en-I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5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ernard MT Condensed" panose="02050806060905020404" pitchFamily="18" charset="0"/>
              </a:rPr>
              <a:t>EXAMPLES RELATED TO THIS GENERATION</a:t>
            </a:r>
            <a:endParaRPr lang="en-IN" sz="2800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08331"/>
            <a:ext cx="10353762" cy="40587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ell MT" panose="02020503060305020303" pitchFamily="18" charset="0"/>
              </a:rPr>
              <a:t>IBM 360,370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ell MT" panose="02020503060305020303" pitchFamily="18" charset="0"/>
              </a:rPr>
              <a:t>ICL 1900 SERIES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ell MT" panose="02020503060305020303" pitchFamily="18" charset="0"/>
              </a:rPr>
              <a:t>PDP(PERSONAL DATA PROFESSOR)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ell MT" panose="02020503060305020303" pitchFamily="18" charset="0"/>
              </a:rPr>
              <a:t>HONEYWELL-6000 SERIES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ell MT" panose="02020503060305020303" pitchFamily="18" charset="0"/>
              </a:rPr>
              <a:t>TDC-316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8067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0">
        <p15:prstTrans prst="win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Gill Sans Ultra Bold Condensed" panose="020B0A06020104020203" pitchFamily="34" charset="0"/>
              </a:rPr>
              <a:t>FOURTH GENERATION OF COMPUTER(1970-1979)</a:t>
            </a:r>
            <a:endParaRPr lang="en-IN" sz="3200" dirty="0">
              <a:latin typeface="Gill Sans Ultra Bold Condensed" panose="020B0A06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>
                <a:latin typeface="Bernard MT Condensed" panose="02050806060905020404" pitchFamily="18" charset="0"/>
              </a:rPr>
              <a:t>THE MAIN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ernard MT Condensed" panose="02050806060905020404" pitchFamily="18" charset="0"/>
              </a:rPr>
              <a:t>SMALL AND FAST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ernard MT Condensed" panose="02050806060905020404" pitchFamily="18" charset="0"/>
              </a:rPr>
              <a:t>LARGE STORAGE CAPACITY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ernard MT Condensed" panose="02050806060905020404" pitchFamily="18" charset="0"/>
              </a:rPr>
              <a:t>USED MAGNETIC DISKS AND OPTICAL DISKS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ernard MT Condensed" panose="02050806060905020404" pitchFamily="18" charset="0"/>
              </a:rPr>
              <a:t>INTERNET WAS INTRODUCED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ernard MT Condensed" panose="02050806060905020404" pitchFamily="18" charset="0"/>
              </a:rPr>
              <a:t>GREAT DEVELOPMENTS IN THE FIELDS OF NETWORKS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ernard MT Condensed" panose="02050806060905020404" pitchFamily="18" charset="0"/>
              </a:rPr>
              <a:t>VERY CHEAP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ernard MT Condensed" panose="02050806060905020404" pitchFamily="18" charset="0"/>
              </a:rPr>
              <a:t>PORTABLE AND RELIABLE</a:t>
            </a:r>
            <a:endParaRPr lang="en-IN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60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ernard MT Condensed" panose="02050806060905020404" pitchFamily="18" charset="0"/>
              </a:rPr>
              <a:t>EXAMPLES RELATED TO THIS GENERATION</a:t>
            </a:r>
            <a:endParaRPr lang="en-IN" sz="2800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0587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ernard MT Condensed" panose="02050806060905020404" pitchFamily="18" charset="0"/>
              </a:rPr>
              <a:t>IBM 370 AND 4300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ernard MT Condensed" panose="02050806060905020404" pitchFamily="18" charset="0"/>
              </a:rPr>
              <a:t>BURROUGHS 7700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ernard MT Condensed" panose="02050806060905020404" pitchFamily="18" charset="0"/>
              </a:rPr>
              <a:t>HONEYWELL DPS-88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ernard MT Condensed" panose="02050806060905020404" pitchFamily="18" charset="0"/>
              </a:rPr>
              <a:t>CRAY-1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ernard MT Condensed" panose="02050806060905020404" pitchFamily="18" charset="0"/>
              </a:rPr>
              <a:t>CRAY-X-MP</a:t>
            </a:r>
            <a:endParaRPr lang="en-IN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22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256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Agency FB</vt:lpstr>
      <vt:lpstr>Algerian</vt:lpstr>
      <vt:lpstr>Arial</vt:lpstr>
      <vt:lpstr>Bahnschrift Condensed</vt:lpstr>
      <vt:lpstr>Bahnschrift SemiBold Condensed</vt:lpstr>
      <vt:lpstr>Bauhaus 93</vt:lpstr>
      <vt:lpstr>Bell MT</vt:lpstr>
      <vt:lpstr>Berlin Sans FB Demi</vt:lpstr>
      <vt:lpstr>Bernard MT Condensed</vt:lpstr>
      <vt:lpstr>Bodoni MT Black</vt:lpstr>
      <vt:lpstr>Calibri</vt:lpstr>
      <vt:lpstr>Calibri Light</vt:lpstr>
      <vt:lpstr>Cambria</vt:lpstr>
      <vt:lpstr>Courier New</vt:lpstr>
      <vt:lpstr>Gill Sans Ultra Bold Condensed</vt:lpstr>
      <vt:lpstr>Goudy Stout</vt:lpstr>
      <vt:lpstr>Wingdings</vt:lpstr>
      <vt:lpstr>Office Theme</vt:lpstr>
      <vt:lpstr>COMPUTER GENERATIONS</vt:lpstr>
      <vt:lpstr>FIRST GENERATION COMPUTERS (1940-1958)</vt:lpstr>
      <vt:lpstr>COMPUTERS RELATED TO THIS GENERATION</vt:lpstr>
      <vt:lpstr>SECOND GENERATION COMPUTERS(1969-1970)</vt:lpstr>
      <vt:lpstr>EXAMPLES RELATED TO THIS GENERATION</vt:lpstr>
      <vt:lpstr>THIRD GENERATION COMPUTERS(1964-1970)</vt:lpstr>
      <vt:lpstr>EXAMPLES RELATED TO THIS GENERATION</vt:lpstr>
      <vt:lpstr>FOURTH GENERATION OF COMPUTER(1970-1979)</vt:lpstr>
      <vt:lpstr>EXAMPLES RELATED TO THIS GENERATION</vt:lpstr>
      <vt:lpstr>FIFTH GENERATION COMPUTERS(1980-PRESENT)</vt:lpstr>
      <vt:lpstr>EXAMPLES RELATED TO THIS GENERATION</vt:lpstr>
      <vt:lpstr>          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GENERATIONS</dc:title>
  <dc:creator>GVPW</dc:creator>
  <cp:lastModifiedBy>GVPW</cp:lastModifiedBy>
  <cp:revision>15</cp:revision>
  <dcterms:created xsi:type="dcterms:W3CDTF">2024-08-24T06:03:32Z</dcterms:created>
  <dcterms:modified xsi:type="dcterms:W3CDTF">2024-08-24T08:21:38Z</dcterms:modified>
</cp:coreProperties>
</file>