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92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286803" y="0"/>
            <a:ext cx="7449249" cy="9144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420932" y="-28681"/>
            <a:ext cx="2759337" cy="836245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486822" y="-28681"/>
            <a:ext cx="2628900" cy="3083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0024" y="3611301"/>
            <a:ext cx="2485016" cy="226954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0024" y="5894774"/>
            <a:ext cx="2482352" cy="16808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058" y="2022438"/>
            <a:ext cx="1600200" cy="1001308"/>
          </a:xfrm>
        </p:spPr>
        <p:txBody>
          <a:bodyPr anchor="b"/>
          <a:lstStyle>
            <a:lvl1pPr algn="l">
              <a:defRPr sz="2400"/>
            </a:lvl1pPr>
          </a:lstStyle>
          <a:p>
            <a:fld id="{8D501247-6EB4-48DA-800E-8EAAD0B70E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88167" y="8117712"/>
            <a:ext cx="2628900" cy="10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7640" y="7626622"/>
            <a:ext cx="2123694" cy="486833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6822" y="7626622"/>
            <a:ext cx="482750" cy="48683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3B5B400-AEA9-46B0-9AD7-3FC53E0AE4E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488167" y="8117712"/>
            <a:ext cx="2628900" cy="10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1247-6EB4-48DA-800E-8EAAD0B70E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400-AEA9-46B0-9AD7-3FC53E0AE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373529"/>
            <a:ext cx="1113340" cy="637379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972" y="1373529"/>
            <a:ext cx="4067778" cy="63737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1247-6EB4-48DA-800E-8EAAD0B70E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400-AEA9-46B0-9AD7-3FC53E0AE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1247-6EB4-48DA-800E-8EAAD0B70E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400-AEA9-46B0-9AD7-3FC53E0AE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84" y="3867773"/>
            <a:ext cx="4978101" cy="18161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984" y="5689601"/>
            <a:ext cx="4978100" cy="202721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1247-6EB4-48DA-800E-8EAAD0B70E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400-AEA9-46B0-9AD7-3FC53E0AE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1247-6EB4-48DA-800E-8EAAD0B70E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400-AEA9-46B0-9AD7-3FC53E0AE4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81812" y="3084576"/>
            <a:ext cx="2564892" cy="4657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483864" y="3084575"/>
            <a:ext cx="2564892" cy="4657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083" y="3088012"/>
            <a:ext cx="2292861" cy="85301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291" y="3966259"/>
            <a:ext cx="2564892" cy="3781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8878" y="3088013"/>
            <a:ext cx="2291788" cy="85301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864" y="3966259"/>
            <a:ext cx="2564892" cy="3781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1247-6EB4-48DA-800E-8EAAD0B70E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400-AEA9-46B0-9AD7-3FC53E0AE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1247-6EB4-48DA-800E-8EAAD0B70E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400-AEA9-46B0-9AD7-3FC53E0AE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1247-6EB4-48DA-800E-8EAAD0B70E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400-AEA9-46B0-9AD7-3FC53E0AE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286803" y="0"/>
            <a:ext cx="7449249" cy="9144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420932" y="-28681"/>
            <a:ext cx="2759337" cy="836245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486822" y="-28680"/>
            <a:ext cx="2628900" cy="831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1247-6EB4-48DA-800E-8EAAD0B70E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400-AEA9-46B0-9AD7-3FC53E0AE4E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9179" y="802511"/>
            <a:ext cx="2671693" cy="753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421" y="1142036"/>
            <a:ext cx="2317830" cy="686764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488167" y="8117712"/>
            <a:ext cx="2628900" cy="10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1086" y="7633114"/>
            <a:ext cx="2620248" cy="48683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875" y="3543246"/>
            <a:ext cx="2478429" cy="195087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2444" y="5515992"/>
            <a:ext cx="2474088" cy="20238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286803" y="0"/>
            <a:ext cx="7449249" cy="9144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3420932" y="-28681"/>
            <a:ext cx="2759337" cy="836245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86822" y="-28680"/>
            <a:ext cx="2628900" cy="831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79179" y="802511"/>
            <a:ext cx="2671693" cy="753126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88167" y="8117712"/>
            <a:ext cx="2628900" cy="10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0818" y="3547872"/>
            <a:ext cx="2475738" cy="195072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3907" y="925060"/>
            <a:ext cx="2519717" cy="7290816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0973" y="5510785"/>
            <a:ext cx="2475430" cy="202608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1247-6EB4-48DA-800E-8EAAD0B70E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1086" y="7633114"/>
            <a:ext cx="2620248" cy="48683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400-AEA9-46B0-9AD7-3FC53E0AE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228600" y="0"/>
            <a:ext cx="7449249" cy="9144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342900" y="444650"/>
            <a:ext cx="6172200" cy="82475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20932" y="-28681"/>
            <a:ext cx="2759337" cy="93232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486822" y="-28680"/>
            <a:ext cx="2628900" cy="831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618" y="1370219"/>
            <a:ext cx="5268558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19" y="3098203"/>
            <a:ext cx="5082988" cy="4678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8041" y="29932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D501247-6EB4-48DA-800E-8EAAD0B70E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1086" y="7802881"/>
            <a:ext cx="262661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6822" y="299322"/>
            <a:ext cx="99911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3B5B400-AEA9-46B0-9AD7-3FC53E0AE4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0"/>
            <a:ext cx="5943600" cy="883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0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0200" y="-12700"/>
            <a:ext cx="9144000" cy="162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11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121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BECOME ONE OF THE BEST UI DESIGNER </a:t>
            </a:r>
          </a:p>
          <a:p>
            <a:r>
              <a:rPr lang="en-US" dirty="0" smtClean="0"/>
              <a:t> I WANT A BETTER EDUCATION </a:t>
            </a:r>
          </a:p>
          <a:p>
            <a:r>
              <a:rPr lang="en-US" dirty="0" smtClean="0"/>
              <a:t>I AM HERE FOR MY FAMILY </a:t>
            </a:r>
          </a:p>
          <a:p>
            <a:r>
              <a:rPr lang="en-US" dirty="0" smtClean="0"/>
              <a:t>TO BE PROUD</a:t>
            </a:r>
          </a:p>
          <a:p>
            <a:r>
              <a:rPr lang="en-US" dirty="0" smtClean="0"/>
              <a:t>BETTER LIFE </a:t>
            </a:r>
          </a:p>
          <a:p>
            <a:r>
              <a:rPr lang="en-US" dirty="0" smtClean="0"/>
              <a:t>BEAUTIFULL FAMILY</a:t>
            </a:r>
          </a:p>
          <a:p>
            <a:r>
              <a:rPr lang="en-US" dirty="0" smtClean="0"/>
              <a:t>PROUD MYSELLF AND FAMILY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8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</TotalTime>
  <Words>33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PowerPoint Presentation</vt:lpstr>
      <vt:lpstr>PowerPoint Presentation</vt:lpstr>
      <vt:lpstr>PowerPoint Presentation</vt:lpstr>
      <vt:lpstr>MY DREAM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2</cp:revision>
  <dcterms:created xsi:type="dcterms:W3CDTF">2024-07-01T07:35:08Z</dcterms:created>
  <dcterms:modified xsi:type="dcterms:W3CDTF">2024-07-01T07:48:38Z</dcterms:modified>
</cp:coreProperties>
</file>