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768600"/>
            <a:ext cx="52451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Introduction to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2324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Mangoes are a delicious and nutritious fruit, enjoyed worldwide. They are known for their vibrant flavor and health benefits.</a:t>
            </a:r>
          </a:p>
        </p:txBody>
      </p:sp>
      <p:pic>
        <p:nvPicPr>
          <p:cNvPr id="4" name="Picture 3" descr="b19fea57-2358-4826-b9ad-a3af8208e95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0320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Nutritional Benefits of Mangoes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657600"/>
            <a:ext cx="4470400" cy="3454400"/>
          </a:xfrm>
          <a:prstGeom prst="roundRect">
            <a:avLst>
              <a:gd name="adj" fmla="val 441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962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673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Rich in Vitamins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283200"/>
            <a:ext cx="38862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Excellent source of Vitamin C, Vitamin A, and Vitamin B6, crucial for immune function and vision.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657600"/>
            <a:ext cx="4470400" cy="3454400"/>
          </a:xfrm>
          <a:prstGeom prst="roundRect">
            <a:avLst>
              <a:gd name="adj" fmla="val 441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962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673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High in Fiber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283200"/>
            <a:ext cx="38862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Promotes digestive health and helps maintain healthy cholesterol levels.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657600"/>
            <a:ext cx="4470400" cy="3454400"/>
          </a:xfrm>
          <a:prstGeom prst="roundRect">
            <a:avLst>
              <a:gd name="adj" fmla="val 441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962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673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Antioxidant Properties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283200"/>
            <a:ext cx="38862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Contains antioxidants that help protect against chronic diseases and cell damage.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5113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Mango Varieties Around the World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b4d20eca-ae48-43c4-b79e-5d2c7591fb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933700"/>
            <a:ext cx="45339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Alphonso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6184900"/>
            <a:ext cx="3949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Known as the 'King of Mangoes' in India, prized for its sweetness and creamy texture.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47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8" name="Picture 7" descr="33a79ad6-2dd8-42ed-b397-c87fe5ed853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933700"/>
            <a:ext cx="45339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Tommy Atkins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9500" y="6184900"/>
            <a:ext cx="3949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 popular variety in the US, known for its long shelf life and vibrant color.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061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b4d20eca-ae48-43c4-b79e-5d2c7591fb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100" y="2933700"/>
            <a:ext cx="4533900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109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Kent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10900" y="6184900"/>
            <a:ext cx="3949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Grown in Mexico and Ecuador, it is sweet and less fibrous than other varieties.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6830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Culinary Uses of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99000"/>
            <a:ext cx="703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Mangoes are incredibly versatile and can be used in both sweet and savory dishes.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1524000"/>
            <a:ext cx="7010400" cy="1828800"/>
          </a:xfrm>
          <a:prstGeom prst="roundRect">
            <a:avLst>
              <a:gd name="adj" fmla="val 8333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1828800"/>
            <a:ext cx="546100" cy="101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18288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Desserts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2286000"/>
            <a:ext cx="56007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Used in pies, smoothies, ice cream, and other sweet treats for a tropical flavor.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3657600"/>
            <a:ext cx="7010400" cy="1828800"/>
          </a:xfrm>
          <a:prstGeom prst="roundRect">
            <a:avLst>
              <a:gd name="adj" fmla="val 8333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3962400"/>
            <a:ext cx="622300" cy="101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39624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Savory Dishes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4419600"/>
            <a:ext cx="55245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Added to salads, salsas, and curries for a sweet and tangy flavor contrast.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5791200"/>
            <a:ext cx="7010400" cy="1828800"/>
          </a:xfrm>
          <a:prstGeom prst="roundRect">
            <a:avLst>
              <a:gd name="adj" fmla="val 8333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534400" y="6096000"/>
            <a:ext cx="622300" cy="101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6100" y="60960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Beverages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6100" y="6553200"/>
            <a:ext cx="55245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Blended into refreshing juices, smoothies, and cocktails, enhancing flavor and nutrition.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565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Commercial Importance of Mango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356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Mangoes are a major agricultural commodity, contributing significantly to economies worldwide. Their demand continues to grow.</a:t>
            </a:r>
          </a:p>
        </p:txBody>
      </p:sp>
      <p:pic>
        <p:nvPicPr>
          <p:cNvPr id="4" name="Picture 3" descr="10bc44ff-e2dd-4ddc-a541-0755e1e8cfd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