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565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Introduction to DeckGenie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356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revolutionizes presentation creation with AI-powered design and content generation, enhancing productivity and visual impact.</a:t>
            </a:r>
          </a:p>
        </p:txBody>
      </p:sp>
      <p:pic>
        <p:nvPicPr>
          <p:cNvPr id="4" name="Picture 3" descr="77067531-d528-447b-98f8-a8c724f6d3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925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Key Features and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085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offers a suite of powerful features designed to streamline presentation creation and enhance overall quality.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3810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685800"/>
            <a:ext cx="5461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6858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AI-Powered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1143000"/>
            <a:ext cx="5600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Automated design suggestions ensure visually appealing and professional presentations, saving time and effort on manual design.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32766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3581400"/>
            <a:ext cx="6223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35814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Content Generation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4038600"/>
            <a:ext cx="55245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Intelligent content suggestions and summaries help create compelling narratives, improving engagement and message delivery effectively.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6172200"/>
            <a:ext cx="7010400" cy="2590800"/>
          </a:xfrm>
          <a:prstGeom prst="roundRect">
            <a:avLst>
              <a:gd name="adj" fmla="val 5882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534400" y="6477000"/>
            <a:ext cx="6223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6100" y="64770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Customizable Templates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6100" y="6934200"/>
            <a:ext cx="55245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 wide range of customizable templates allows users to tailor presentations to specific needs, ensuring brand consistency and impact.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2385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Use Cases and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7625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DeckGenie is versatile across various professional domains, enhancing presentations for diverse purposes and audiences effectively.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965200"/>
            <a:ext cx="6705600" cy="3403600"/>
          </a:xfrm>
          <a:prstGeom prst="roundRect">
            <a:avLst>
              <a:gd name="adj" fmla="val 4477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1270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9200" y="198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Business Pitches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540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Create compelling investor presentations that highlight key metrics, market opportunities, and competitive advantages, securing funding effectively.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4775200"/>
            <a:ext cx="6705600" cy="3403600"/>
          </a:xfrm>
          <a:prstGeom prst="roundRect">
            <a:avLst>
              <a:gd name="adj" fmla="val 4477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5080000"/>
            <a:ext cx="61214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9200" y="579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Training Modules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9200" y="6350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Develop engaging training materials with visual aids and interactive elements, enhancing learning outcomes and knowledge retention significantly.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6510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DeckGenie for Professionals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Enhanced Productivity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Automated features and streamlined workflows significantly reduce presentation creation time, boosting overall professional productivity levels.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Improved Visual Appeal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AI-driven design suggestions ensure presentations are visually engaging and professional, enhancing audience attention and message retention.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Consistent Branding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Customizable templates and design elements maintain brand consistency across all presentations, reinforcing brand identity and recognition.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438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Getting Started with DeckGenie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181600"/>
            <a:ext cx="67310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Start using DeckGenie today to transform your presentations into engaging, professional-quality deliverables, enhancing your communication impact.</a:t>
            </a:r>
          </a:p>
        </p:txBody>
      </p:sp>
      <p:pic>
        <p:nvPicPr>
          <p:cNvPr id="4" name="Picture 3" descr="77067531-d528-447b-98f8-a8c724f6d3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