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46D-753B-4559-A6BB-EBC8D6A189E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1AC9-7532-491F-B7DE-36DA2BBC4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46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46D-753B-4559-A6BB-EBC8D6A189E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1AC9-7532-491F-B7DE-36DA2BBC4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48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46D-753B-4559-A6BB-EBC8D6A189E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1AC9-7532-491F-B7DE-36DA2BBC4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14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46D-753B-4559-A6BB-EBC8D6A189E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1AC9-7532-491F-B7DE-36DA2BBC4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5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46D-753B-4559-A6BB-EBC8D6A189E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1AC9-7532-491F-B7DE-36DA2BBC4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2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46D-753B-4559-A6BB-EBC8D6A189E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1AC9-7532-491F-B7DE-36DA2BBC4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65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46D-753B-4559-A6BB-EBC8D6A189E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1AC9-7532-491F-B7DE-36DA2BBC4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0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46D-753B-4559-A6BB-EBC8D6A189E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1AC9-7532-491F-B7DE-36DA2BBC4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207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46D-753B-4559-A6BB-EBC8D6A189E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1AC9-7532-491F-B7DE-36DA2BBC4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8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46D-753B-4559-A6BB-EBC8D6A189E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1AC9-7532-491F-B7DE-36DA2BBC4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09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B646D-753B-4559-A6BB-EBC8D6A189E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B1AC9-7532-491F-B7DE-36DA2BBC4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94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B646D-753B-4559-A6BB-EBC8D6A189EF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B1AC9-7532-491F-B7DE-36DA2BBC41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71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Knowledge repo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87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Knowledge repo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repo</dc:title>
  <dc:creator>Mahi Dugaya</dc:creator>
  <cp:lastModifiedBy>Mahi Dugaya</cp:lastModifiedBy>
  <cp:revision>1</cp:revision>
  <dcterms:created xsi:type="dcterms:W3CDTF">2025-03-06T06:36:23Z</dcterms:created>
  <dcterms:modified xsi:type="dcterms:W3CDTF">2025-03-06T06:36:33Z</dcterms:modified>
</cp:coreProperties>
</file>