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5" d="100"/>
          <a:sy n="95" d="100"/>
        </p:scale>
        <p:origin x="86"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A43B-F5D6-60A9-AD85-3F1F59605354}"/>
              </a:ext>
            </a:extLst>
          </p:cNvPr>
          <p:cNvSpPr>
            <a:spLocks noGrp="1"/>
          </p:cNvSpPr>
          <p:nvPr>
            <p:ph type="title"/>
          </p:nvPr>
        </p:nvSpPr>
        <p:spPr>
          <a:xfrm>
            <a:off x="1484311" y="706581"/>
            <a:ext cx="10018713" cy="5752408"/>
          </a:xfrm>
        </p:spPr>
        <p:txBody>
          <a:bodyPr>
            <a:normAutofit/>
          </a:bodyPr>
          <a:lstStyle/>
          <a:p>
            <a:pPr algn="just"/>
            <a:r>
              <a:rPr lang="en-US" dirty="0"/>
              <a:t>SCM (Software Management Configuration Process)</a:t>
            </a:r>
            <a:br>
              <a:rPr lang="en-US" dirty="0"/>
            </a:br>
            <a:br>
              <a:rPr lang="en-US" dirty="0"/>
            </a:br>
            <a:r>
              <a:rPr lang="en-US" sz="2000" b="1" dirty="0"/>
              <a:t>System Configuration Management (SCM)</a:t>
            </a:r>
            <a:r>
              <a:rPr lang="en-US" sz="2000" dirty="0"/>
              <a:t> is an arrangement of exercises which controls change by recognizing the items for change, setting up connections between those things, making/characterizing instruments for overseeing diverse variants, controlling the changes being executed in the current framework, inspecting and revealing/reporting on the changes made. It is essential to control the changes in light of the fact that if the changes are not checked legitimately then they may wind up undermining a well-run programming. In this way, SCM is a fundamental piece of all project management activities.</a:t>
            </a:r>
            <a:endParaRPr lang="en-IN" sz="2000" dirty="0"/>
          </a:p>
        </p:txBody>
      </p:sp>
    </p:spTree>
    <p:extLst>
      <p:ext uri="{BB962C8B-B14F-4D97-AF65-F5344CB8AC3E}">
        <p14:creationId xmlns:p14="http://schemas.microsoft.com/office/powerpoint/2010/main" val="404558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953E-AA14-11F6-5261-E08A435B7C15}"/>
              </a:ext>
            </a:extLst>
          </p:cNvPr>
          <p:cNvSpPr>
            <a:spLocks noGrp="1"/>
          </p:cNvSpPr>
          <p:nvPr>
            <p:ph type="ctrTitle"/>
          </p:nvPr>
        </p:nvSpPr>
        <p:spPr>
          <a:xfrm>
            <a:off x="2654081" y="8315"/>
            <a:ext cx="8601352" cy="3420685"/>
          </a:xfrm>
        </p:spPr>
        <p:txBody>
          <a:bodyPr>
            <a:normAutofit/>
          </a:bodyPr>
          <a:lstStyle/>
          <a:p>
            <a:r>
              <a:rPr lang="en-IN" sz="1400" dirty="0" err="1"/>
              <a:t>Scm</a:t>
            </a:r>
            <a:r>
              <a:rPr lang="en-IN" sz="1400" dirty="0"/>
              <a:t> process</a:t>
            </a:r>
          </a:p>
        </p:txBody>
      </p:sp>
      <p:sp>
        <p:nvSpPr>
          <p:cNvPr id="3" name="Subtitle 2">
            <a:extLst>
              <a:ext uri="{FF2B5EF4-FFF2-40B4-BE49-F238E27FC236}">
                <a16:creationId xmlns:a16="http://schemas.microsoft.com/office/drawing/2014/main" id="{DC6DDFB8-D455-3F1C-1C70-3999B67E51E6}"/>
              </a:ext>
            </a:extLst>
          </p:cNvPr>
          <p:cNvSpPr>
            <a:spLocks noGrp="1"/>
          </p:cNvSpPr>
          <p:nvPr>
            <p:ph type="subTitle" idx="1"/>
          </p:nvPr>
        </p:nvSpPr>
        <p:spPr>
          <a:xfrm>
            <a:off x="4064923" y="3589489"/>
            <a:ext cx="7438099" cy="2936002"/>
          </a:xfrm>
        </p:spPr>
        <p:txBody>
          <a:bodyPr>
            <a:normAutofit/>
          </a:bodyPr>
          <a:lstStyle/>
          <a:p>
            <a:pPr algn="l">
              <a:buFont typeface="Arial" panose="020B0604020202020204" pitchFamily="34" charset="0"/>
              <a:buChar char="•"/>
            </a:pPr>
            <a:r>
              <a:rPr lang="en-US" dirty="0"/>
              <a:t>Identification of objects in the software configuration</a:t>
            </a:r>
          </a:p>
          <a:p>
            <a:pPr algn="l">
              <a:buFont typeface="Arial" panose="020B0604020202020204" pitchFamily="34" charset="0"/>
              <a:buChar char="•"/>
            </a:pPr>
            <a:r>
              <a:rPr lang="en-US" dirty="0"/>
              <a:t>Version Control</a:t>
            </a:r>
          </a:p>
          <a:p>
            <a:pPr algn="l">
              <a:buFont typeface="Arial" panose="020B0604020202020204" pitchFamily="34" charset="0"/>
              <a:buChar char="•"/>
            </a:pPr>
            <a:r>
              <a:rPr lang="en-US" dirty="0"/>
              <a:t>Change Control</a:t>
            </a:r>
          </a:p>
          <a:p>
            <a:pPr algn="l">
              <a:buFont typeface="Arial" panose="020B0604020202020204" pitchFamily="34" charset="0"/>
              <a:buChar char="•"/>
            </a:pPr>
            <a:r>
              <a:rPr lang="en-US" dirty="0"/>
              <a:t>Configuration Audit</a:t>
            </a:r>
          </a:p>
          <a:p>
            <a:pPr algn="l">
              <a:buFont typeface="Arial" panose="020B0604020202020204" pitchFamily="34" charset="0"/>
              <a:buChar char="•"/>
            </a:pPr>
            <a:r>
              <a:rPr lang="en-US" dirty="0"/>
              <a:t>Status Reporting</a:t>
            </a:r>
          </a:p>
          <a:p>
            <a:endParaRPr lang="en-IN" dirty="0"/>
          </a:p>
        </p:txBody>
      </p:sp>
      <p:pic>
        <p:nvPicPr>
          <p:cNvPr id="5" name="Picture 4">
            <a:extLst>
              <a:ext uri="{FF2B5EF4-FFF2-40B4-BE49-F238E27FC236}">
                <a16:creationId xmlns:a16="http://schemas.microsoft.com/office/drawing/2014/main" id="{50328A0F-0EC2-B8F0-09B2-31AC16FFCAE1}"/>
              </a:ext>
            </a:extLst>
          </p:cNvPr>
          <p:cNvPicPr>
            <a:picLocks noChangeAspect="1"/>
          </p:cNvPicPr>
          <p:nvPr/>
        </p:nvPicPr>
        <p:blipFill>
          <a:blip r:embed="rId2"/>
          <a:stretch>
            <a:fillRect/>
          </a:stretch>
        </p:blipFill>
        <p:spPr>
          <a:xfrm>
            <a:off x="3891923" y="713626"/>
            <a:ext cx="5468209" cy="2521782"/>
          </a:xfrm>
          <a:prstGeom prst="rect">
            <a:avLst/>
          </a:prstGeom>
        </p:spPr>
      </p:pic>
      <p:sp>
        <p:nvSpPr>
          <p:cNvPr id="7" name="TextBox 6">
            <a:extLst>
              <a:ext uri="{FF2B5EF4-FFF2-40B4-BE49-F238E27FC236}">
                <a16:creationId xmlns:a16="http://schemas.microsoft.com/office/drawing/2014/main" id="{10A8ABBB-3F98-226A-1796-F3C5640B9E5A}"/>
              </a:ext>
            </a:extLst>
          </p:cNvPr>
          <p:cNvSpPr txBox="1"/>
          <p:nvPr/>
        </p:nvSpPr>
        <p:spPr>
          <a:xfrm>
            <a:off x="2654082" y="127240"/>
            <a:ext cx="6491996" cy="646331"/>
          </a:xfrm>
          <a:prstGeom prst="rect">
            <a:avLst/>
          </a:prstGeom>
          <a:noFill/>
        </p:spPr>
        <p:txBody>
          <a:bodyPr wrap="square">
            <a:spAutoFit/>
          </a:bodyPr>
          <a:lstStyle/>
          <a:p>
            <a:r>
              <a:rPr lang="en-US" sz="1800" dirty="0"/>
              <a:t>                       The SCM process defines a number of tasks:</a:t>
            </a:r>
          </a:p>
          <a:p>
            <a:endParaRPr lang="en-IN" dirty="0"/>
          </a:p>
        </p:txBody>
      </p:sp>
    </p:spTree>
    <p:extLst>
      <p:ext uri="{BB962C8B-B14F-4D97-AF65-F5344CB8AC3E}">
        <p14:creationId xmlns:p14="http://schemas.microsoft.com/office/powerpoint/2010/main" val="266335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1CB2-81BF-02CB-FE68-825D54206B4E}"/>
              </a:ext>
            </a:extLst>
          </p:cNvPr>
          <p:cNvSpPr>
            <a:spLocks noGrp="1"/>
          </p:cNvSpPr>
          <p:nvPr>
            <p:ph type="title"/>
          </p:nvPr>
        </p:nvSpPr>
        <p:spPr>
          <a:xfrm>
            <a:off x="1496291" y="685801"/>
            <a:ext cx="10450176" cy="5365864"/>
          </a:xfrm>
        </p:spPr>
        <p:txBody>
          <a:bodyPr>
            <a:noAutofit/>
          </a:bodyPr>
          <a:lstStyle/>
          <a:p>
            <a:pPr algn="l">
              <a:lnSpc>
                <a:spcPct val="150000"/>
              </a:lnSpc>
            </a:pPr>
            <a:r>
              <a:rPr lang="en-US" sz="1800" b="1" dirty="0"/>
              <a:t>Identification</a:t>
            </a:r>
            <a:r>
              <a:rPr lang="en-US" sz="1800" dirty="0"/>
              <a:t>-Identifying the configuration items from products that compose baselines at given points in time (a baseline is a set of mutually consistent Configuration Items, which has been formally reviewed.</a:t>
            </a:r>
            <a:br>
              <a:rPr lang="en-US" sz="1800" dirty="0"/>
            </a:br>
            <a:r>
              <a:rPr lang="en-US" sz="1800" b="1" dirty="0"/>
              <a:t>Version control-</a:t>
            </a:r>
            <a:r>
              <a:rPr lang="en-US" sz="1800" dirty="0"/>
              <a:t>Creating versions/specifications of the existing product to build new products .                                                                                                                                                </a:t>
            </a:r>
            <a:r>
              <a:rPr lang="en-US" sz="2000" b="1" dirty="0"/>
              <a:t>Configuration	Auditing- </a:t>
            </a:r>
            <a:r>
              <a:rPr lang="en-US" sz="1800" dirty="0"/>
              <a:t>A software configuration audit complements the formal </a:t>
            </a:r>
            <a:br>
              <a:rPr lang="en-US" sz="1800" dirty="0"/>
            </a:br>
            <a:r>
              <a:rPr lang="en-US" sz="1800" dirty="0"/>
              <a:t>technical review of the process and product. It focuses on the technical correctness of the configuration object	that	has	been	modified. </a:t>
            </a:r>
            <a:br>
              <a:rPr lang="en-US" sz="1800" dirty="0"/>
            </a:br>
            <a:r>
              <a:rPr lang="en-US" sz="1800" b="1" dirty="0"/>
              <a:t>Change Control</a:t>
            </a:r>
            <a:r>
              <a:rPr lang="en-US" sz="1800" dirty="0"/>
              <a:t>-</a:t>
            </a:r>
            <a:r>
              <a:rPr lang="en-US" sz="1000" dirty="0"/>
              <a:t> </a:t>
            </a:r>
            <a:r>
              <a:rPr lang="en-US" sz="1800" dirty="0"/>
              <a:t>Change control is a procedural method which ensures quality and consistency when changes are made in the configuration object. In this step, the change request is submitted to software configuration manager.</a:t>
            </a:r>
            <a:br>
              <a:rPr lang="en-US" sz="1800" dirty="0"/>
            </a:br>
            <a:r>
              <a:rPr lang="en-US" sz="1800" b="1" dirty="0"/>
              <a:t>Reporting</a:t>
            </a:r>
            <a:r>
              <a:rPr lang="en-US" sz="1800" dirty="0"/>
              <a:t>-Providing accurate status and current configuration data to developers, tester, end users, customers and stakeholders through admin guides, user guides, FAQs, Release notes, Memos, Installation Guide, Configuration guide </a:t>
            </a:r>
            <a:r>
              <a:rPr lang="en-US" sz="1800" dirty="0" err="1"/>
              <a:t>etc</a:t>
            </a:r>
            <a:r>
              <a:rPr lang="en-US" sz="1800" dirty="0"/>
              <a:t> .</a:t>
            </a:r>
            <a:endParaRPr lang="en-IN" sz="1800" dirty="0"/>
          </a:p>
        </p:txBody>
      </p:sp>
    </p:spTree>
    <p:extLst>
      <p:ext uri="{BB962C8B-B14F-4D97-AF65-F5344CB8AC3E}">
        <p14:creationId xmlns:p14="http://schemas.microsoft.com/office/powerpoint/2010/main" val="3550360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100</TotalTime>
  <Words>300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Corbel</vt:lpstr>
      <vt:lpstr>Parallax</vt:lpstr>
      <vt:lpstr>SCM (Software Management Configuration Process)  System Configuration Management (SCM) is an arrangement of exercises which controls change by recognizing the items for change, setting up connections between those things, making/characterizing instruments for overseeing diverse variants, controlling the changes being executed in the current framework, inspecting and revealing/reporting on the changes made. It is essential to control the changes in light of the fact that if the changes are not checked legitimately then they may wind up undermining a well-run programming. In this way, SCM is a fundamental piece of all project management activities.</vt:lpstr>
      <vt:lpstr>Scm process</vt:lpstr>
      <vt:lpstr>Identification-Identifying the configuration items from products that compose baselines at given points in time (a baseline is a set of mutually consistent Configuration Items, which has been formally reviewed. Version control-Creating versions/specifications of the existing product to build new products .                                                                                                                                                Configuration Auditing- A software configuration audit complements the formal  technical review of the process and product. It focuses on the technical correctness of the configuration object that has been modified.  Change Control- Change control is a procedural method which ensures quality and consistency when changes are made in the configuration object. In this step, the change request is submitted to software configuration manager. Reporting-Providing accurate status and current configuration data to developers, tester, end users, customers and stakeholders through admin guides, user guides, FAQs, Release notes, Memos, Installation Guide, Configuration guide etc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SCM (Software Management Configuration Process)  System Configuration Management (SCM) is an arrangement of exercises which controls change by recognizing the items for change, setting up connections between those things, making/characterizing instruments for overseeing diverse variants, controlling the changes being executed in the current framework, inspecting and revealing/reporting on the changes made. It is essential to control the changes in light of the fact that if the changes are not checked legitimately then they may wind up undermining a well-run programming. In this way, SCM is a fundamental piece of all project management activities.</dc:title>
  <dc:creator>omkar.osr.123@gmail.com</dc:creator>
  <cp:lastModifiedBy>omkar.osr.123@gmail.com</cp:lastModifiedBy>
  <cp:revision>1</cp:revision>
  <dcterms:created xsi:type="dcterms:W3CDTF">2023-04-10T15:56:37Z</dcterms:created>
  <dcterms:modified xsi:type="dcterms:W3CDTF">2023-04-10T17:37:05Z</dcterms:modified>
</cp:coreProperties>
</file>