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2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34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1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41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3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5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1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5200"/>
            </a:pPr>
            <a:r>
              <a:t>DSLR Camera Cost and Discount Calculation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757F9-CA66-CDD2-D4DE-D426A88A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" y="0"/>
            <a:ext cx="9100038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54C6-DF78-7BBA-AE49-B2C93CE1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22E51-FB06-300D-2E1A-70713BD8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1075544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/>
              <a:t>TABLE OF CONTENTS: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1.  </a:t>
            </a:r>
            <a:r>
              <a:rPr sz="1400" dirty="0"/>
              <a:t>Introduction to DSLR Camera Billing Code</a:t>
            </a:r>
          </a:p>
          <a:p>
            <a:pPr marL="0" indent="0">
              <a:buNone/>
            </a:pPr>
            <a:r>
              <a:rPr lang="en-IN" sz="1400" dirty="0"/>
              <a:t>2.  </a:t>
            </a:r>
            <a:r>
              <a:rPr sz="1400" dirty="0"/>
              <a:t>Input and Discount Logic</a:t>
            </a:r>
          </a:p>
          <a:p>
            <a:pPr marL="0" indent="0">
              <a:buNone/>
            </a:pPr>
            <a:r>
              <a:rPr lang="en-IN" sz="1400" dirty="0"/>
              <a:t>3.  </a:t>
            </a:r>
            <a:r>
              <a:rPr sz="1400" dirty="0"/>
              <a:t>Calculations of Cost Components</a:t>
            </a:r>
          </a:p>
          <a:p>
            <a:pPr marL="0" indent="0">
              <a:buNone/>
            </a:pPr>
            <a:r>
              <a:rPr lang="en-IN" sz="1400" dirty="0"/>
              <a:t>4.  </a:t>
            </a:r>
            <a:r>
              <a:rPr sz="1400" dirty="0"/>
              <a:t>Final Total Payable Amount</a:t>
            </a:r>
          </a:p>
          <a:p>
            <a:pPr marL="342900" indent="-342900">
              <a:buAutoNum type="arabicPeriod" startAt="5"/>
            </a:pPr>
            <a:r>
              <a:rPr sz="1400" dirty="0"/>
              <a:t>Output and Billing Summary Display</a:t>
            </a:r>
            <a:endParaRPr lang="en-IN" sz="1400" dirty="0"/>
          </a:p>
          <a:p>
            <a:pPr marL="342900" indent="-342900">
              <a:buAutoNum type="arabicPeriod" startAt="5"/>
            </a:pPr>
            <a:r>
              <a:rPr lang="en-IN" sz="1400" dirty="0"/>
              <a:t>Sample Output</a:t>
            </a:r>
            <a:endParaRPr sz="1400" dirty="0"/>
          </a:p>
          <a:p>
            <a:pPr marL="0" indent="0">
              <a:buNone/>
            </a:pPr>
            <a:r>
              <a:rPr lang="en-IN" sz="1400" dirty="0"/>
              <a:t>7.  </a:t>
            </a:r>
            <a:r>
              <a:rPr sz="1400" dirty="0"/>
              <a:t>Summary and Practical Applications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200" dirty="0"/>
              <a:t>1. </a:t>
            </a:r>
            <a:r>
              <a:rPr sz="2200" dirty="0"/>
              <a:t>Introduction to DSLR Camera Billing Code</a:t>
            </a:r>
            <a:r>
              <a:rPr lang="en-IN" sz="2200" dirty="0"/>
              <a:t> :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Fixed Camera Cost and Tax Rates: </a:t>
            </a:r>
            <a:r>
              <a:rPr sz="1400"/>
              <a:t>Camera cost is set at 30,000 INR with SGST and CGST each fixed at 14%, ensuring consistent tax calculation.</a:t>
            </a:r>
          </a:p>
          <a:p>
            <a:r>
              <a:rPr sz="1400" b="1"/>
              <a:t>User Input for Quantity: </a:t>
            </a:r>
            <a:r>
              <a:rPr sz="1400"/>
              <a:t>The code prompts users to enter the desired number of DSLR cameras, enabling dynamic cost computation based on quantity.</a:t>
            </a:r>
          </a:p>
          <a:p>
            <a:r>
              <a:rPr sz="1400" b="1"/>
              <a:t>Output Structure: </a:t>
            </a:r>
            <a:r>
              <a:rPr sz="1400"/>
              <a:t>Billing summary clearly displays camera cost, individual tax components, applied discount, and final payable amount.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200" dirty="0"/>
              <a:t>2. </a:t>
            </a:r>
            <a:r>
              <a:rPr sz="2200" dirty="0"/>
              <a:t>Input and Discount Logic</a:t>
            </a:r>
            <a:r>
              <a:rPr lang="en-IN" sz="2200" dirty="0"/>
              <a:t> :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User Quantity Input Mechanics: </a:t>
            </a:r>
            <a:r>
              <a:rPr sz="1400"/>
              <a:t>The user inputs the number of DSLR cameras required via a prompt, enabling dynamic quantity-based processing.</a:t>
            </a:r>
          </a:p>
          <a:p>
            <a:r>
              <a:rPr sz="1400" b="1"/>
              <a:t>Tiered Discount Structure: </a:t>
            </a:r>
            <a:r>
              <a:rPr sz="1400"/>
              <a:t>Discounts utilize if-elif conditions mapping quantities to float percentages: 2-5 at 5%, 6-10 at 10%, 11-20 at 18%, 21-40 at 24%, 41+ at 33%, else 2% for one item.</a:t>
            </a:r>
          </a:p>
          <a:p>
            <a:r>
              <a:rPr sz="1400" b="1"/>
              <a:t>Float Percentages Importance: </a:t>
            </a:r>
            <a:r>
              <a:rPr sz="1400"/>
              <a:t>Employing float discount rates enhances precision in discount calculations, ensuring accurate financial computation in variable quantity scenarios.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200" dirty="0"/>
              <a:t>3. </a:t>
            </a:r>
            <a:r>
              <a:rPr sz="2200" dirty="0"/>
              <a:t>Calculations of Cost Components</a:t>
            </a:r>
            <a:r>
              <a:rPr lang="en-IN" sz="2200" dirty="0"/>
              <a:t> :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Total Camera Cost Computation: </a:t>
            </a:r>
            <a:r>
              <a:rPr sz="1400"/>
              <a:t>Multiply camera quantity by 30,000 INR to derive gross product cost before taxes or discounts.</a:t>
            </a:r>
          </a:p>
          <a:p>
            <a:r>
              <a:rPr sz="1400" b="1"/>
              <a:t>Tax Calculations as Independent Entities: </a:t>
            </a:r>
            <a:r>
              <a:rPr sz="1400"/>
              <a:t>Calculate SGST and CGST each as 14% of total cost, isolating tax components for transparent accounting.</a:t>
            </a:r>
          </a:p>
          <a:p>
            <a:r>
              <a:rPr sz="1400" b="1"/>
              <a:t>Discount Calculation and Billing Clarity: </a:t>
            </a:r>
            <a:r>
              <a:rPr sz="1400"/>
              <a:t>Determine discount as total cost times discount rate, clarifying deduction separate from tax computations.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200" dirty="0"/>
              <a:t>4. </a:t>
            </a:r>
            <a:r>
              <a:rPr sz="2200" dirty="0"/>
              <a:t>Final Total Payable Amount</a:t>
            </a:r>
            <a:r>
              <a:rPr lang="en-IN" sz="2200" dirty="0"/>
              <a:t> :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Tax Computation on Gross Amount: </a:t>
            </a:r>
            <a:r>
              <a:rPr sz="1400"/>
              <a:t>Calculate SGST and CGST each as 14% on gross total cost before discount application, ensuring tax base consistency.</a:t>
            </a:r>
          </a:p>
          <a:p>
            <a:r>
              <a:rPr sz="1400" b="1"/>
              <a:t>Discount Subtracted Post-Tax: </a:t>
            </a:r>
            <a:r>
              <a:rPr sz="1400"/>
              <a:t>Subtract discount from the sum of gross cost plus taxes to reflect final payable amount accurately after reductions.</a:t>
            </a:r>
          </a:p>
          <a:p>
            <a:r>
              <a:rPr sz="1400" b="1"/>
              <a:t>Billing Summary Intermediate Values: </a:t>
            </a:r>
            <a:r>
              <a:rPr sz="1400"/>
              <a:t>Display total cost, individual taxes, discount, and final amount clearly to enhance transparency and verification.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200" dirty="0"/>
              <a:t>5. </a:t>
            </a:r>
            <a:r>
              <a:rPr sz="2200" dirty="0"/>
              <a:t>Output and Billing Summary Display</a:t>
            </a:r>
            <a:r>
              <a:rPr lang="en-IN" sz="2200" dirty="0"/>
              <a:t> :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 dirty="0"/>
              <a:t>Formatted Output Labels: </a:t>
            </a:r>
            <a:r>
              <a:rPr sz="1400" dirty="0"/>
              <a:t>Labels such as Total Cost, SGST, CGST, Discount, and Final Amount aid user understanding clearly.</a:t>
            </a:r>
          </a:p>
          <a:p>
            <a:r>
              <a:rPr sz="1400" b="1" dirty="0"/>
              <a:t>Clear User-Friendly Presentation: </a:t>
            </a:r>
            <a:r>
              <a:rPr sz="1400" dirty="0"/>
              <a:t>Formatted values with currency symbols and two decimals enhance readability and ensure billing transparency.</a:t>
            </a:r>
          </a:p>
          <a:p>
            <a:r>
              <a:rPr sz="1400" b="1" dirty="0"/>
              <a:t>Thank You Message Importance: </a:t>
            </a:r>
            <a:r>
              <a:rPr sz="1400" dirty="0"/>
              <a:t>Including a polite thank you note at output fosters positive customer experience and professional communication.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2861-48A0-8067-8634-26BD766C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457200"/>
            <a:ext cx="3821853" cy="994741"/>
          </a:xfrm>
        </p:spPr>
        <p:txBody>
          <a:bodyPr/>
          <a:lstStyle/>
          <a:p>
            <a:r>
              <a:rPr lang="en-IN" dirty="0"/>
              <a:t>6. SAMPLE </a:t>
            </a:r>
            <a:r>
              <a:rPr lang="en-IN" dirty="0" err="1"/>
              <a:t>OUtPUt</a:t>
            </a:r>
            <a:r>
              <a:rPr lang="en-IN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A9A75-7A63-B07B-66D1-AFDA67BDB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40" y="1193130"/>
            <a:ext cx="5178647" cy="161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EAE6FA-761A-7D99-BF6C-A282A6064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273" y="2915637"/>
            <a:ext cx="6072526" cy="19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8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200" dirty="0"/>
              <a:t>7. </a:t>
            </a:r>
            <a:r>
              <a:rPr sz="2200" dirty="0"/>
              <a:t>Summary and Practical Applications</a:t>
            </a:r>
            <a:r>
              <a:rPr lang="en-IN" sz="2200" dirty="0"/>
              <a:t> :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 dirty="0"/>
              <a:t>Comprehensive Billing Workflow: </a:t>
            </a:r>
            <a:r>
              <a:rPr sz="1400" dirty="0"/>
              <a:t>Workflow integrates quantity input, tiered discounts, dual tax applications, cumulative total, and detailed output display.</a:t>
            </a:r>
          </a:p>
          <a:p>
            <a:r>
              <a:rPr sz="1400" b="1" dirty="0"/>
              <a:t>Retail Utility and Scalability: </a:t>
            </a:r>
            <a:r>
              <a:rPr sz="1400" dirty="0"/>
              <a:t>Applicable in retail environments requiring automated tiered discounting and tax computations for bulk electronics sales.</a:t>
            </a:r>
          </a:p>
          <a:p>
            <a:r>
              <a:rPr sz="1400" b="1" dirty="0"/>
              <a:t>Enhancements for Robustness: </a:t>
            </a:r>
            <a:r>
              <a:rPr sz="1400" dirty="0"/>
              <a:t>Input validation ensures data integrity; GUI development improves user interaction and broadens accessibility.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35</TotalTime>
  <Words>536</Words>
  <Application>Microsoft Office PowerPoint</Application>
  <PresentationFormat>On-screen Show (16:9)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Bookman Old Style</vt:lpstr>
      <vt:lpstr>Rockwell</vt:lpstr>
      <vt:lpstr>Damask</vt:lpstr>
      <vt:lpstr>DSLR Camera Cost and Discount Calculation</vt:lpstr>
      <vt:lpstr>TABLE OF CONTENTS:</vt:lpstr>
      <vt:lpstr>1. Introduction to DSLR Camera Billing Code :</vt:lpstr>
      <vt:lpstr>2. Input and Discount Logic :</vt:lpstr>
      <vt:lpstr>3. Calculations of Cost Components :</vt:lpstr>
      <vt:lpstr>4. Final Total Payable Amount :</vt:lpstr>
      <vt:lpstr>5. Output and Billing Summary Display :</vt:lpstr>
      <vt:lpstr>6. SAMPLE OUtPUt :</vt:lpstr>
      <vt:lpstr>7. Summary and Practical Applications :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seshadri nath</dc:creator>
  <cp:keywords/>
  <dc:description>generated using python-pptx</dc:description>
  <cp:lastModifiedBy>seshadrinath54054@gmail.com</cp:lastModifiedBy>
  <cp:revision>7</cp:revision>
  <dcterms:created xsi:type="dcterms:W3CDTF">2013-01-27T09:14:16Z</dcterms:created>
  <dcterms:modified xsi:type="dcterms:W3CDTF">2025-05-04T17:34:12Z</dcterms:modified>
  <cp:category/>
</cp:coreProperties>
</file>