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5" r:id="rId1"/>
  </p:sldMasterIdLst>
  <p:sldIdLst>
    <p:sldId id="256" r:id="rId2"/>
    <p:sldId id="259" r:id="rId3"/>
    <p:sldId id="260" r:id="rId4"/>
    <p:sldId id="258" r:id="rId5"/>
    <p:sldId id="257"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095C5F-2A47-408B-ACC6-9947A8B6894E}"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DC1539-8363-4FA0-A941-967DC7578131}" type="slidenum">
              <a:rPr lang="en-IN" smtClean="0"/>
              <a:t>‹#›</a:t>
            </a:fld>
            <a:endParaRPr lang="en-IN"/>
          </a:p>
        </p:txBody>
      </p:sp>
    </p:spTree>
    <p:extLst>
      <p:ext uri="{BB962C8B-B14F-4D97-AF65-F5344CB8AC3E}">
        <p14:creationId xmlns:p14="http://schemas.microsoft.com/office/powerpoint/2010/main" val="3424182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095C5F-2A47-408B-ACC6-9947A8B6894E}"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DC1539-8363-4FA0-A941-967DC7578131}" type="slidenum">
              <a:rPr lang="en-IN" smtClean="0"/>
              <a:t>‹#›</a:t>
            </a:fld>
            <a:endParaRPr lang="en-IN"/>
          </a:p>
        </p:txBody>
      </p:sp>
    </p:spTree>
    <p:extLst>
      <p:ext uri="{BB962C8B-B14F-4D97-AF65-F5344CB8AC3E}">
        <p14:creationId xmlns:p14="http://schemas.microsoft.com/office/powerpoint/2010/main" val="57495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095C5F-2A47-408B-ACC6-9947A8B6894E}"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DC1539-8363-4FA0-A941-967DC757813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0113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095C5F-2A47-408B-ACC6-9947A8B6894E}"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DC1539-8363-4FA0-A941-967DC7578131}" type="slidenum">
              <a:rPr lang="en-IN" smtClean="0"/>
              <a:t>‹#›</a:t>
            </a:fld>
            <a:endParaRPr lang="en-IN"/>
          </a:p>
        </p:txBody>
      </p:sp>
    </p:spTree>
    <p:extLst>
      <p:ext uri="{BB962C8B-B14F-4D97-AF65-F5344CB8AC3E}">
        <p14:creationId xmlns:p14="http://schemas.microsoft.com/office/powerpoint/2010/main" val="17017500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095C5F-2A47-408B-ACC6-9947A8B6894E}"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DC1539-8363-4FA0-A941-967DC757813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7664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095C5F-2A47-408B-ACC6-9947A8B6894E}"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DC1539-8363-4FA0-A941-967DC7578131}" type="slidenum">
              <a:rPr lang="en-IN" smtClean="0"/>
              <a:t>‹#›</a:t>
            </a:fld>
            <a:endParaRPr lang="en-IN"/>
          </a:p>
        </p:txBody>
      </p:sp>
    </p:spTree>
    <p:extLst>
      <p:ext uri="{BB962C8B-B14F-4D97-AF65-F5344CB8AC3E}">
        <p14:creationId xmlns:p14="http://schemas.microsoft.com/office/powerpoint/2010/main" val="1953049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095C5F-2A47-408B-ACC6-9947A8B6894E}"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DC1539-8363-4FA0-A941-967DC7578131}" type="slidenum">
              <a:rPr lang="en-IN" smtClean="0"/>
              <a:t>‹#›</a:t>
            </a:fld>
            <a:endParaRPr lang="en-IN"/>
          </a:p>
        </p:txBody>
      </p:sp>
    </p:spTree>
    <p:extLst>
      <p:ext uri="{BB962C8B-B14F-4D97-AF65-F5344CB8AC3E}">
        <p14:creationId xmlns:p14="http://schemas.microsoft.com/office/powerpoint/2010/main" val="42717840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095C5F-2A47-408B-ACC6-9947A8B6894E}"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DC1539-8363-4FA0-A941-967DC7578131}" type="slidenum">
              <a:rPr lang="en-IN" smtClean="0"/>
              <a:t>‹#›</a:t>
            </a:fld>
            <a:endParaRPr lang="en-IN"/>
          </a:p>
        </p:txBody>
      </p:sp>
    </p:spTree>
    <p:extLst>
      <p:ext uri="{BB962C8B-B14F-4D97-AF65-F5344CB8AC3E}">
        <p14:creationId xmlns:p14="http://schemas.microsoft.com/office/powerpoint/2010/main" val="300417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095C5F-2A47-408B-ACC6-9947A8B6894E}"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DC1539-8363-4FA0-A941-967DC7578131}" type="slidenum">
              <a:rPr lang="en-IN" smtClean="0"/>
              <a:t>‹#›</a:t>
            </a:fld>
            <a:endParaRPr lang="en-IN"/>
          </a:p>
        </p:txBody>
      </p:sp>
    </p:spTree>
    <p:extLst>
      <p:ext uri="{BB962C8B-B14F-4D97-AF65-F5344CB8AC3E}">
        <p14:creationId xmlns:p14="http://schemas.microsoft.com/office/powerpoint/2010/main" val="4290537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095C5F-2A47-408B-ACC6-9947A8B6894E}"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DC1539-8363-4FA0-A941-967DC7578131}" type="slidenum">
              <a:rPr lang="en-IN" smtClean="0"/>
              <a:t>‹#›</a:t>
            </a:fld>
            <a:endParaRPr lang="en-IN"/>
          </a:p>
        </p:txBody>
      </p:sp>
    </p:spTree>
    <p:extLst>
      <p:ext uri="{BB962C8B-B14F-4D97-AF65-F5344CB8AC3E}">
        <p14:creationId xmlns:p14="http://schemas.microsoft.com/office/powerpoint/2010/main" val="1148402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095C5F-2A47-408B-ACC6-9947A8B6894E}" type="datetimeFigureOut">
              <a:rPr lang="en-IN" smtClean="0"/>
              <a:t>16-01-2023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DC1539-8363-4FA0-A941-967DC7578131}" type="slidenum">
              <a:rPr lang="en-IN" smtClean="0"/>
              <a:t>‹#›</a:t>
            </a:fld>
            <a:endParaRPr lang="en-IN"/>
          </a:p>
        </p:txBody>
      </p:sp>
    </p:spTree>
    <p:extLst>
      <p:ext uri="{BB962C8B-B14F-4D97-AF65-F5344CB8AC3E}">
        <p14:creationId xmlns:p14="http://schemas.microsoft.com/office/powerpoint/2010/main" val="193872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095C5F-2A47-408B-ACC6-9947A8B6894E}" type="datetimeFigureOut">
              <a:rPr lang="en-IN" smtClean="0"/>
              <a:t>16-01-2023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DC1539-8363-4FA0-A941-967DC7578131}" type="slidenum">
              <a:rPr lang="en-IN" smtClean="0"/>
              <a:t>‹#›</a:t>
            </a:fld>
            <a:endParaRPr lang="en-IN"/>
          </a:p>
        </p:txBody>
      </p:sp>
    </p:spTree>
    <p:extLst>
      <p:ext uri="{BB962C8B-B14F-4D97-AF65-F5344CB8AC3E}">
        <p14:creationId xmlns:p14="http://schemas.microsoft.com/office/powerpoint/2010/main" val="1574880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095C5F-2A47-408B-ACC6-9947A8B6894E}" type="datetimeFigureOut">
              <a:rPr lang="en-IN" smtClean="0"/>
              <a:t>16-01-2023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DC1539-8363-4FA0-A941-967DC7578131}" type="slidenum">
              <a:rPr lang="en-IN" smtClean="0"/>
              <a:t>‹#›</a:t>
            </a:fld>
            <a:endParaRPr lang="en-IN"/>
          </a:p>
        </p:txBody>
      </p:sp>
    </p:spTree>
    <p:extLst>
      <p:ext uri="{BB962C8B-B14F-4D97-AF65-F5344CB8AC3E}">
        <p14:creationId xmlns:p14="http://schemas.microsoft.com/office/powerpoint/2010/main" val="1695948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095C5F-2A47-408B-ACC6-9947A8B6894E}" type="datetimeFigureOut">
              <a:rPr lang="en-IN" smtClean="0"/>
              <a:t>16-01-2023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DC1539-8363-4FA0-A941-967DC7578131}" type="slidenum">
              <a:rPr lang="en-IN" smtClean="0"/>
              <a:t>‹#›</a:t>
            </a:fld>
            <a:endParaRPr lang="en-IN"/>
          </a:p>
        </p:txBody>
      </p:sp>
    </p:spTree>
    <p:extLst>
      <p:ext uri="{BB962C8B-B14F-4D97-AF65-F5344CB8AC3E}">
        <p14:creationId xmlns:p14="http://schemas.microsoft.com/office/powerpoint/2010/main" val="3897282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095C5F-2A47-408B-ACC6-9947A8B6894E}" type="datetimeFigureOut">
              <a:rPr lang="en-IN" smtClean="0"/>
              <a:t>16-01-2023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DC1539-8363-4FA0-A941-967DC7578131}" type="slidenum">
              <a:rPr lang="en-IN" smtClean="0"/>
              <a:t>‹#›</a:t>
            </a:fld>
            <a:endParaRPr lang="en-IN"/>
          </a:p>
        </p:txBody>
      </p:sp>
    </p:spTree>
    <p:extLst>
      <p:ext uri="{BB962C8B-B14F-4D97-AF65-F5344CB8AC3E}">
        <p14:creationId xmlns:p14="http://schemas.microsoft.com/office/powerpoint/2010/main" val="3703669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095C5F-2A47-408B-ACC6-9947A8B6894E}" type="datetimeFigureOut">
              <a:rPr lang="en-IN" smtClean="0"/>
              <a:t>16-01-2023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DC1539-8363-4FA0-A941-967DC7578131}" type="slidenum">
              <a:rPr lang="en-IN" smtClean="0"/>
              <a:t>‹#›</a:t>
            </a:fld>
            <a:endParaRPr lang="en-IN"/>
          </a:p>
        </p:txBody>
      </p:sp>
    </p:spTree>
    <p:extLst>
      <p:ext uri="{BB962C8B-B14F-4D97-AF65-F5344CB8AC3E}">
        <p14:creationId xmlns:p14="http://schemas.microsoft.com/office/powerpoint/2010/main" val="303451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D095C5F-2A47-408B-ACC6-9947A8B6894E}" type="datetimeFigureOut">
              <a:rPr lang="en-IN" smtClean="0"/>
              <a:t>16-01-2023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BDC1539-8363-4FA0-A941-967DC7578131}" type="slidenum">
              <a:rPr lang="en-IN" smtClean="0"/>
              <a:t>‹#›</a:t>
            </a:fld>
            <a:endParaRPr lang="en-IN"/>
          </a:p>
        </p:txBody>
      </p:sp>
    </p:spTree>
    <p:extLst>
      <p:ext uri="{BB962C8B-B14F-4D97-AF65-F5344CB8AC3E}">
        <p14:creationId xmlns:p14="http://schemas.microsoft.com/office/powerpoint/2010/main" val="3141995926"/>
      </p:ext>
    </p:extLst>
  </p:cSld>
  <p:clrMap bg1="lt1" tx1="dk1" bg2="lt2" tx2="dk2" accent1="accent1" accent2="accent2" accent3="accent3" accent4="accent4" accent5="accent5" accent6="accent6" hlink="hlink" folHlink="folHlink"/>
  <p:sldLayoutIdLst>
    <p:sldLayoutId id="2147484076" r:id="rId1"/>
    <p:sldLayoutId id="2147484077" r:id="rId2"/>
    <p:sldLayoutId id="2147484078" r:id="rId3"/>
    <p:sldLayoutId id="2147484079" r:id="rId4"/>
    <p:sldLayoutId id="2147484080" r:id="rId5"/>
    <p:sldLayoutId id="2147484081" r:id="rId6"/>
    <p:sldLayoutId id="2147484082" r:id="rId7"/>
    <p:sldLayoutId id="2147484083" r:id="rId8"/>
    <p:sldLayoutId id="2147484084" r:id="rId9"/>
    <p:sldLayoutId id="2147484085" r:id="rId10"/>
    <p:sldLayoutId id="2147484086" r:id="rId11"/>
    <p:sldLayoutId id="2147484087" r:id="rId12"/>
    <p:sldLayoutId id="2147484088" r:id="rId13"/>
    <p:sldLayoutId id="2147484089" r:id="rId14"/>
    <p:sldLayoutId id="2147484090" r:id="rId15"/>
    <p:sldLayoutId id="214748409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B5AFA-3956-41A8-5A24-9EAE01C454FA}"/>
              </a:ext>
            </a:extLst>
          </p:cNvPr>
          <p:cNvSpPr>
            <a:spLocks noGrp="1"/>
          </p:cNvSpPr>
          <p:nvPr>
            <p:ph type="ctrTitle"/>
          </p:nvPr>
        </p:nvSpPr>
        <p:spPr>
          <a:xfrm>
            <a:off x="1507067" y="2404534"/>
            <a:ext cx="9177866" cy="1646302"/>
          </a:xfrm>
        </p:spPr>
        <p:txBody>
          <a:bodyPr/>
          <a:lstStyle/>
          <a:p>
            <a:r>
              <a:rPr lang="en-IN" dirty="0"/>
              <a:t>Doctor Appointment Booking</a:t>
            </a:r>
          </a:p>
        </p:txBody>
      </p:sp>
      <p:sp>
        <p:nvSpPr>
          <p:cNvPr id="3" name="Subtitle 2">
            <a:extLst>
              <a:ext uri="{FF2B5EF4-FFF2-40B4-BE49-F238E27FC236}">
                <a16:creationId xmlns:a16="http://schemas.microsoft.com/office/drawing/2014/main" id="{B3528EE4-C76C-FF64-28B2-9328C36DBA41}"/>
              </a:ext>
            </a:extLst>
          </p:cNvPr>
          <p:cNvSpPr>
            <a:spLocks noGrp="1"/>
          </p:cNvSpPr>
          <p:nvPr>
            <p:ph type="subTitle" idx="1"/>
          </p:nvPr>
        </p:nvSpPr>
        <p:spPr/>
        <p:txBody>
          <a:bodyPr/>
          <a:lstStyle/>
          <a:p>
            <a:r>
              <a:rPr lang="en-US" dirty="0" err="1"/>
              <a:t>K.Uma</a:t>
            </a:r>
            <a:r>
              <a:rPr lang="en-US" dirty="0"/>
              <a:t> </a:t>
            </a:r>
            <a:r>
              <a:rPr lang="en-US" dirty="0" err="1"/>
              <a:t>Maheswari</a:t>
            </a:r>
            <a:endParaRPr lang="en-US" dirty="0"/>
          </a:p>
          <a:p>
            <a:r>
              <a:rPr lang="en-IN" dirty="0"/>
              <a:t>AXIS10JFSB1018</a:t>
            </a:r>
          </a:p>
        </p:txBody>
      </p:sp>
    </p:spTree>
    <p:extLst>
      <p:ext uri="{BB962C8B-B14F-4D97-AF65-F5344CB8AC3E}">
        <p14:creationId xmlns:p14="http://schemas.microsoft.com/office/powerpoint/2010/main" val="2303785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46861-4ECE-4393-168D-20436F995603}"/>
              </a:ext>
            </a:extLst>
          </p:cNvPr>
          <p:cNvSpPr>
            <a:spLocks noGrp="1"/>
          </p:cNvSpPr>
          <p:nvPr>
            <p:ph type="title"/>
          </p:nvPr>
        </p:nvSpPr>
        <p:spPr>
          <a:xfrm>
            <a:off x="677334" y="609600"/>
            <a:ext cx="8596668" cy="904240"/>
          </a:xfrm>
        </p:spPr>
        <p:txBody>
          <a:bodyPr/>
          <a:lstStyle/>
          <a:p>
            <a:r>
              <a:rPr lang="en-IN" dirty="0"/>
              <a:t>Need </a:t>
            </a:r>
          </a:p>
        </p:txBody>
      </p:sp>
      <p:sp>
        <p:nvSpPr>
          <p:cNvPr id="3" name="Content Placeholder 2">
            <a:extLst>
              <a:ext uri="{FF2B5EF4-FFF2-40B4-BE49-F238E27FC236}">
                <a16:creationId xmlns:a16="http://schemas.microsoft.com/office/drawing/2014/main" id="{354C4EE2-BFC0-E921-A39A-7A5F5A884BD1}"/>
              </a:ext>
            </a:extLst>
          </p:cNvPr>
          <p:cNvSpPr>
            <a:spLocks noGrp="1"/>
          </p:cNvSpPr>
          <p:nvPr>
            <p:ph idx="1"/>
          </p:nvPr>
        </p:nvSpPr>
        <p:spPr>
          <a:xfrm>
            <a:off x="677334" y="1351281"/>
            <a:ext cx="8596668" cy="4690082"/>
          </a:xfrm>
        </p:spPr>
        <p:txBody>
          <a:bodyPr/>
          <a:lstStyle/>
          <a:p>
            <a:pPr marL="0" indent="0" algn="l">
              <a:buNone/>
            </a:pPr>
            <a:r>
              <a:rPr lang="en-US" sz="2000" b="0" i="0" dirty="0">
                <a:solidFill>
                  <a:srgbClr val="000000"/>
                </a:solidFill>
                <a:effectLst/>
                <a:latin typeface="ff2"/>
              </a:rPr>
              <a:t>The main objective is to develop</a:t>
            </a:r>
            <a:r>
              <a:rPr lang="en-US" sz="2000" dirty="0">
                <a:solidFill>
                  <a:srgbClr val="000000"/>
                </a:solidFill>
                <a:latin typeface="Roboto" panose="02000000000000000000" pitchFamily="2" charset="0"/>
              </a:rPr>
              <a:t> </a:t>
            </a:r>
            <a:r>
              <a:rPr lang="en-US" sz="2000" b="0" i="0" dirty="0">
                <a:solidFill>
                  <a:srgbClr val="000000"/>
                </a:solidFill>
                <a:effectLst/>
                <a:latin typeface="ff11"/>
              </a:rPr>
              <a:t>a Java based web application named “</a:t>
            </a:r>
            <a:r>
              <a:rPr lang="en-US" sz="2000" dirty="0">
                <a:solidFill>
                  <a:srgbClr val="000000"/>
                </a:solidFill>
                <a:latin typeface="ff11"/>
              </a:rPr>
              <a:t>Doctor</a:t>
            </a:r>
            <a:r>
              <a:rPr lang="en-US" sz="2000" b="0" i="0" dirty="0">
                <a:solidFill>
                  <a:srgbClr val="000000"/>
                </a:solidFill>
                <a:effectLst/>
                <a:latin typeface="ff11"/>
              </a:rPr>
              <a:t>  Appointment Booking ”</a:t>
            </a:r>
            <a:r>
              <a:rPr lang="en-US" sz="2000" b="0" i="0" dirty="0">
                <a:solidFill>
                  <a:srgbClr val="000000"/>
                </a:solidFill>
                <a:effectLst/>
                <a:latin typeface="ff2"/>
              </a:rPr>
              <a:t> that covers all the aspects of making appointment of doctors. It enables healthcare providers to improve operational effectiveness, reduce costs, reduce medical errors, reduce time consumption and enhance delivery of quality of care.</a:t>
            </a:r>
          </a:p>
          <a:p>
            <a:pPr marL="0" indent="0" algn="l">
              <a:buNone/>
            </a:pPr>
            <a:endParaRPr lang="en-US" sz="2000" b="0" i="0" dirty="0">
              <a:solidFill>
                <a:srgbClr val="000000"/>
              </a:solidFill>
              <a:effectLst/>
              <a:latin typeface="Roboto" panose="02000000000000000000" pitchFamily="2" charset="0"/>
            </a:endParaRPr>
          </a:p>
          <a:p>
            <a:pPr marL="1371600" lvl="3" indent="0">
              <a:buNone/>
            </a:pPr>
            <a:endParaRPr lang="en-US" sz="1400" b="0" i="0" dirty="0">
              <a:solidFill>
                <a:srgbClr val="000000"/>
              </a:solidFill>
              <a:effectLst/>
              <a:latin typeface="Roboto" panose="02000000000000000000" pitchFamily="2" charset="0"/>
            </a:endParaRPr>
          </a:p>
        </p:txBody>
      </p:sp>
    </p:spTree>
    <p:extLst>
      <p:ext uri="{BB962C8B-B14F-4D97-AF65-F5344CB8AC3E}">
        <p14:creationId xmlns:p14="http://schemas.microsoft.com/office/powerpoint/2010/main" val="2238521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1EE20-392F-B533-0A7F-8B1B0813B10B}"/>
              </a:ext>
            </a:extLst>
          </p:cNvPr>
          <p:cNvSpPr>
            <a:spLocks noGrp="1"/>
          </p:cNvSpPr>
          <p:nvPr>
            <p:ph type="title"/>
          </p:nvPr>
        </p:nvSpPr>
        <p:spPr/>
        <p:txBody>
          <a:bodyPr/>
          <a:lstStyle/>
          <a:p>
            <a:r>
              <a:rPr lang="en-IN" dirty="0"/>
              <a:t>Requirements</a:t>
            </a:r>
          </a:p>
        </p:txBody>
      </p:sp>
      <p:sp>
        <p:nvSpPr>
          <p:cNvPr id="3" name="Content Placeholder 2">
            <a:extLst>
              <a:ext uri="{FF2B5EF4-FFF2-40B4-BE49-F238E27FC236}">
                <a16:creationId xmlns:a16="http://schemas.microsoft.com/office/drawing/2014/main" id="{71B91432-1F21-0142-71F1-47D7F67C0E04}"/>
              </a:ext>
            </a:extLst>
          </p:cNvPr>
          <p:cNvSpPr>
            <a:spLocks noGrp="1"/>
          </p:cNvSpPr>
          <p:nvPr>
            <p:ph idx="1"/>
          </p:nvPr>
        </p:nvSpPr>
        <p:spPr/>
        <p:txBody>
          <a:bodyPr/>
          <a:lstStyle/>
          <a:p>
            <a:r>
              <a:rPr lang="en-IN" dirty="0"/>
              <a:t>Spring Boot</a:t>
            </a:r>
          </a:p>
          <a:p>
            <a:r>
              <a:rPr lang="en-IN" dirty="0" err="1"/>
              <a:t>Mysql</a:t>
            </a:r>
            <a:r>
              <a:rPr lang="en-IN" dirty="0"/>
              <a:t> workbench</a:t>
            </a:r>
          </a:p>
          <a:p>
            <a:r>
              <a:rPr lang="en-IN" dirty="0"/>
              <a:t>Vs code</a:t>
            </a:r>
          </a:p>
          <a:p>
            <a:r>
              <a:rPr lang="en-IN" dirty="0"/>
              <a:t>Postman</a:t>
            </a:r>
          </a:p>
        </p:txBody>
      </p:sp>
    </p:spTree>
    <p:extLst>
      <p:ext uri="{BB962C8B-B14F-4D97-AF65-F5344CB8AC3E}">
        <p14:creationId xmlns:p14="http://schemas.microsoft.com/office/powerpoint/2010/main" val="1156593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4A31B-3372-B0CB-9B0C-070F3657F242}"/>
              </a:ext>
            </a:extLst>
          </p:cNvPr>
          <p:cNvSpPr>
            <a:spLocks noGrp="1"/>
          </p:cNvSpPr>
          <p:nvPr>
            <p:ph type="title"/>
          </p:nvPr>
        </p:nvSpPr>
        <p:spPr/>
        <p:txBody>
          <a:bodyPr/>
          <a:lstStyle/>
          <a:p>
            <a:r>
              <a:rPr lang="en-IN" dirty="0"/>
              <a:t>Services name-port number </a:t>
            </a:r>
          </a:p>
        </p:txBody>
      </p:sp>
      <p:sp>
        <p:nvSpPr>
          <p:cNvPr id="3" name="Content Placeholder 2">
            <a:extLst>
              <a:ext uri="{FF2B5EF4-FFF2-40B4-BE49-F238E27FC236}">
                <a16:creationId xmlns:a16="http://schemas.microsoft.com/office/drawing/2014/main" id="{21D5525C-2039-D564-9903-387679323916}"/>
              </a:ext>
            </a:extLst>
          </p:cNvPr>
          <p:cNvSpPr>
            <a:spLocks noGrp="1"/>
          </p:cNvSpPr>
          <p:nvPr>
            <p:ph idx="1"/>
          </p:nvPr>
        </p:nvSpPr>
        <p:spPr>
          <a:xfrm>
            <a:off x="677334" y="1408749"/>
            <a:ext cx="8596668" cy="3880773"/>
          </a:xfrm>
        </p:spPr>
        <p:txBody>
          <a:bodyPr/>
          <a:lstStyle/>
          <a:p>
            <a:r>
              <a:rPr lang="en-IN" dirty="0"/>
              <a:t>EUREKA_SERVER             :8761</a:t>
            </a:r>
          </a:p>
          <a:p>
            <a:r>
              <a:rPr lang="en-IN" dirty="0"/>
              <a:t>API_GATEWAY			  :8086</a:t>
            </a:r>
          </a:p>
          <a:p>
            <a:r>
              <a:rPr lang="en-IN" dirty="0"/>
              <a:t>LOGIN-SERVICE 		  :9001</a:t>
            </a:r>
          </a:p>
          <a:p>
            <a:r>
              <a:rPr lang="en-IN" dirty="0"/>
              <a:t>ADMIN_SERVICE		  :9003</a:t>
            </a:r>
          </a:p>
          <a:p>
            <a:r>
              <a:rPr lang="en-IN" dirty="0"/>
              <a:t>DOCTOR_SERVICE		  :9008</a:t>
            </a:r>
          </a:p>
          <a:p>
            <a:r>
              <a:rPr lang="en-IN" dirty="0"/>
              <a:t>APPOINTMENT_BOOKING:9004</a:t>
            </a:r>
          </a:p>
          <a:p>
            <a:r>
              <a:rPr lang="en-IN" dirty="0"/>
              <a:t>React app				  :3000</a:t>
            </a:r>
          </a:p>
          <a:p>
            <a:r>
              <a:rPr lang="en-IN" dirty="0" err="1"/>
              <a:t>MySql</a:t>
            </a:r>
            <a:r>
              <a:rPr lang="en-IN" dirty="0"/>
              <a:t> Server                  :3037</a:t>
            </a:r>
          </a:p>
        </p:txBody>
      </p:sp>
    </p:spTree>
    <p:extLst>
      <p:ext uri="{BB962C8B-B14F-4D97-AF65-F5344CB8AC3E}">
        <p14:creationId xmlns:p14="http://schemas.microsoft.com/office/powerpoint/2010/main" val="2580189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864D3-E4D1-A3A5-C616-9640ED3F416A}"/>
              </a:ext>
            </a:extLst>
          </p:cNvPr>
          <p:cNvSpPr>
            <a:spLocks noGrp="1"/>
          </p:cNvSpPr>
          <p:nvPr>
            <p:ph type="title"/>
          </p:nvPr>
        </p:nvSpPr>
        <p:spPr>
          <a:xfrm>
            <a:off x="677334" y="589280"/>
            <a:ext cx="8596668" cy="538480"/>
          </a:xfrm>
        </p:spPr>
        <p:txBody>
          <a:bodyPr>
            <a:normAutofit fontScale="90000"/>
          </a:bodyPr>
          <a:lstStyle/>
          <a:p>
            <a:r>
              <a:rPr lang="en-US" dirty="0"/>
              <a:t>ER Diagram</a:t>
            </a:r>
            <a:endParaRPr lang="en-IN" dirty="0"/>
          </a:p>
        </p:txBody>
      </p:sp>
      <p:sp>
        <p:nvSpPr>
          <p:cNvPr id="3" name="Content Placeholder 2">
            <a:extLst>
              <a:ext uri="{FF2B5EF4-FFF2-40B4-BE49-F238E27FC236}">
                <a16:creationId xmlns:a16="http://schemas.microsoft.com/office/drawing/2014/main" id="{5C704175-75D5-6786-02A1-E0FD50593B54}"/>
              </a:ext>
            </a:extLst>
          </p:cNvPr>
          <p:cNvSpPr>
            <a:spLocks noGrp="1"/>
          </p:cNvSpPr>
          <p:nvPr>
            <p:ph idx="1"/>
          </p:nvPr>
        </p:nvSpPr>
        <p:spPr>
          <a:xfrm>
            <a:off x="853440" y="1023621"/>
            <a:ext cx="10220960" cy="5499100"/>
          </a:xfrm>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	</a:t>
            </a:r>
          </a:p>
          <a:p>
            <a:pPr marL="0" indent="0">
              <a:buNone/>
            </a:pPr>
            <a:endParaRPr lang="en-IN" dirty="0"/>
          </a:p>
          <a:p>
            <a:pPr marL="0" indent="0">
              <a:buNone/>
            </a:pPr>
            <a:endParaRPr lang="en-IN" dirty="0"/>
          </a:p>
        </p:txBody>
      </p:sp>
      <p:sp>
        <p:nvSpPr>
          <p:cNvPr id="4" name="Flowchart: Connector 3">
            <a:extLst>
              <a:ext uri="{FF2B5EF4-FFF2-40B4-BE49-F238E27FC236}">
                <a16:creationId xmlns:a16="http://schemas.microsoft.com/office/drawing/2014/main" id="{5923E957-B8B7-0AC3-0AF5-F06A0FB5B91B}"/>
              </a:ext>
            </a:extLst>
          </p:cNvPr>
          <p:cNvSpPr/>
          <p:nvPr/>
        </p:nvSpPr>
        <p:spPr>
          <a:xfrm>
            <a:off x="5472737" y="2601245"/>
            <a:ext cx="1600200" cy="929640"/>
          </a:xfrm>
          <a:prstGeom prst="flowChartConnector">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IN" dirty="0"/>
              <a:t>Login</a:t>
            </a:r>
          </a:p>
        </p:txBody>
      </p:sp>
      <p:sp>
        <p:nvSpPr>
          <p:cNvPr id="5" name="Flowchart: Connector 4">
            <a:extLst>
              <a:ext uri="{FF2B5EF4-FFF2-40B4-BE49-F238E27FC236}">
                <a16:creationId xmlns:a16="http://schemas.microsoft.com/office/drawing/2014/main" id="{758EFD17-9F0E-4EC6-EDDC-BF63B0DF8CB9}"/>
              </a:ext>
            </a:extLst>
          </p:cNvPr>
          <p:cNvSpPr/>
          <p:nvPr/>
        </p:nvSpPr>
        <p:spPr>
          <a:xfrm>
            <a:off x="3348203" y="3426373"/>
            <a:ext cx="1229360" cy="713654"/>
          </a:xfrm>
          <a:prstGeom prst="flowChartConnector">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Admin</a:t>
            </a:r>
          </a:p>
        </p:txBody>
      </p:sp>
      <p:sp>
        <p:nvSpPr>
          <p:cNvPr id="6" name="Flowchart: Connector 5">
            <a:extLst>
              <a:ext uri="{FF2B5EF4-FFF2-40B4-BE49-F238E27FC236}">
                <a16:creationId xmlns:a16="http://schemas.microsoft.com/office/drawing/2014/main" id="{05019EEF-1FEF-3B1A-6673-817A1807B694}"/>
              </a:ext>
            </a:extLst>
          </p:cNvPr>
          <p:cNvSpPr/>
          <p:nvPr/>
        </p:nvSpPr>
        <p:spPr>
          <a:xfrm>
            <a:off x="5768516" y="4480560"/>
            <a:ext cx="1155700" cy="59944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User</a:t>
            </a:r>
          </a:p>
        </p:txBody>
      </p:sp>
      <p:sp>
        <p:nvSpPr>
          <p:cNvPr id="7" name="Flowchart: Connector 6">
            <a:extLst>
              <a:ext uri="{FF2B5EF4-FFF2-40B4-BE49-F238E27FC236}">
                <a16:creationId xmlns:a16="http://schemas.microsoft.com/office/drawing/2014/main" id="{4B564FCB-BFCC-B745-A25A-1B2527D97EE2}"/>
              </a:ext>
            </a:extLst>
          </p:cNvPr>
          <p:cNvSpPr/>
          <p:nvPr/>
        </p:nvSpPr>
        <p:spPr>
          <a:xfrm>
            <a:off x="7844826" y="3624065"/>
            <a:ext cx="1295400" cy="647786"/>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Doctor</a:t>
            </a:r>
          </a:p>
        </p:txBody>
      </p:sp>
      <p:cxnSp>
        <p:nvCxnSpPr>
          <p:cNvPr id="9" name="Straight Connector 8">
            <a:extLst>
              <a:ext uri="{FF2B5EF4-FFF2-40B4-BE49-F238E27FC236}">
                <a16:creationId xmlns:a16="http://schemas.microsoft.com/office/drawing/2014/main" id="{2C997114-3E04-F3CC-FB51-11D68B3E44DB}"/>
              </a:ext>
            </a:extLst>
          </p:cNvPr>
          <p:cNvCxnSpPr/>
          <p:nvPr/>
        </p:nvCxnSpPr>
        <p:spPr>
          <a:xfrm>
            <a:off x="5455920" y="3352800"/>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Flowchart: Connector 21">
            <a:extLst>
              <a:ext uri="{FF2B5EF4-FFF2-40B4-BE49-F238E27FC236}">
                <a16:creationId xmlns:a16="http://schemas.microsoft.com/office/drawing/2014/main" id="{66AA7449-FD93-45F4-2FA8-38109282E204}"/>
              </a:ext>
            </a:extLst>
          </p:cNvPr>
          <p:cNvSpPr/>
          <p:nvPr/>
        </p:nvSpPr>
        <p:spPr>
          <a:xfrm flipH="1">
            <a:off x="5486908" y="904067"/>
            <a:ext cx="1600200" cy="8128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Welcome</a:t>
            </a:r>
          </a:p>
        </p:txBody>
      </p:sp>
      <p:cxnSp>
        <p:nvCxnSpPr>
          <p:cNvPr id="28" name="Straight Connector 27">
            <a:extLst>
              <a:ext uri="{FF2B5EF4-FFF2-40B4-BE49-F238E27FC236}">
                <a16:creationId xmlns:a16="http://schemas.microsoft.com/office/drawing/2014/main" id="{EF06C9A4-291D-CBA5-A6EA-835A30BD111C}"/>
              </a:ext>
            </a:extLst>
          </p:cNvPr>
          <p:cNvCxnSpPr/>
          <p:nvPr/>
        </p:nvCxnSpPr>
        <p:spPr>
          <a:xfrm flipV="1">
            <a:off x="2578975" y="3769360"/>
            <a:ext cx="11825" cy="3811"/>
          </a:xfrm>
          <a:prstGeom prst="line">
            <a:avLst/>
          </a:prstGeom>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76F22289-79B3-FC6C-EFFF-1624F4BF0BA6}"/>
              </a:ext>
            </a:extLst>
          </p:cNvPr>
          <p:cNvSpPr/>
          <p:nvPr/>
        </p:nvSpPr>
        <p:spPr>
          <a:xfrm>
            <a:off x="1117600" y="1957856"/>
            <a:ext cx="1262379" cy="18833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solidFill>
                  <a:schemeClr val="accent2"/>
                </a:solidFill>
              </a:rPr>
              <a:t>Doctors:</a:t>
            </a:r>
          </a:p>
          <a:p>
            <a:pPr algn="ctr"/>
            <a:endParaRPr lang="en-IN" dirty="0"/>
          </a:p>
          <a:p>
            <a:pPr algn="ctr"/>
            <a:r>
              <a:rPr lang="en-IN" dirty="0"/>
              <a:t>ADD</a:t>
            </a:r>
          </a:p>
          <a:p>
            <a:pPr algn="ctr"/>
            <a:r>
              <a:rPr lang="en-IN" dirty="0"/>
              <a:t>VIEW</a:t>
            </a:r>
          </a:p>
          <a:p>
            <a:pPr algn="ctr"/>
            <a:r>
              <a:rPr lang="en-IN" dirty="0"/>
              <a:t>EDIT</a:t>
            </a:r>
          </a:p>
          <a:p>
            <a:pPr algn="ctr"/>
            <a:r>
              <a:rPr lang="en-IN" dirty="0"/>
              <a:t>DELETE</a:t>
            </a:r>
          </a:p>
        </p:txBody>
      </p:sp>
      <p:sp>
        <p:nvSpPr>
          <p:cNvPr id="36" name="Rectangle 35">
            <a:extLst>
              <a:ext uri="{FF2B5EF4-FFF2-40B4-BE49-F238E27FC236}">
                <a16:creationId xmlns:a16="http://schemas.microsoft.com/office/drawing/2014/main" id="{9ED7E463-4A43-3114-6889-09682FE9B935}"/>
              </a:ext>
            </a:extLst>
          </p:cNvPr>
          <p:cNvSpPr/>
          <p:nvPr/>
        </p:nvSpPr>
        <p:spPr>
          <a:xfrm>
            <a:off x="1751989" y="4847148"/>
            <a:ext cx="1432560" cy="15810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solidFill>
                  <a:schemeClr val="accent2"/>
                </a:solidFill>
              </a:rPr>
              <a:t>User:</a:t>
            </a:r>
          </a:p>
          <a:p>
            <a:pPr algn="ctr"/>
            <a:endParaRPr lang="en-IN" dirty="0"/>
          </a:p>
          <a:p>
            <a:pPr algn="ctr"/>
            <a:r>
              <a:rPr lang="en-IN" dirty="0"/>
              <a:t>View </a:t>
            </a:r>
          </a:p>
          <a:p>
            <a:pPr algn="ctr"/>
            <a:r>
              <a:rPr lang="en-IN" dirty="0"/>
              <a:t>Appointments</a:t>
            </a:r>
          </a:p>
          <a:p>
            <a:pPr algn="ctr"/>
            <a:endParaRPr lang="en-IN" dirty="0"/>
          </a:p>
        </p:txBody>
      </p:sp>
      <p:sp>
        <p:nvSpPr>
          <p:cNvPr id="50" name="Flowchart: Connector 49">
            <a:extLst>
              <a:ext uri="{FF2B5EF4-FFF2-40B4-BE49-F238E27FC236}">
                <a16:creationId xmlns:a16="http://schemas.microsoft.com/office/drawing/2014/main" id="{77FD5C1B-A712-862D-30EB-A4B97214325B}"/>
              </a:ext>
            </a:extLst>
          </p:cNvPr>
          <p:cNvSpPr/>
          <p:nvPr/>
        </p:nvSpPr>
        <p:spPr>
          <a:xfrm>
            <a:off x="3865676" y="5554454"/>
            <a:ext cx="2219983" cy="87376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Appointment Booking</a:t>
            </a:r>
          </a:p>
        </p:txBody>
      </p:sp>
      <p:sp>
        <p:nvSpPr>
          <p:cNvPr id="51" name="Flowchart: Connector 50">
            <a:extLst>
              <a:ext uri="{FF2B5EF4-FFF2-40B4-BE49-F238E27FC236}">
                <a16:creationId xmlns:a16="http://schemas.microsoft.com/office/drawing/2014/main" id="{0835D33D-0165-E52B-3A37-931B7E31775B}"/>
              </a:ext>
            </a:extLst>
          </p:cNvPr>
          <p:cNvSpPr/>
          <p:nvPr/>
        </p:nvSpPr>
        <p:spPr>
          <a:xfrm>
            <a:off x="6535420" y="5709920"/>
            <a:ext cx="1430020" cy="718294"/>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View Doctors</a:t>
            </a:r>
          </a:p>
        </p:txBody>
      </p:sp>
      <p:sp>
        <p:nvSpPr>
          <p:cNvPr id="60" name="Flowchart: Connector 59">
            <a:extLst>
              <a:ext uri="{FF2B5EF4-FFF2-40B4-BE49-F238E27FC236}">
                <a16:creationId xmlns:a16="http://schemas.microsoft.com/office/drawing/2014/main" id="{B398B546-6E89-FA32-04B2-31C3F33BE6A1}"/>
              </a:ext>
            </a:extLst>
          </p:cNvPr>
          <p:cNvSpPr/>
          <p:nvPr/>
        </p:nvSpPr>
        <p:spPr>
          <a:xfrm>
            <a:off x="10353040" y="4847148"/>
            <a:ext cx="1538564" cy="1137092"/>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Appointments</a:t>
            </a:r>
          </a:p>
        </p:txBody>
      </p:sp>
      <p:cxnSp>
        <p:nvCxnSpPr>
          <p:cNvPr id="74" name="Straight Arrow Connector 73">
            <a:extLst>
              <a:ext uri="{FF2B5EF4-FFF2-40B4-BE49-F238E27FC236}">
                <a16:creationId xmlns:a16="http://schemas.microsoft.com/office/drawing/2014/main" id="{B41FD12B-6466-BA76-581A-5A13C377F039}"/>
              </a:ext>
            </a:extLst>
          </p:cNvPr>
          <p:cNvCxnSpPr>
            <a:cxnSpLocks/>
            <a:stCxn id="22" idx="4"/>
            <a:endCxn id="4" idx="0"/>
          </p:cNvCxnSpPr>
          <p:nvPr/>
        </p:nvCxnSpPr>
        <p:spPr>
          <a:xfrm flipH="1">
            <a:off x="6272837" y="1716867"/>
            <a:ext cx="14171" cy="8843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a:extLst>
              <a:ext uri="{FF2B5EF4-FFF2-40B4-BE49-F238E27FC236}">
                <a16:creationId xmlns:a16="http://schemas.microsoft.com/office/drawing/2014/main" id="{90871BE8-C9E7-5ED6-2049-D3E766CCD310}"/>
              </a:ext>
            </a:extLst>
          </p:cNvPr>
          <p:cNvCxnSpPr>
            <a:cxnSpLocks/>
            <a:stCxn id="4" idx="2"/>
            <a:endCxn id="5" idx="7"/>
          </p:cNvCxnSpPr>
          <p:nvPr/>
        </p:nvCxnSpPr>
        <p:spPr>
          <a:xfrm flipH="1">
            <a:off x="4397527" y="3066065"/>
            <a:ext cx="1075210" cy="4648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2" name="Straight Arrow Connector 81">
            <a:extLst>
              <a:ext uri="{FF2B5EF4-FFF2-40B4-BE49-F238E27FC236}">
                <a16:creationId xmlns:a16="http://schemas.microsoft.com/office/drawing/2014/main" id="{3189F78E-773C-AD26-9E98-7496890613AB}"/>
              </a:ext>
            </a:extLst>
          </p:cNvPr>
          <p:cNvCxnSpPr>
            <a:cxnSpLocks/>
            <a:stCxn id="4" idx="6"/>
            <a:endCxn id="7" idx="1"/>
          </p:cNvCxnSpPr>
          <p:nvPr/>
        </p:nvCxnSpPr>
        <p:spPr>
          <a:xfrm>
            <a:off x="7072937" y="3066065"/>
            <a:ext cx="961596" cy="6528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1" name="Straight Arrow Connector 90">
            <a:extLst>
              <a:ext uri="{FF2B5EF4-FFF2-40B4-BE49-F238E27FC236}">
                <a16:creationId xmlns:a16="http://schemas.microsoft.com/office/drawing/2014/main" id="{8267AA81-7D3D-BB81-DFE2-229A973479B2}"/>
              </a:ext>
            </a:extLst>
          </p:cNvPr>
          <p:cNvCxnSpPr>
            <a:cxnSpLocks/>
            <a:endCxn id="35" idx="3"/>
          </p:cNvCxnSpPr>
          <p:nvPr/>
        </p:nvCxnSpPr>
        <p:spPr>
          <a:xfrm flipH="1" flipV="1">
            <a:off x="2379979" y="2899539"/>
            <a:ext cx="1043368" cy="7225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5" name="Straight Arrow Connector 94">
            <a:extLst>
              <a:ext uri="{FF2B5EF4-FFF2-40B4-BE49-F238E27FC236}">
                <a16:creationId xmlns:a16="http://schemas.microsoft.com/office/drawing/2014/main" id="{F4BFDCDB-6C19-7C5F-6A45-50F9FAA70397}"/>
              </a:ext>
            </a:extLst>
          </p:cNvPr>
          <p:cNvCxnSpPr>
            <a:cxnSpLocks/>
            <a:stCxn id="5" idx="3"/>
          </p:cNvCxnSpPr>
          <p:nvPr/>
        </p:nvCxnSpPr>
        <p:spPr>
          <a:xfrm flipH="1">
            <a:off x="2901663" y="4035515"/>
            <a:ext cx="626576" cy="7818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8" name="Straight Arrow Connector 97">
            <a:extLst>
              <a:ext uri="{FF2B5EF4-FFF2-40B4-BE49-F238E27FC236}">
                <a16:creationId xmlns:a16="http://schemas.microsoft.com/office/drawing/2014/main" id="{08257946-1A9C-75BA-32AB-E28887CE25C3}"/>
              </a:ext>
            </a:extLst>
          </p:cNvPr>
          <p:cNvCxnSpPr>
            <a:cxnSpLocks/>
            <a:stCxn id="4" idx="4"/>
          </p:cNvCxnSpPr>
          <p:nvPr/>
        </p:nvCxnSpPr>
        <p:spPr>
          <a:xfrm flipH="1">
            <a:off x="6216354" y="3530885"/>
            <a:ext cx="56483" cy="9711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8" name="Straight Arrow Connector 107">
            <a:extLst>
              <a:ext uri="{FF2B5EF4-FFF2-40B4-BE49-F238E27FC236}">
                <a16:creationId xmlns:a16="http://schemas.microsoft.com/office/drawing/2014/main" id="{7C8D3EFB-A4C6-41E0-51DE-EE4ABA75525B}"/>
              </a:ext>
            </a:extLst>
          </p:cNvPr>
          <p:cNvCxnSpPr>
            <a:cxnSpLocks/>
            <a:stCxn id="6" idx="3"/>
          </p:cNvCxnSpPr>
          <p:nvPr/>
        </p:nvCxnSpPr>
        <p:spPr>
          <a:xfrm flipH="1">
            <a:off x="5472737" y="4992214"/>
            <a:ext cx="465027" cy="5622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6" name="Straight Arrow Connector 115">
            <a:extLst>
              <a:ext uri="{FF2B5EF4-FFF2-40B4-BE49-F238E27FC236}">
                <a16:creationId xmlns:a16="http://schemas.microsoft.com/office/drawing/2014/main" id="{D32F5FF2-82A8-817E-56E3-EE0E09E9E3D5}"/>
              </a:ext>
            </a:extLst>
          </p:cNvPr>
          <p:cNvCxnSpPr>
            <a:cxnSpLocks/>
          </p:cNvCxnSpPr>
          <p:nvPr/>
        </p:nvCxnSpPr>
        <p:spPr>
          <a:xfrm>
            <a:off x="6634480" y="5080000"/>
            <a:ext cx="414501" cy="5897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3" name="Straight Arrow Connector 122">
            <a:extLst>
              <a:ext uri="{FF2B5EF4-FFF2-40B4-BE49-F238E27FC236}">
                <a16:creationId xmlns:a16="http://schemas.microsoft.com/office/drawing/2014/main" id="{478FE37E-EEC2-EB56-496D-8156D57ACF8D}"/>
              </a:ext>
            </a:extLst>
          </p:cNvPr>
          <p:cNvCxnSpPr>
            <a:cxnSpLocks/>
          </p:cNvCxnSpPr>
          <p:nvPr/>
        </p:nvCxnSpPr>
        <p:spPr>
          <a:xfrm>
            <a:off x="8960952" y="4140027"/>
            <a:ext cx="1558254" cy="8991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Oval 7">
            <a:extLst>
              <a:ext uri="{FF2B5EF4-FFF2-40B4-BE49-F238E27FC236}">
                <a16:creationId xmlns:a16="http://schemas.microsoft.com/office/drawing/2014/main" id="{06D95D1C-07BF-4236-CA90-5834A1E370BD}"/>
              </a:ext>
            </a:extLst>
          </p:cNvPr>
          <p:cNvSpPr/>
          <p:nvPr/>
        </p:nvSpPr>
        <p:spPr>
          <a:xfrm>
            <a:off x="10426700" y="3087728"/>
            <a:ext cx="1295400" cy="8554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View Doctors</a:t>
            </a:r>
          </a:p>
        </p:txBody>
      </p:sp>
      <p:cxnSp>
        <p:nvCxnSpPr>
          <p:cNvPr id="11" name="Straight Arrow Connector 10">
            <a:extLst>
              <a:ext uri="{FF2B5EF4-FFF2-40B4-BE49-F238E27FC236}">
                <a16:creationId xmlns:a16="http://schemas.microsoft.com/office/drawing/2014/main" id="{375540C1-22D9-25E7-951A-98BB0ECD62B5}"/>
              </a:ext>
            </a:extLst>
          </p:cNvPr>
          <p:cNvCxnSpPr>
            <a:cxnSpLocks/>
            <a:stCxn id="7" idx="6"/>
            <a:endCxn id="8" idx="2"/>
          </p:cNvCxnSpPr>
          <p:nvPr/>
        </p:nvCxnSpPr>
        <p:spPr>
          <a:xfrm flipV="1">
            <a:off x="9140226" y="3515446"/>
            <a:ext cx="1286474" cy="4325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85950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C67EC-6DDB-408A-A9A0-99CE06C80198}"/>
              </a:ext>
            </a:extLst>
          </p:cNvPr>
          <p:cNvSpPr>
            <a:spLocks noGrp="1"/>
          </p:cNvSpPr>
          <p:nvPr>
            <p:ph type="title"/>
          </p:nvPr>
        </p:nvSpPr>
        <p:spPr/>
        <p:txBody>
          <a:bodyPr/>
          <a:lstStyle/>
          <a:p>
            <a:r>
              <a:rPr lang="en-US" dirty="0"/>
              <a:t>Data Required</a:t>
            </a:r>
            <a:endParaRPr lang="en-IN" dirty="0"/>
          </a:p>
        </p:txBody>
      </p:sp>
      <p:sp>
        <p:nvSpPr>
          <p:cNvPr id="3" name="Content Placeholder 2">
            <a:extLst>
              <a:ext uri="{FF2B5EF4-FFF2-40B4-BE49-F238E27FC236}">
                <a16:creationId xmlns:a16="http://schemas.microsoft.com/office/drawing/2014/main" id="{D7B67BF9-79B2-A8BD-8EDB-A117AC9261CE}"/>
              </a:ext>
            </a:extLst>
          </p:cNvPr>
          <p:cNvSpPr>
            <a:spLocks noGrp="1"/>
          </p:cNvSpPr>
          <p:nvPr>
            <p:ph idx="1"/>
          </p:nvPr>
        </p:nvSpPr>
        <p:spPr/>
        <p:txBody>
          <a:bodyPr/>
          <a:lstStyle/>
          <a:p>
            <a:r>
              <a:rPr lang="en-US" dirty="0"/>
              <a:t>Valid credentials</a:t>
            </a:r>
          </a:p>
          <a:p>
            <a:r>
              <a:rPr lang="en-US" dirty="0"/>
              <a:t>Admin can only add ,edit or delete details of doctor . Admin can also view list of users and appointments list .</a:t>
            </a:r>
          </a:p>
          <a:p>
            <a:r>
              <a:rPr lang="en-US" dirty="0"/>
              <a:t>Doctor can view doctors as well as appointments</a:t>
            </a:r>
          </a:p>
          <a:p>
            <a:r>
              <a:rPr lang="en-US" dirty="0"/>
              <a:t>User can able to view Doctors and Book </a:t>
            </a:r>
            <a:r>
              <a:rPr lang="en-US" dirty="0" err="1"/>
              <a:t>apoointment</a:t>
            </a:r>
            <a:endParaRPr lang="en-IN" dirty="0"/>
          </a:p>
        </p:txBody>
      </p:sp>
    </p:spTree>
    <p:extLst>
      <p:ext uri="{BB962C8B-B14F-4D97-AF65-F5344CB8AC3E}">
        <p14:creationId xmlns:p14="http://schemas.microsoft.com/office/powerpoint/2010/main" val="2311771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25EA4E-599B-24D4-C71F-4CB0C67645BC}"/>
              </a:ext>
            </a:extLst>
          </p:cNvPr>
          <p:cNvSpPr>
            <a:spLocks noGrp="1"/>
          </p:cNvSpPr>
          <p:nvPr>
            <p:ph type="title"/>
          </p:nvPr>
        </p:nvSpPr>
        <p:spPr>
          <a:xfrm>
            <a:off x="677334" y="2692400"/>
            <a:ext cx="8596668" cy="2702560"/>
          </a:xfrm>
        </p:spPr>
        <p:txBody>
          <a:bodyPr/>
          <a:lstStyle/>
          <a:p>
            <a:r>
              <a:rPr lang="en-US" dirty="0"/>
              <a:t>                      </a:t>
            </a:r>
            <a:r>
              <a:rPr lang="en-US" sz="7200" dirty="0"/>
              <a:t>Thank You</a:t>
            </a:r>
            <a:endParaRPr lang="en-IN" sz="7200" dirty="0"/>
          </a:p>
        </p:txBody>
      </p:sp>
    </p:spTree>
    <p:extLst>
      <p:ext uri="{BB962C8B-B14F-4D97-AF65-F5344CB8AC3E}">
        <p14:creationId xmlns:p14="http://schemas.microsoft.com/office/powerpoint/2010/main" val="45865643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645</TotalTime>
  <Words>201</Words>
  <Application>Microsoft Office PowerPoint</Application>
  <PresentationFormat>Widescreen</PresentationFormat>
  <Paragraphs>50</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ff11</vt:lpstr>
      <vt:lpstr>ff2</vt:lpstr>
      <vt:lpstr>Roboto</vt:lpstr>
      <vt:lpstr>Trebuchet MS</vt:lpstr>
      <vt:lpstr>Wingdings 3</vt:lpstr>
      <vt:lpstr>Facet</vt:lpstr>
      <vt:lpstr>Doctor Appointment Booking</vt:lpstr>
      <vt:lpstr>Need </vt:lpstr>
      <vt:lpstr>Requirements</vt:lpstr>
      <vt:lpstr>Services name-port number </vt:lpstr>
      <vt:lpstr>ER Diagram</vt:lpstr>
      <vt:lpstr>Data Required</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Appointment Booking</dc:title>
  <dc:creator>Supriya639@outlook.com</dc:creator>
  <cp:lastModifiedBy>Supriya639@outlook.com</cp:lastModifiedBy>
  <cp:revision>14</cp:revision>
  <dcterms:created xsi:type="dcterms:W3CDTF">2023-01-14T13:15:54Z</dcterms:created>
  <dcterms:modified xsi:type="dcterms:W3CDTF">2023-01-16T08:48:02Z</dcterms:modified>
</cp:coreProperties>
</file>