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8758" y="583475"/>
            <a:ext cx="7766936" cy="2551611"/>
          </a:xfrm>
        </p:spPr>
        <p:txBody>
          <a:bodyPr/>
          <a:lstStyle/>
          <a:p>
            <a:pPr algn="ctr"/>
            <a:r>
              <a:rPr lang="en-US" sz="5000" i="1" dirty="0" smtClean="0">
                <a:latin typeface="Times New Roman" panose="02020603050405020304" pitchFamily="18" charset="0"/>
                <a:cs typeface="Times New Roman" panose="02020603050405020304" pitchFamily="18" charset="0"/>
              </a:rPr>
              <a:t>YOUR </a:t>
            </a:r>
            <a:r>
              <a:rPr lang="en-US" sz="5000" i="1" dirty="0" smtClean="0">
                <a:latin typeface="Times New Roman" panose="02020603050405020304" pitchFamily="18" charset="0"/>
                <a:cs typeface="Times New Roman" panose="02020603050405020304" pitchFamily="18" charset="0"/>
              </a:rPr>
              <a:t>BANK</a:t>
            </a:r>
            <a:endParaRPr lang="en-IN" sz="5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60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627017"/>
            <a:ext cx="8882116" cy="5573486"/>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4000" i="1" dirty="0" smtClean="0">
                <a:solidFill>
                  <a:schemeClr val="accent1"/>
                </a:solidFill>
                <a:latin typeface="Times New Roman" panose="02020603050405020304" pitchFamily="18" charset="0"/>
                <a:cs typeface="Times New Roman" panose="02020603050405020304" pitchFamily="18" charset="0"/>
              </a:rPr>
              <a:t>THANK YOU</a:t>
            </a:r>
            <a:endParaRPr lang="en-IN" sz="4000"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17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Under The Guidance Of Hemant Brave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r">
              <a:buNone/>
            </a:pPr>
            <a:endParaRPr lang="en-US" dirty="0" smtClean="0"/>
          </a:p>
          <a:p>
            <a:pPr marL="0" indent="0" algn="r">
              <a:buNone/>
            </a:pPr>
            <a:endParaRPr lang="en-US" dirty="0" smtClean="0">
              <a:latin typeface="Times New Roman" panose="02020603050405020304" pitchFamily="18" charset="0"/>
              <a:cs typeface="Times New Roman" panose="02020603050405020304" pitchFamily="18" charset="0"/>
            </a:endParaRPr>
          </a:p>
          <a:p>
            <a:pPr marL="0" indent="0" algn="r">
              <a:buNone/>
            </a:pPr>
            <a:endParaRPr lang="en-US" dirty="0" smtClean="0">
              <a:latin typeface="Times New Roman" panose="02020603050405020304" pitchFamily="18" charset="0"/>
              <a:cs typeface="Times New Roman" panose="02020603050405020304" pitchFamily="18" charset="0"/>
            </a:endParaRPr>
          </a:p>
          <a:p>
            <a:pPr marL="0" indent="0" algn="r">
              <a:buNone/>
            </a:pPr>
            <a:endParaRPr lang="en-US" dirty="0" smtClean="0">
              <a:latin typeface="Times New Roman" panose="02020603050405020304" pitchFamily="18" charset="0"/>
              <a:cs typeface="Times New Roman" panose="02020603050405020304" pitchFamily="18" charset="0"/>
            </a:endParaRPr>
          </a:p>
          <a:p>
            <a:pPr marL="0" indent="0" algn="r">
              <a:buNone/>
            </a:pPr>
            <a:r>
              <a:rPr lang="en-US" dirty="0" smtClean="0">
                <a:latin typeface="Times New Roman" panose="02020603050405020304" pitchFamily="18" charset="0"/>
                <a:cs typeface="Times New Roman" panose="02020603050405020304" pitchFamily="18" charset="0"/>
              </a:rPr>
              <a:t>                     Budidha Sravani</a:t>
            </a:r>
          </a:p>
          <a:p>
            <a:pPr marL="0" indent="0" algn="r">
              <a:buNone/>
            </a:pPr>
            <a:r>
              <a:rPr lang="en-US" dirty="0" smtClean="0">
                <a:latin typeface="Times New Roman" panose="02020603050405020304" pitchFamily="18" charset="0"/>
                <a:cs typeface="Times New Roman" panose="02020603050405020304" pitchFamily="18" charset="0"/>
              </a:rPr>
              <a:t>Kukka Umamaheshwari</a:t>
            </a:r>
          </a:p>
          <a:p>
            <a:pPr marL="0" indent="0" algn="r">
              <a:buNone/>
            </a:pPr>
            <a:r>
              <a:rPr lang="en-US" dirty="0" smtClean="0">
                <a:latin typeface="Times New Roman" panose="02020603050405020304" pitchFamily="18" charset="0"/>
                <a:cs typeface="Times New Roman" panose="02020603050405020304" pitchFamily="18" charset="0"/>
              </a:rPr>
              <a:t>Komal Vithal Kamithkar</a:t>
            </a:r>
            <a:endParaRPr lang="en-IN" dirty="0">
              <a:latin typeface="Times New Roman" panose="02020603050405020304" pitchFamily="18" charset="0"/>
              <a:cs typeface="Times New Roman" panose="02020603050405020304" pitchFamily="18" charset="0"/>
            </a:endParaRPr>
          </a:p>
          <a:p>
            <a:pPr marL="0" indent="0" algn="r">
              <a:buNone/>
            </a:pPr>
            <a:r>
              <a:rPr lang="en-US" dirty="0" smtClean="0">
                <a:latin typeface="Times New Roman" panose="02020603050405020304" pitchFamily="18" charset="0"/>
                <a:cs typeface="Times New Roman" panose="02020603050405020304" pitchFamily="18" charset="0"/>
              </a:rPr>
              <a:t>Kadiyala Hemasri Allasai</a:t>
            </a:r>
          </a:p>
          <a:p>
            <a:pPr marL="0" indent="0" algn="r">
              <a:buNone/>
            </a:pPr>
            <a:r>
              <a:rPr lang="en-US" dirty="0" smtClean="0">
                <a:latin typeface="Times New Roman" panose="02020603050405020304" pitchFamily="18" charset="0"/>
                <a:cs typeface="Times New Roman" panose="02020603050405020304" pitchFamily="18" charset="0"/>
              </a:rPr>
              <a:t>    Axis Batch-10</a:t>
            </a:r>
          </a:p>
          <a:p>
            <a:pPr marL="0" indent="0">
              <a:buNone/>
            </a:pPr>
            <a:endParaRPr lang="en-IN" dirty="0"/>
          </a:p>
        </p:txBody>
      </p:sp>
    </p:spTree>
    <p:extLst>
      <p:ext uri="{BB962C8B-B14F-4D97-AF65-F5344CB8AC3E}">
        <p14:creationId xmlns:p14="http://schemas.microsoft.com/office/powerpoint/2010/main" val="71924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Table Of Contents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Body)"/>
              </a:rPr>
              <a:t>Introduction</a:t>
            </a:r>
          </a:p>
          <a:p>
            <a:pPr>
              <a:buFont typeface="Wingdings" panose="05000000000000000000" pitchFamily="2" charset="2"/>
              <a:buChar char="Ø"/>
            </a:pPr>
            <a:r>
              <a:rPr lang="en-US" dirty="0" smtClean="0">
                <a:latin typeface="Times New Roman (Body)"/>
              </a:rPr>
              <a:t>Requirements</a:t>
            </a:r>
          </a:p>
          <a:p>
            <a:pPr>
              <a:buFont typeface="Wingdings" panose="05000000000000000000" pitchFamily="2" charset="2"/>
              <a:buChar char="Ø"/>
            </a:pPr>
            <a:r>
              <a:rPr lang="en-US" dirty="0" smtClean="0">
                <a:latin typeface="Times New Roman (Body)"/>
              </a:rPr>
              <a:t>Technologies</a:t>
            </a:r>
          </a:p>
          <a:p>
            <a:pPr>
              <a:buFont typeface="Wingdings" panose="05000000000000000000" pitchFamily="2" charset="2"/>
              <a:buChar char="Ø"/>
            </a:pPr>
            <a:r>
              <a:rPr lang="en-US" dirty="0" smtClean="0">
                <a:latin typeface="Times New Roman (Body)"/>
              </a:rPr>
              <a:t>Service Names – Port Numbers</a:t>
            </a:r>
          </a:p>
          <a:p>
            <a:pPr>
              <a:buFont typeface="Wingdings" panose="05000000000000000000" pitchFamily="2" charset="2"/>
              <a:buChar char="Ø"/>
            </a:pPr>
            <a:r>
              <a:rPr lang="en-US" dirty="0" smtClean="0">
                <a:latin typeface="Times New Roman (Body)"/>
              </a:rPr>
              <a:t>Flow Chart</a:t>
            </a:r>
          </a:p>
          <a:p>
            <a:pPr>
              <a:buFont typeface="Wingdings" panose="05000000000000000000" pitchFamily="2" charset="2"/>
              <a:buChar char="Ø"/>
            </a:pPr>
            <a:r>
              <a:rPr lang="en-US" dirty="0" smtClean="0">
                <a:latin typeface="Times New Roman (Body)"/>
              </a:rPr>
              <a:t>Demo</a:t>
            </a:r>
          </a:p>
          <a:p>
            <a:pPr>
              <a:buFont typeface="Wingdings" panose="05000000000000000000" pitchFamily="2" charset="2"/>
              <a:buChar char="Ø"/>
            </a:pPr>
            <a:r>
              <a:rPr lang="en-US" dirty="0" smtClean="0">
                <a:latin typeface="Times New Roman (Body)"/>
              </a:rPr>
              <a:t>Conclusion</a:t>
            </a:r>
            <a:endParaRPr lang="en-IN" dirty="0">
              <a:latin typeface="Times New Roman (Body)"/>
            </a:endParaRPr>
          </a:p>
        </p:txBody>
      </p:sp>
    </p:spTree>
    <p:extLst>
      <p:ext uri="{BB962C8B-B14F-4D97-AF65-F5344CB8AC3E}">
        <p14:creationId xmlns:p14="http://schemas.microsoft.com/office/powerpoint/2010/main" val="2836284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322218"/>
            <a:ext cx="8795031" cy="1149532"/>
          </a:xfrm>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7349" y="1367247"/>
            <a:ext cx="8716653" cy="4674116"/>
          </a:xfrm>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Your Bank Learning </a:t>
            </a:r>
            <a:r>
              <a:rPr lang="en-US" dirty="0">
                <a:latin typeface="Times New Roman" panose="02020603050405020304" pitchFamily="18" charset="0"/>
                <a:cs typeface="Times New Roman" panose="02020603050405020304" pitchFamily="18" charset="0"/>
              </a:rPr>
              <a:t>management systems, </a:t>
            </a:r>
            <a:r>
              <a:rPr lang="en-US" dirty="0" smtClean="0">
                <a:latin typeface="Times New Roman" panose="02020603050405020304" pitchFamily="18" charset="0"/>
                <a:cs typeface="Times New Roman" panose="02020603050405020304" pitchFamily="18" charset="0"/>
              </a:rPr>
              <a:t>or YB </a:t>
            </a:r>
            <a:r>
              <a:rPr lang="en-US" dirty="0">
                <a:latin typeface="Times New Roman" panose="02020603050405020304" pitchFamily="18" charset="0"/>
                <a:cs typeface="Times New Roman" panose="02020603050405020304" pitchFamily="18" charset="0"/>
              </a:rPr>
              <a:t>LMS, are software platforms designed to manage, distribute and track employee training. They are often used in corporate settings to deliver online courses and track employee progress. However, they can also be used in other ways, such as to provide compliance training or customer education.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06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191589"/>
            <a:ext cx="8899533" cy="931817"/>
          </a:xfrm>
        </p:spPr>
        <p:txBody>
          <a:bodyPr/>
          <a:lstStyle/>
          <a:p>
            <a:r>
              <a:rPr lang="en-US" dirty="0" smtClean="0">
                <a:latin typeface="Times New Roman" panose="02020603050405020304" pitchFamily="18" charset="0"/>
                <a:cs typeface="Times New Roman" panose="02020603050405020304" pitchFamily="18" charset="0"/>
              </a:rPr>
              <a:t>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469" y="940526"/>
            <a:ext cx="9283337" cy="5355771"/>
          </a:xfrm>
        </p:spPr>
        <p:txBody>
          <a:bodyPr/>
          <a:lstStyle/>
          <a:p>
            <a:pPr marL="0" indent="0">
              <a:buNone/>
            </a:pPr>
            <a:r>
              <a:rPr lang="en-US" u="sng" dirty="0" smtClean="0">
                <a:latin typeface="Times New Roman" panose="02020603050405020304" pitchFamily="18" charset="0"/>
                <a:cs typeface="Times New Roman" panose="02020603050405020304" pitchFamily="18" charset="0"/>
              </a:rPr>
              <a:t>Hardware Requirements: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Windows OS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8GB Ram</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Internet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u="sng" dirty="0" smtClean="0">
                <a:latin typeface="Times New Roman" panose="02020603050405020304" pitchFamily="18" charset="0"/>
                <a:cs typeface="Times New Roman" panose="02020603050405020304" pitchFamily="18" charset="0"/>
              </a:rPr>
              <a:t>Software Requirements: -</a:t>
            </a:r>
            <a:endParaRPr lang="en-IN"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47" y="3430398"/>
            <a:ext cx="1696236" cy="15250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4886" y="3773104"/>
            <a:ext cx="1182301" cy="118230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7046" y="5386659"/>
            <a:ext cx="1819275" cy="90963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380" y="5922022"/>
            <a:ext cx="2380224" cy="37427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1356" y="5756809"/>
            <a:ext cx="2286636" cy="539488"/>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7232" y="3655788"/>
            <a:ext cx="1221377" cy="1221377"/>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6400" y="3526899"/>
            <a:ext cx="1489528" cy="1428506"/>
          </a:xfrm>
          <a:prstGeom prst="rect">
            <a:avLst/>
          </a:prstGeom>
        </p:spPr>
      </p:pic>
    </p:spTree>
    <p:extLst>
      <p:ext uri="{BB962C8B-B14F-4D97-AF65-F5344CB8AC3E}">
        <p14:creationId xmlns:p14="http://schemas.microsoft.com/office/powerpoint/2010/main" val="697397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165464"/>
            <a:ext cx="9056288" cy="818606"/>
          </a:xfrm>
        </p:spPr>
        <p:txBody>
          <a:bodyPr/>
          <a:lstStyle/>
          <a:p>
            <a:r>
              <a:rPr lang="en-US" dirty="0" smtClean="0">
                <a:latin typeface="Times New Roman" panose="02020603050405020304" pitchFamily="18" charset="0"/>
                <a:cs typeface="Times New Roman" panose="02020603050405020304" pitchFamily="18" charset="0"/>
              </a:rPr>
              <a:t>Technologies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8343" y="984071"/>
            <a:ext cx="8925659" cy="5268684"/>
          </a:xfrm>
        </p:spPr>
        <p:txBody>
          <a:bodyPr/>
          <a:lstStyle/>
          <a:p>
            <a:pPr marL="0" indent="0">
              <a:buNone/>
            </a:pPr>
            <a:r>
              <a:rPr lang="en-US" dirty="0" smtClean="0">
                <a:latin typeface="Times New Roman" panose="02020603050405020304" pitchFamily="18" charset="0"/>
                <a:cs typeface="Times New Roman" panose="02020603050405020304" pitchFamily="18" charset="0"/>
              </a:rPr>
              <a:t>Front-end: -</a:t>
            </a:r>
          </a:p>
          <a:p>
            <a:pPr marL="0" indent="0">
              <a:buNone/>
            </a:pPr>
            <a:endParaRPr lang="en-US" u="sng" dirty="0"/>
          </a:p>
          <a:p>
            <a:pPr marL="0" indent="0">
              <a:buNone/>
            </a:pPr>
            <a:endParaRPr lang="en-US" u="sng" dirty="0" smtClean="0"/>
          </a:p>
          <a:p>
            <a:pPr marL="0" indent="0">
              <a:buNone/>
            </a:pPr>
            <a:endParaRPr lang="en-US" u="sng" dirty="0"/>
          </a:p>
          <a:p>
            <a:pPr marL="0" indent="0">
              <a:buNone/>
            </a:pPr>
            <a:endParaRPr lang="en-US" u="sng" dirty="0" smtClean="0"/>
          </a:p>
          <a:p>
            <a:pPr marL="0" indent="0">
              <a:buNone/>
            </a:pPr>
            <a:endParaRPr lang="en-US" u="sng" dirty="0" smtClean="0"/>
          </a:p>
          <a:p>
            <a:pPr marL="0" indent="0" algn="ctr">
              <a:buNone/>
            </a:pPr>
            <a:r>
              <a:rPr lang="en-US" dirty="0" smtClean="0">
                <a:latin typeface="Times New Roman" panose="02020603050405020304" pitchFamily="18" charset="0"/>
                <a:cs typeface="Times New Roman" panose="02020603050405020304" pitchFamily="18" charset="0"/>
              </a:rPr>
              <a:t>                                                                         Databases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Back-end: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14" y="1576252"/>
            <a:ext cx="1217023" cy="12170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2258" y="1576252"/>
            <a:ext cx="859582" cy="121241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1772" y="1654630"/>
            <a:ext cx="1868712" cy="12279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897" y="3811301"/>
            <a:ext cx="1628503" cy="101814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9040" y="4172319"/>
            <a:ext cx="2438017" cy="65712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314" y="4748155"/>
            <a:ext cx="1810773" cy="1131733"/>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9190" y="4829441"/>
            <a:ext cx="1793269" cy="1340889"/>
          </a:xfrm>
          <a:prstGeom prst="rect">
            <a:avLst/>
          </a:prstGeom>
        </p:spPr>
      </p:pic>
    </p:spTree>
    <p:extLst>
      <p:ext uri="{BB962C8B-B14F-4D97-AF65-F5344CB8AC3E}">
        <p14:creationId xmlns:p14="http://schemas.microsoft.com/office/powerpoint/2010/main" val="2000694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182880"/>
            <a:ext cx="9064996" cy="801189"/>
          </a:xfrm>
        </p:spPr>
        <p:txBody>
          <a:bodyPr/>
          <a:lstStyle/>
          <a:p>
            <a:r>
              <a:rPr lang="en-US" dirty="0" smtClean="0">
                <a:latin typeface="Times New Roman" panose="02020603050405020304" pitchFamily="18" charset="0"/>
                <a:cs typeface="Times New Roman" panose="02020603050405020304" pitchFamily="18" charset="0"/>
              </a:rPr>
              <a:t>Service Names – Port Numbers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984069"/>
            <a:ext cx="9065623" cy="5129347"/>
          </a:xfrm>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Eureka Server                    -       	8761</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Api Gateway                     -        	9000</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AdminMicroService          -              9003</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EmployeeService              -      	        9002</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Salary                                -              9007</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JobOppurtunities               -             8031</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LiveProjects-Service          -            9008</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NotificationService            -            8083</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StakeHolders-Service         -           8081</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SupportTeam-Service         -            9003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70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210" y="287383"/>
            <a:ext cx="8343332" cy="5972155"/>
          </a:xfrm>
        </p:spPr>
      </p:pic>
    </p:spTree>
    <p:extLst>
      <p:ext uri="{BB962C8B-B14F-4D97-AF65-F5344CB8AC3E}">
        <p14:creationId xmlns:p14="http://schemas.microsoft.com/office/powerpoint/2010/main" val="257787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Demo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1616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212</TotalTime>
  <Words>134</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Times New Roman</vt:lpstr>
      <vt:lpstr>Times New Roman (Body)</vt:lpstr>
      <vt:lpstr>Trebuchet MS</vt:lpstr>
      <vt:lpstr>Wingdings</vt:lpstr>
      <vt:lpstr>Wingdings 3</vt:lpstr>
      <vt:lpstr>Facet</vt:lpstr>
      <vt:lpstr>YOUR BANK</vt:lpstr>
      <vt:lpstr>Under The Guidance Of Hemant Brave</vt:lpstr>
      <vt:lpstr>Table Of Contents</vt:lpstr>
      <vt:lpstr>Introduction</vt:lpstr>
      <vt:lpstr>Requirements</vt:lpstr>
      <vt:lpstr>Technologies</vt:lpstr>
      <vt:lpstr>Service Names – Port Numbers</vt:lpstr>
      <vt:lpstr>PowerPoint Presentation</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BANK</dc:title>
  <dc:creator>user</dc:creator>
  <cp:lastModifiedBy>user</cp:lastModifiedBy>
  <cp:revision>24</cp:revision>
  <dcterms:created xsi:type="dcterms:W3CDTF">2023-02-26T08:13:43Z</dcterms:created>
  <dcterms:modified xsi:type="dcterms:W3CDTF">2023-02-27T04:26:30Z</dcterms:modified>
</cp:coreProperties>
</file>