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aven Pro" charset="0"/>
      <p:regular r:id="rId8"/>
      <p:bold r:id="rId9"/>
    </p:embeddedFont>
    <p:embeddedFont>
      <p:font typeface="Nunito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0dcddd13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0dcddd13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0dcddd139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0dcddd139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0dcddd139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0dcddd139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0dcddd139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0dcddd139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Technology</a:t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375" y="-21475"/>
            <a:ext cx="9292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1207100" y="214700"/>
            <a:ext cx="72999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WEB TECHNOLOGY</a:t>
            </a:r>
            <a:endParaRPr sz="48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180575" y="5000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6"/>
                </a:solidFill>
              </a:rPr>
              <a:t>content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260550" y="1247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HTML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CS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XML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JAVASCRIPT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AJAX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801025" y="431325"/>
            <a:ext cx="7533300" cy="48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HTML</a:t>
            </a:r>
            <a:endParaRPr sz="18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HTML means hyper text markup languages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used  for creating web pages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easy to compair another languages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tag and it is main of the every creating web pages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CSS</a:t>
            </a:r>
            <a:endParaRPr sz="18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CSS means casecading stylesheet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mainly three parts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Internal css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External css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Inline css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657450" y="258825"/>
            <a:ext cx="7829100" cy="4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XML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XML means extansible markup languages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mainly for creating images,background,ect.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JAVASCRIPT</a:t>
            </a:r>
            <a:endParaRPr sz="1800"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lightweight, interpreted, or just-in-time compiled programming language with first-class functions. While it is most well-known as the scripting language for Web pages, many non-browser environments also use it, such as Node.js, Apache CouchDB and Adobe Acrobat.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AJAX</a:t>
            </a:r>
            <a:endParaRPr sz="18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AJAX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stands for Asynchronous JavaScript and XML.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AJAX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new technique for creating better, faster, and more interactive web applications with the help of XML, HTML, CSS, and Java Script.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Ajax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uses XHTML for content, CSS for presentation, along with Document Object Model and JavaScript for dynamic content display.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375" y="1127425"/>
            <a:ext cx="5393126" cy="26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Maven Pro</vt:lpstr>
      <vt:lpstr>Nunito</vt:lpstr>
      <vt:lpstr>Momentum</vt:lpstr>
      <vt:lpstr>Web Technology</vt:lpstr>
      <vt:lpstr>content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R&amp;D</dc:creator>
  <cp:lastModifiedBy>R&amp;D</cp:lastModifiedBy>
  <cp:revision>1</cp:revision>
  <dcterms:modified xsi:type="dcterms:W3CDTF">2019-09-09T11:20:09Z</dcterms:modified>
</cp:coreProperties>
</file>