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91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dhat.com/products/openshift/getting-started" TargetMode="External"/><Relationship Id="rId2" Type="http://schemas.openxmlformats.org/officeDocument/2006/relationships/hyperlink" Target="https://docs.google.com/document/d/14KgKkV8mTrtGgCYVRhL8RrG2N1UCxNur/edit?tab=t.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C9CeYs36uA&amp;list=PL_6klLfS1WqG2JM6fFFWGlhLJLCB5mr7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6A48F-A6B0-8D56-7B7C-16F26AA4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 flipH="1">
            <a:off x="-1" y="0"/>
            <a:ext cx="12231077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7EB2F-8642-4CE9-2788-30368AFFE4B3}"/>
              </a:ext>
            </a:extLst>
          </p:cNvPr>
          <p:cNvSpPr txBox="1"/>
          <p:nvPr/>
        </p:nvSpPr>
        <p:spPr>
          <a:xfrm>
            <a:off x="7740719" y="2651361"/>
            <a:ext cx="3607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Airline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BC29-E3F7-7BEE-6F6A-A8533EF11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D583-B195-6C22-AB0E-B5AD14138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F9E32-468F-F6B0-7D47-A05EC10A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3" y="184225"/>
            <a:ext cx="2172003" cy="216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26443-05A2-3CA0-7E95-3F94ECF4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069" y="220865"/>
            <a:ext cx="4102778" cy="2136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E1CD5-1145-A25C-2CA7-574C810BF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07" y="2542299"/>
            <a:ext cx="6051033" cy="1918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61D0AB-2769-6B22-F083-8B10B1A6B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59" y="4474659"/>
            <a:ext cx="6163879" cy="22108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5A4A04-59DE-2249-6FD0-6D0FF5EBF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383" y="220865"/>
            <a:ext cx="421245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7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A12B-933E-07F5-D24B-0563C47E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843" y="-121204"/>
            <a:ext cx="8320314" cy="145535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9941B-16A9-C5EE-BBCB-8DDC2E067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76" y="1587242"/>
            <a:ext cx="9976180" cy="375784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     Achievements: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Fully functional airline booking.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MySQL integration wit data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of Swing-based UI</a:t>
            </a:r>
          </a:p>
          <a:p>
            <a:pPr algn="l"/>
            <a:endParaRPr lang="en-IN" sz="1600" dirty="0"/>
          </a:p>
          <a:p>
            <a:pPr algn="l"/>
            <a:endParaRPr lang="en-IN" sz="1600" dirty="0"/>
          </a:p>
          <a:p>
            <a:pPr algn="l"/>
            <a:r>
              <a:rPr lang="en-IN" sz="1100" dirty="0"/>
              <a:t>           </a:t>
            </a:r>
            <a:r>
              <a:rPr lang="en-IN" sz="2000" dirty="0"/>
              <a:t>Learnings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JDBC and Swing 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Practical experience in SQL queries and error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algn="l"/>
            <a:endParaRPr lang="en-IN" sz="2000" dirty="0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6297F538-0398-D8F0-1877-B516E86A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76" y="1587242"/>
            <a:ext cx="457200" cy="457200"/>
          </a:xfrm>
          <a:prstGeom prst="rect">
            <a:avLst/>
          </a:prstGeom>
        </p:spPr>
      </p:pic>
      <p:pic>
        <p:nvPicPr>
          <p:cNvPr id="7" name="Graphic 6" descr="Open book with solid fill">
            <a:extLst>
              <a:ext uri="{FF2B5EF4-FFF2-40B4-BE49-F238E27FC236}">
                <a16:creationId xmlns:a16="http://schemas.microsoft.com/office/drawing/2014/main" id="{F916B2DF-A3D6-3246-9376-1CC137DF9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65" y="38942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6B76-1F01-F36A-CE79-930D4163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0"/>
            <a:ext cx="9440034" cy="1828801"/>
          </a:xfrm>
        </p:spPr>
        <p:txBody>
          <a:bodyPr/>
          <a:lstStyle/>
          <a:p>
            <a:r>
              <a:rPr lang="en-US" dirty="0"/>
              <a:t>Reference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E08DB-131A-1227-425A-4AE813ED0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293" y="2011364"/>
            <a:ext cx="9440034" cy="104986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https://docs.google.com/document/d/14KgKkV8mTrtGgCYVRhL8RrG2N1UCxNur/edit?tab=t.0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https://developers.redhat.com/products/openshift/getting-started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https://www.youtube.com/watch?v=KC9CeYs36uA&amp;list=PL_6klLfS1WqG2JM6fFFWGlhLJLCB5mr7T</a:t>
            </a:r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27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4AC1-3B3B-2FB4-7C41-0DE267E6A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943" y="-687910"/>
            <a:ext cx="9440034" cy="1828801"/>
          </a:xfrm>
        </p:spPr>
        <p:txBody>
          <a:bodyPr/>
          <a:lstStyle/>
          <a:p>
            <a:r>
              <a:rPr lang="en-US" dirty="0"/>
              <a:t>Members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0DAD5-091E-8754-D565-E09278AF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57" y="1684072"/>
            <a:ext cx="9534377" cy="34898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Shubham Swain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Mahi Agarwal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Harsh Agarwal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Shubhi Raj Saxena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Satpreet</a:t>
            </a:r>
            <a:r>
              <a:rPr lang="en-IN" dirty="0"/>
              <a:t> Kaur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Archie </a:t>
            </a:r>
            <a:r>
              <a:rPr lang="en-IN" dirty="0" err="1"/>
              <a:t>chawala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4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187-4C55-2E4E-D6A5-FA831C08A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818" y="161925"/>
            <a:ext cx="9440034" cy="1828801"/>
          </a:xfrm>
        </p:spPr>
        <p:txBody>
          <a:bodyPr/>
          <a:lstStyle/>
          <a:p>
            <a:r>
              <a:rPr lang="en-US" dirty="0"/>
              <a:t>Index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2E029-3F0B-8CF0-0FF1-12E07A0EA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676401"/>
            <a:ext cx="9963002" cy="451484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 Stack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232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2440"/>
            <a:ext cx="10353762" cy="1257300"/>
          </a:xfrm>
        </p:spPr>
        <p:txBody>
          <a:bodyPr>
            <a:normAutofit/>
          </a:bodyPr>
          <a:lstStyle/>
          <a:p>
            <a:r>
              <a:rPr lang="en-US" sz="5400" b="1" dirty="0"/>
              <a:t>Introduction</a:t>
            </a:r>
          </a:p>
        </p:txBody>
      </p:sp>
      <p:pic>
        <p:nvPicPr>
          <p:cNvPr id="6" name="Content Placeholder 5" descr="Laptop with solid fill">
            <a:extLst>
              <a:ext uri="{FF2B5EF4-FFF2-40B4-BE49-F238E27FC236}">
                <a16:creationId xmlns:a16="http://schemas.microsoft.com/office/drawing/2014/main" id="{02395FDC-1539-CA3D-929F-3D426B574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644" y="2043588"/>
            <a:ext cx="1071563" cy="1071563"/>
          </a:xfr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9AE4F64D-963E-3A34-9490-0288C9E4F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3476" y="2122170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C8DB4C01-8CDC-91EE-FAEF-E2F553133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0956" y="212216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E7151E-D47A-B6F2-83BE-F745C68F6F21}"/>
              </a:ext>
            </a:extLst>
          </p:cNvPr>
          <p:cNvSpPr txBox="1"/>
          <p:nvPr/>
        </p:nvSpPr>
        <p:spPr>
          <a:xfrm>
            <a:off x="1077615" y="3429000"/>
            <a:ext cx="24841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overview</a:t>
            </a:r>
          </a:p>
          <a:p>
            <a:endParaRPr lang="en-US" sz="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Java-based airline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Desktop app with Swing GUI+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Manage bookings, cancellations, flight &amp; aircraft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5BCA7-30CC-1837-41B0-204FA2D19DA0}"/>
              </a:ext>
            </a:extLst>
          </p:cNvPr>
          <p:cNvSpPr txBox="1"/>
          <p:nvPr/>
        </p:nvSpPr>
        <p:spPr>
          <a:xfrm>
            <a:off x="5006340" y="2814161"/>
            <a:ext cx="248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C5FED-1260-F442-5FD5-C1AC18669AF7}"/>
              </a:ext>
            </a:extLst>
          </p:cNvPr>
          <p:cNvSpPr txBox="1"/>
          <p:nvPr/>
        </p:nvSpPr>
        <p:spPr>
          <a:xfrm>
            <a:off x="4983500" y="3431894"/>
            <a:ext cx="26187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Problem Statement</a:t>
            </a:r>
          </a:p>
          <a:p>
            <a:endParaRPr lang="en-US" sz="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Manual operations cause delay and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Lack of centralized, real-time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Growing complexity with airline 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825-D993-50B3-0750-87E48921D064}"/>
              </a:ext>
            </a:extLst>
          </p:cNvPr>
          <p:cNvSpPr txBox="1"/>
          <p:nvPr/>
        </p:nvSpPr>
        <p:spPr>
          <a:xfrm>
            <a:off x="9023969" y="3336667"/>
            <a:ext cx="2618704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Objectives</a:t>
            </a:r>
          </a:p>
          <a:p>
            <a:endParaRPr lang="en-US" sz="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Automate flight &amp; booking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User-friendly booking for passengers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Admin control over flight &amp;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Scalable, consistent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B81B-E0B0-A43D-4EB1-C6ABE94A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B17636-8D85-3B1F-515A-5D240D886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155" y="1866900"/>
            <a:ext cx="922599" cy="922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8A5E21-881B-0105-969E-2CAD6112D622}"/>
              </a:ext>
            </a:extLst>
          </p:cNvPr>
          <p:cNvSpPr txBox="1"/>
          <p:nvPr/>
        </p:nvSpPr>
        <p:spPr>
          <a:xfrm>
            <a:off x="862299" y="3483293"/>
            <a:ext cx="303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 - core language for backend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Swing  -  GUI framework for desktop UI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092A04-90E6-9027-C37E-BDE31D3F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318" y="1865955"/>
            <a:ext cx="923544" cy="923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470C5F-FB5A-16A0-F1BC-C94CCEF15435}"/>
              </a:ext>
            </a:extLst>
          </p:cNvPr>
          <p:cNvSpPr txBox="1"/>
          <p:nvPr/>
        </p:nvSpPr>
        <p:spPr>
          <a:xfrm>
            <a:off x="8455180" y="3391792"/>
            <a:ext cx="3175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MySQL - For persistent, structured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MySQL command line - For database handling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5E2953-4437-9A22-DFA0-A396F6F7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904" y="1865955"/>
            <a:ext cx="1030976" cy="10309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0C31FF-4264-7B6F-53F1-6BA67D67BBDB}"/>
              </a:ext>
            </a:extLst>
          </p:cNvPr>
          <p:cNvSpPr txBox="1"/>
          <p:nvPr/>
        </p:nvSpPr>
        <p:spPr>
          <a:xfrm>
            <a:off x="5002986" y="3468337"/>
            <a:ext cx="34521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VS Code - code for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Git/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3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8C1-E0D0-A10B-61FF-35A91BCB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77407" y="1443788"/>
            <a:ext cx="13764733" cy="3721769"/>
          </a:xfrm>
        </p:spPr>
        <p:txBody>
          <a:bodyPr>
            <a:normAutofit/>
          </a:bodyPr>
          <a:lstStyle/>
          <a:p>
            <a:r>
              <a:rPr lang="en-US" sz="6000" dirty="0"/>
              <a:t>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E5F54-B91D-BB4D-4FC9-D4547EB5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07" y="0"/>
            <a:ext cx="6896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0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3C5D-99A5-71DE-185B-4A713468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8752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dirty="0"/>
              <a:t>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C7FBF-0105-80A1-A941-CC993DEC4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061607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F2C7-03C8-88C0-9135-A4C2928E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07" y="1257300"/>
            <a:ext cx="10130394" cy="3724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DA8E5-D662-CEFB-FE3F-58E736B83682}"/>
              </a:ext>
            </a:extLst>
          </p:cNvPr>
          <p:cNvSpPr txBox="1"/>
          <p:nvPr/>
        </p:nvSpPr>
        <p:spPr>
          <a:xfrm>
            <a:off x="2427316" y="5408398"/>
            <a:ext cx="967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This Java snippet launches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LoginFrame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GUI window on the Event Dispatch Thread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SwingUtilities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for thread safety.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ED08-8353-3696-BC10-DE13FE2F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1AFAD-E6D8-0CBF-4F22-5DC698A16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ED1BC-643C-116B-8FDC-18C0208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3657" cy="555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05369-3617-90FE-11D0-B8333AF8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86" y="1085237"/>
            <a:ext cx="6923314" cy="5772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9A5BEA-CF66-71B8-FAEC-C1BDD44D721F}"/>
              </a:ext>
            </a:extLst>
          </p:cNvPr>
          <p:cNvSpPr txBox="1"/>
          <p:nvPr/>
        </p:nvSpPr>
        <p:spPr>
          <a:xfrm>
            <a:off x="7300685" y="19527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61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532E-E457-20B3-F1BF-8B0ABC22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4661" y="0"/>
            <a:ext cx="10353762" cy="1257300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8687E-783A-E4AB-C893-DD338D8BC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47" y="1015943"/>
            <a:ext cx="2694911" cy="1841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93E11-489A-D76B-03CB-B641C83D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25" y="1116870"/>
            <a:ext cx="2694911" cy="18377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69DB984-598E-3A28-4514-83E99B531453}"/>
              </a:ext>
            </a:extLst>
          </p:cNvPr>
          <p:cNvSpPr/>
          <p:nvPr/>
        </p:nvSpPr>
        <p:spPr>
          <a:xfrm>
            <a:off x="4041321" y="1936866"/>
            <a:ext cx="407324" cy="141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04629D-537E-2BE7-9253-F77219A7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14" y="3111279"/>
            <a:ext cx="4706866" cy="3570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0A13D-13DD-3B9A-7FD3-97F1A4F26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188" y="3429000"/>
            <a:ext cx="4085540" cy="31105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19BF0B-6120-DE15-07C8-B68D24C7BA2B}"/>
              </a:ext>
            </a:extLst>
          </p:cNvPr>
          <p:cNvSpPr/>
          <p:nvPr/>
        </p:nvSpPr>
        <p:spPr>
          <a:xfrm>
            <a:off x="7813964" y="1870364"/>
            <a:ext cx="540327" cy="1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526975-D1DF-9C82-10E3-4181F49D12B1}"/>
              </a:ext>
            </a:extLst>
          </p:cNvPr>
          <p:cNvSpPr/>
          <p:nvPr/>
        </p:nvSpPr>
        <p:spPr>
          <a:xfrm>
            <a:off x="8229647" y="1870364"/>
            <a:ext cx="207818" cy="7065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4D8ECA-1239-48C7-590E-240E3E726B84}"/>
              </a:ext>
            </a:extLst>
          </p:cNvPr>
          <p:cNvSpPr/>
          <p:nvPr/>
        </p:nvSpPr>
        <p:spPr>
          <a:xfrm rot="10800000">
            <a:off x="5948880" y="4438996"/>
            <a:ext cx="834305" cy="282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33A-9644-F09B-A7EC-E8D7E269C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1465C-245A-06E5-C938-DDB641184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2EBEC-621F-34BE-A54E-03533759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4" y="293305"/>
            <a:ext cx="3885862" cy="2952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0FED0-D581-567F-B52C-C299848E5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10" y="329695"/>
            <a:ext cx="3809086" cy="2879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8E8C6-09BE-C1DA-25A1-37C17191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000" y="233645"/>
            <a:ext cx="3932933" cy="2975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48A7E-97C4-D97F-5FF8-D3E810DC5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80" y="3612227"/>
            <a:ext cx="3777190" cy="2853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916E7-EEC1-5E1E-13ED-D113BB780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068" y="3547156"/>
            <a:ext cx="3848720" cy="2918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D599E1-EAAA-5100-869D-8C9E6CB48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286" y="3598341"/>
            <a:ext cx="3734383" cy="28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1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{A978EB38-EB95-492C-8216-DAE96B87F234}tf11665031_win32</Template>
  <TotalTime>264</TotalTime>
  <Words>240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Arial Nova Light</vt:lpstr>
      <vt:lpstr>Arial Unicode MS</vt:lpstr>
      <vt:lpstr>Wingdings 2</vt:lpstr>
      <vt:lpstr>SlateVTI</vt:lpstr>
      <vt:lpstr>PowerPoint Presentation</vt:lpstr>
      <vt:lpstr>Index </vt:lpstr>
      <vt:lpstr>Introduction</vt:lpstr>
      <vt:lpstr>Tech Stack</vt:lpstr>
      <vt:lpstr>Workflow</vt:lpstr>
      <vt:lpstr>Working</vt:lpstr>
      <vt:lpstr>PowerPoint Presentation</vt:lpstr>
      <vt:lpstr>Output</vt:lpstr>
      <vt:lpstr>PowerPoint Presentation</vt:lpstr>
      <vt:lpstr>PowerPoint Presentation</vt:lpstr>
      <vt:lpstr>Conclusion</vt:lpstr>
      <vt:lpstr>Reference </vt:lpstr>
      <vt:lpstr>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 Agarwal</dc:creator>
  <cp:lastModifiedBy>Shubham Swain</cp:lastModifiedBy>
  <cp:revision>2</cp:revision>
  <dcterms:created xsi:type="dcterms:W3CDTF">2025-04-21T16:09:18Z</dcterms:created>
  <dcterms:modified xsi:type="dcterms:W3CDTF">2025-04-22T08:24:17Z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