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65" r:id="rId15"/>
    <p:sldId id="270" r:id="rId16"/>
    <p:sldId id="271" r:id="rId1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2" d="100"/>
          <a:sy n="92" d="100"/>
        </p:scale>
        <p:origin x="75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fe0865c0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fe0865c0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64b706ac4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64b706ac4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64b706ac4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64b706ac4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64b706ac4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64b706ac4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64b706ac4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64b706ac4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aa88c0af4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aa88c0af4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00d3bade5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00d3bade5e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64b706ac4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64b706ac4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aa9e5fa0f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aa9e5fa0f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85a77ac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485a77ac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aa9e5fa0f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aa9e5fa0f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00d3bade5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00d3bade5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aa9e5fa0f5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aa9e5fa0f5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aa9e5fa0f5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aa9e5fa0f5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aa9e5fa0f5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aa9e5fa0f5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aa88c0af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aa88c0af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850488"/>
            <a:ext cx="4752300" cy="20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122913"/>
            <a:ext cx="3565200" cy="409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>
            <a:off x="344811" y="-373386"/>
            <a:ext cx="1186800" cy="1933622"/>
          </a:xfrm>
          <a:custGeom>
            <a:avLst/>
            <a:gdLst/>
            <a:ahLst/>
            <a:cxnLst/>
            <a:rect l="l" t="t" r="r" b="b"/>
            <a:pathLst>
              <a:path w="24921" h="34234" extrusionOk="0">
                <a:moveTo>
                  <a:pt x="1" y="1"/>
                </a:moveTo>
                <a:cubicBezTo>
                  <a:pt x="322" y="7272"/>
                  <a:pt x="2047" y="12141"/>
                  <a:pt x="11708" y="11532"/>
                </a:cubicBezTo>
                <a:cubicBezTo>
                  <a:pt x="15523" y="11292"/>
                  <a:pt x="16436" y="14101"/>
                  <a:pt x="15020" y="17598"/>
                </a:cubicBezTo>
                <a:cubicBezTo>
                  <a:pt x="12526" y="23744"/>
                  <a:pt x="9384" y="32054"/>
                  <a:pt x="24920" y="34233"/>
                </a:cubicBezTo>
                <a:lnTo>
                  <a:pt x="2492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9000033">
            <a:off x="1954049" y="136687"/>
            <a:ext cx="359303" cy="292351"/>
          </a:xfrm>
          <a:custGeom>
            <a:avLst/>
            <a:gdLst/>
            <a:ahLst/>
            <a:cxnLst/>
            <a:rect l="l" t="t" r="r" b="b"/>
            <a:pathLst>
              <a:path w="8385" h="6822" extrusionOk="0">
                <a:moveTo>
                  <a:pt x="6100" y="5412"/>
                </a:moveTo>
                <a:cubicBezTo>
                  <a:pt x="8385" y="2725"/>
                  <a:pt x="1940" y="0"/>
                  <a:pt x="524" y="2496"/>
                </a:cubicBezTo>
                <a:cubicBezTo>
                  <a:pt x="1" y="3423"/>
                  <a:pt x="512" y="5528"/>
                  <a:pt x="1950" y="6257"/>
                </a:cubicBezTo>
                <a:cubicBezTo>
                  <a:pt x="3061" y="6821"/>
                  <a:pt x="4921" y="6297"/>
                  <a:pt x="6100" y="541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25950" y="66438"/>
            <a:ext cx="2595451" cy="62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319000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>
            <a:spLocks noGrp="1"/>
          </p:cNvSpPr>
          <p:nvPr>
            <p:ph type="subTitle" idx="1"/>
          </p:nvPr>
        </p:nvSpPr>
        <p:spPr>
          <a:xfrm>
            <a:off x="1938900" y="2830150"/>
            <a:ext cx="5279100" cy="31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3005041" y="4256437"/>
            <a:ext cx="3133992" cy="572702"/>
          </a:xfrm>
          <a:custGeom>
            <a:avLst/>
            <a:gdLst/>
            <a:ahLst/>
            <a:cxnLst/>
            <a:rect l="l" t="t" r="r" b="b"/>
            <a:pathLst>
              <a:path w="24982" h="4565" extrusionOk="0">
                <a:moveTo>
                  <a:pt x="24740" y="4109"/>
                </a:moveTo>
                <a:cubicBezTo>
                  <a:pt x="24631" y="4021"/>
                  <a:pt x="24509" y="4010"/>
                  <a:pt x="24421" y="4016"/>
                </a:cubicBezTo>
                <a:cubicBezTo>
                  <a:pt x="24449" y="3941"/>
                  <a:pt x="24464" y="3839"/>
                  <a:pt x="24392" y="3751"/>
                </a:cubicBezTo>
                <a:cubicBezTo>
                  <a:pt x="24316" y="3652"/>
                  <a:pt x="24145" y="3663"/>
                  <a:pt x="24024" y="3683"/>
                </a:cubicBezTo>
                <a:cubicBezTo>
                  <a:pt x="24059" y="3599"/>
                  <a:pt x="24067" y="3478"/>
                  <a:pt x="23946" y="3372"/>
                </a:cubicBezTo>
                <a:cubicBezTo>
                  <a:pt x="23829" y="3266"/>
                  <a:pt x="23713" y="3270"/>
                  <a:pt x="23625" y="3294"/>
                </a:cubicBezTo>
                <a:cubicBezTo>
                  <a:pt x="23625" y="3233"/>
                  <a:pt x="23598" y="3161"/>
                  <a:pt x="23498" y="3092"/>
                </a:cubicBezTo>
                <a:cubicBezTo>
                  <a:pt x="23404" y="3026"/>
                  <a:pt x="23308" y="3010"/>
                  <a:pt x="23230" y="3014"/>
                </a:cubicBezTo>
                <a:cubicBezTo>
                  <a:pt x="23295" y="2922"/>
                  <a:pt x="23349" y="2795"/>
                  <a:pt x="23255" y="2709"/>
                </a:cubicBezTo>
                <a:cubicBezTo>
                  <a:pt x="23201" y="2660"/>
                  <a:pt x="23140" y="2642"/>
                  <a:pt x="23081" y="2642"/>
                </a:cubicBezTo>
                <a:cubicBezTo>
                  <a:pt x="23189" y="2533"/>
                  <a:pt x="23287" y="2382"/>
                  <a:pt x="23154" y="2300"/>
                </a:cubicBezTo>
                <a:cubicBezTo>
                  <a:pt x="23068" y="2247"/>
                  <a:pt x="22980" y="2251"/>
                  <a:pt x="22907" y="2269"/>
                </a:cubicBezTo>
                <a:cubicBezTo>
                  <a:pt x="22946" y="2157"/>
                  <a:pt x="22950" y="2005"/>
                  <a:pt x="22759" y="1932"/>
                </a:cubicBezTo>
                <a:cubicBezTo>
                  <a:pt x="22626" y="1879"/>
                  <a:pt x="22518" y="1891"/>
                  <a:pt x="22438" y="1921"/>
                </a:cubicBezTo>
                <a:cubicBezTo>
                  <a:pt x="22475" y="1797"/>
                  <a:pt x="22487" y="1629"/>
                  <a:pt x="22344" y="1568"/>
                </a:cubicBezTo>
                <a:cubicBezTo>
                  <a:pt x="22240" y="1520"/>
                  <a:pt x="22111" y="1535"/>
                  <a:pt x="22015" y="1561"/>
                </a:cubicBezTo>
                <a:cubicBezTo>
                  <a:pt x="22037" y="1502"/>
                  <a:pt x="22043" y="1435"/>
                  <a:pt x="21994" y="1359"/>
                </a:cubicBezTo>
                <a:cubicBezTo>
                  <a:pt x="21923" y="1240"/>
                  <a:pt x="21763" y="1220"/>
                  <a:pt x="21657" y="1220"/>
                </a:cubicBezTo>
                <a:cubicBezTo>
                  <a:pt x="21722" y="1093"/>
                  <a:pt x="21788" y="868"/>
                  <a:pt x="21511" y="753"/>
                </a:cubicBezTo>
                <a:cubicBezTo>
                  <a:pt x="21290" y="661"/>
                  <a:pt x="21104" y="800"/>
                  <a:pt x="20986" y="931"/>
                </a:cubicBezTo>
                <a:cubicBezTo>
                  <a:pt x="20990" y="784"/>
                  <a:pt x="20934" y="614"/>
                  <a:pt x="20687" y="594"/>
                </a:cubicBezTo>
                <a:cubicBezTo>
                  <a:pt x="20427" y="571"/>
                  <a:pt x="20321" y="743"/>
                  <a:pt x="20278" y="886"/>
                </a:cubicBezTo>
                <a:cubicBezTo>
                  <a:pt x="20214" y="774"/>
                  <a:pt x="20102" y="651"/>
                  <a:pt x="19918" y="676"/>
                </a:cubicBezTo>
                <a:cubicBezTo>
                  <a:pt x="19725" y="702"/>
                  <a:pt x="19674" y="862"/>
                  <a:pt x="19666" y="1001"/>
                </a:cubicBezTo>
                <a:cubicBezTo>
                  <a:pt x="19590" y="917"/>
                  <a:pt x="19476" y="837"/>
                  <a:pt x="19328" y="882"/>
                </a:cubicBezTo>
                <a:cubicBezTo>
                  <a:pt x="19154" y="937"/>
                  <a:pt x="19112" y="1154"/>
                  <a:pt x="19101" y="1306"/>
                </a:cubicBezTo>
                <a:cubicBezTo>
                  <a:pt x="19067" y="1285"/>
                  <a:pt x="19022" y="1277"/>
                  <a:pt x="18964" y="1289"/>
                </a:cubicBezTo>
                <a:cubicBezTo>
                  <a:pt x="18864" y="1312"/>
                  <a:pt x="18815" y="1422"/>
                  <a:pt x="18792" y="1523"/>
                </a:cubicBezTo>
                <a:cubicBezTo>
                  <a:pt x="18731" y="1453"/>
                  <a:pt x="18635" y="1400"/>
                  <a:pt x="18488" y="1480"/>
                </a:cubicBezTo>
                <a:cubicBezTo>
                  <a:pt x="18342" y="1557"/>
                  <a:pt x="18312" y="1686"/>
                  <a:pt x="18314" y="1786"/>
                </a:cubicBezTo>
                <a:cubicBezTo>
                  <a:pt x="18240" y="1741"/>
                  <a:pt x="18127" y="1715"/>
                  <a:pt x="17982" y="1766"/>
                </a:cubicBezTo>
                <a:cubicBezTo>
                  <a:pt x="17808" y="1827"/>
                  <a:pt x="17810" y="2011"/>
                  <a:pt x="17843" y="2161"/>
                </a:cubicBezTo>
                <a:cubicBezTo>
                  <a:pt x="17796" y="2138"/>
                  <a:pt x="17739" y="2128"/>
                  <a:pt x="17669" y="2147"/>
                </a:cubicBezTo>
                <a:lnTo>
                  <a:pt x="17667" y="2147"/>
                </a:lnTo>
                <a:cubicBezTo>
                  <a:pt x="17583" y="2171"/>
                  <a:pt x="17530" y="2241"/>
                  <a:pt x="17493" y="2318"/>
                </a:cubicBezTo>
                <a:cubicBezTo>
                  <a:pt x="17481" y="2308"/>
                  <a:pt x="17465" y="2300"/>
                  <a:pt x="17450" y="2294"/>
                </a:cubicBezTo>
                <a:cubicBezTo>
                  <a:pt x="17370" y="2263"/>
                  <a:pt x="17280" y="2280"/>
                  <a:pt x="17209" y="2304"/>
                </a:cubicBezTo>
                <a:cubicBezTo>
                  <a:pt x="17250" y="2187"/>
                  <a:pt x="17270" y="2018"/>
                  <a:pt x="17113" y="1930"/>
                </a:cubicBezTo>
                <a:cubicBezTo>
                  <a:pt x="16982" y="1854"/>
                  <a:pt x="16851" y="1870"/>
                  <a:pt x="16759" y="1901"/>
                </a:cubicBezTo>
                <a:cubicBezTo>
                  <a:pt x="16796" y="1768"/>
                  <a:pt x="16804" y="1574"/>
                  <a:pt x="16589" y="1516"/>
                </a:cubicBezTo>
                <a:cubicBezTo>
                  <a:pt x="16448" y="1482"/>
                  <a:pt x="16325" y="1520"/>
                  <a:pt x="16233" y="1572"/>
                </a:cubicBezTo>
                <a:cubicBezTo>
                  <a:pt x="16255" y="1469"/>
                  <a:pt x="16241" y="1357"/>
                  <a:pt x="16098" y="1310"/>
                </a:cubicBezTo>
                <a:cubicBezTo>
                  <a:pt x="15955" y="1265"/>
                  <a:pt x="15816" y="1332"/>
                  <a:pt x="15723" y="1400"/>
                </a:cubicBezTo>
                <a:cubicBezTo>
                  <a:pt x="15721" y="1320"/>
                  <a:pt x="15689" y="1230"/>
                  <a:pt x="15576" y="1164"/>
                </a:cubicBezTo>
                <a:cubicBezTo>
                  <a:pt x="15445" y="1085"/>
                  <a:pt x="15312" y="1126"/>
                  <a:pt x="15220" y="1183"/>
                </a:cubicBezTo>
                <a:cubicBezTo>
                  <a:pt x="15230" y="1062"/>
                  <a:pt x="15183" y="911"/>
                  <a:pt x="14926" y="847"/>
                </a:cubicBezTo>
                <a:cubicBezTo>
                  <a:pt x="14676" y="784"/>
                  <a:pt x="14473" y="917"/>
                  <a:pt x="14353" y="1034"/>
                </a:cubicBezTo>
                <a:cubicBezTo>
                  <a:pt x="14351" y="1021"/>
                  <a:pt x="14349" y="1005"/>
                  <a:pt x="14345" y="995"/>
                </a:cubicBezTo>
                <a:cubicBezTo>
                  <a:pt x="14324" y="929"/>
                  <a:pt x="14283" y="880"/>
                  <a:pt x="14228" y="845"/>
                </a:cubicBezTo>
                <a:cubicBezTo>
                  <a:pt x="14175" y="811"/>
                  <a:pt x="14109" y="794"/>
                  <a:pt x="14038" y="788"/>
                </a:cubicBezTo>
                <a:cubicBezTo>
                  <a:pt x="13933" y="780"/>
                  <a:pt x="13808" y="800"/>
                  <a:pt x="13700" y="851"/>
                </a:cubicBezTo>
                <a:cubicBezTo>
                  <a:pt x="13721" y="776"/>
                  <a:pt x="13721" y="708"/>
                  <a:pt x="13708" y="653"/>
                </a:cubicBezTo>
                <a:cubicBezTo>
                  <a:pt x="13694" y="594"/>
                  <a:pt x="13663" y="549"/>
                  <a:pt x="13618" y="518"/>
                </a:cubicBezTo>
                <a:cubicBezTo>
                  <a:pt x="13577" y="487"/>
                  <a:pt x="13524" y="471"/>
                  <a:pt x="13465" y="473"/>
                </a:cubicBezTo>
                <a:cubicBezTo>
                  <a:pt x="13387" y="473"/>
                  <a:pt x="13297" y="502"/>
                  <a:pt x="13203" y="559"/>
                </a:cubicBezTo>
                <a:cubicBezTo>
                  <a:pt x="13225" y="430"/>
                  <a:pt x="13223" y="258"/>
                  <a:pt x="13054" y="207"/>
                </a:cubicBezTo>
                <a:cubicBezTo>
                  <a:pt x="12933" y="172"/>
                  <a:pt x="12828" y="236"/>
                  <a:pt x="12749" y="317"/>
                </a:cubicBezTo>
                <a:cubicBezTo>
                  <a:pt x="12738" y="225"/>
                  <a:pt x="12685" y="133"/>
                  <a:pt x="12534" y="88"/>
                </a:cubicBezTo>
                <a:cubicBezTo>
                  <a:pt x="12354" y="31"/>
                  <a:pt x="12215" y="109"/>
                  <a:pt x="12125" y="191"/>
                </a:cubicBezTo>
                <a:cubicBezTo>
                  <a:pt x="12112" y="92"/>
                  <a:pt x="12043" y="0"/>
                  <a:pt x="11832" y="13"/>
                </a:cubicBezTo>
                <a:cubicBezTo>
                  <a:pt x="11603" y="29"/>
                  <a:pt x="11509" y="191"/>
                  <a:pt x="11468" y="324"/>
                </a:cubicBezTo>
                <a:cubicBezTo>
                  <a:pt x="11409" y="225"/>
                  <a:pt x="11312" y="125"/>
                  <a:pt x="11161" y="154"/>
                </a:cubicBezTo>
                <a:cubicBezTo>
                  <a:pt x="10983" y="187"/>
                  <a:pt x="10924" y="375"/>
                  <a:pt x="10905" y="500"/>
                </a:cubicBezTo>
                <a:cubicBezTo>
                  <a:pt x="10852" y="471"/>
                  <a:pt x="10768" y="461"/>
                  <a:pt x="10639" y="491"/>
                </a:cubicBezTo>
                <a:cubicBezTo>
                  <a:pt x="10455" y="540"/>
                  <a:pt x="10427" y="698"/>
                  <a:pt x="10441" y="825"/>
                </a:cubicBezTo>
                <a:cubicBezTo>
                  <a:pt x="10365" y="776"/>
                  <a:pt x="10259" y="739"/>
                  <a:pt x="10124" y="776"/>
                </a:cubicBezTo>
                <a:cubicBezTo>
                  <a:pt x="9929" y="827"/>
                  <a:pt x="9888" y="1034"/>
                  <a:pt x="9888" y="1177"/>
                </a:cubicBezTo>
                <a:cubicBezTo>
                  <a:pt x="9827" y="1136"/>
                  <a:pt x="9737" y="1105"/>
                  <a:pt x="9608" y="1115"/>
                </a:cubicBezTo>
                <a:cubicBezTo>
                  <a:pt x="9463" y="1126"/>
                  <a:pt x="9371" y="1205"/>
                  <a:pt x="9318" y="1279"/>
                </a:cubicBezTo>
                <a:cubicBezTo>
                  <a:pt x="9287" y="1203"/>
                  <a:pt x="9219" y="1132"/>
                  <a:pt x="9086" y="1142"/>
                </a:cubicBezTo>
                <a:cubicBezTo>
                  <a:pt x="8919" y="1154"/>
                  <a:pt x="8818" y="1302"/>
                  <a:pt x="8773" y="1400"/>
                </a:cubicBezTo>
                <a:cubicBezTo>
                  <a:pt x="8722" y="1361"/>
                  <a:pt x="8634" y="1330"/>
                  <a:pt x="8483" y="1357"/>
                </a:cubicBezTo>
                <a:cubicBezTo>
                  <a:pt x="8389" y="1373"/>
                  <a:pt x="8319" y="1414"/>
                  <a:pt x="8266" y="1463"/>
                </a:cubicBezTo>
                <a:cubicBezTo>
                  <a:pt x="8258" y="1316"/>
                  <a:pt x="8207" y="1152"/>
                  <a:pt x="8021" y="1122"/>
                </a:cubicBezTo>
                <a:cubicBezTo>
                  <a:pt x="7836" y="1087"/>
                  <a:pt x="7703" y="1138"/>
                  <a:pt x="7624" y="1185"/>
                </a:cubicBezTo>
                <a:cubicBezTo>
                  <a:pt x="7618" y="995"/>
                  <a:pt x="7562" y="633"/>
                  <a:pt x="7294" y="624"/>
                </a:cubicBezTo>
                <a:cubicBezTo>
                  <a:pt x="7067" y="620"/>
                  <a:pt x="6914" y="763"/>
                  <a:pt x="6834" y="862"/>
                </a:cubicBezTo>
                <a:cubicBezTo>
                  <a:pt x="6781" y="743"/>
                  <a:pt x="6666" y="555"/>
                  <a:pt x="6462" y="579"/>
                </a:cubicBezTo>
                <a:cubicBezTo>
                  <a:pt x="6271" y="600"/>
                  <a:pt x="6151" y="778"/>
                  <a:pt x="6089" y="899"/>
                </a:cubicBezTo>
                <a:cubicBezTo>
                  <a:pt x="6032" y="796"/>
                  <a:pt x="5911" y="676"/>
                  <a:pt x="5668" y="725"/>
                </a:cubicBezTo>
                <a:cubicBezTo>
                  <a:pt x="5496" y="757"/>
                  <a:pt x="5408" y="921"/>
                  <a:pt x="5363" y="1093"/>
                </a:cubicBezTo>
                <a:cubicBezTo>
                  <a:pt x="5318" y="954"/>
                  <a:pt x="5236" y="839"/>
                  <a:pt x="5093" y="829"/>
                </a:cubicBezTo>
                <a:cubicBezTo>
                  <a:pt x="4919" y="819"/>
                  <a:pt x="4811" y="958"/>
                  <a:pt x="4747" y="1103"/>
                </a:cubicBezTo>
                <a:cubicBezTo>
                  <a:pt x="4708" y="962"/>
                  <a:pt x="4610" y="829"/>
                  <a:pt x="4381" y="831"/>
                </a:cubicBezTo>
                <a:cubicBezTo>
                  <a:pt x="4074" y="837"/>
                  <a:pt x="3959" y="1142"/>
                  <a:pt x="3918" y="1351"/>
                </a:cubicBezTo>
                <a:cubicBezTo>
                  <a:pt x="3833" y="1195"/>
                  <a:pt x="3673" y="1009"/>
                  <a:pt x="3415" y="1113"/>
                </a:cubicBezTo>
                <a:cubicBezTo>
                  <a:pt x="3182" y="1207"/>
                  <a:pt x="3153" y="1473"/>
                  <a:pt x="3172" y="1684"/>
                </a:cubicBezTo>
                <a:cubicBezTo>
                  <a:pt x="3047" y="1527"/>
                  <a:pt x="2844" y="1371"/>
                  <a:pt x="2566" y="1465"/>
                </a:cubicBezTo>
                <a:cubicBezTo>
                  <a:pt x="2233" y="1582"/>
                  <a:pt x="2284" y="1891"/>
                  <a:pt x="2359" y="2093"/>
                </a:cubicBezTo>
                <a:cubicBezTo>
                  <a:pt x="2241" y="2028"/>
                  <a:pt x="2069" y="1977"/>
                  <a:pt x="1883" y="2057"/>
                </a:cubicBezTo>
                <a:cubicBezTo>
                  <a:pt x="1637" y="2159"/>
                  <a:pt x="1654" y="2427"/>
                  <a:pt x="1695" y="2597"/>
                </a:cubicBezTo>
                <a:cubicBezTo>
                  <a:pt x="1568" y="2529"/>
                  <a:pt x="1363" y="2472"/>
                  <a:pt x="1144" y="2601"/>
                </a:cubicBezTo>
                <a:cubicBezTo>
                  <a:pt x="911" y="2742"/>
                  <a:pt x="899" y="3026"/>
                  <a:pt x="919" y="3210"/>
                </a:cubicBezTo>
                <a:cubicBezTo>
                  <a:pt x="807" y="3120"/>
                  <a:pt x="635" y="3049"/>
                  <a:pt x="481" y="3243"/>
                </a:cubicBezTo>
                <a:cubicBezTo>
                  <a:pt x="279" y="3499"/>
                  <a:pt x="48" y="3654"/>
                  <a:pt x="29" y="3665"/>
                </a:cubicBezTo>
                <a:cubicBezTo>
                  <a:pt x="11" y="3675"/>
                  <a:pt x="1" y="3695"/>
                  <a:pt x="3" y="3720"/>
                </a:cubicBezTo>
                <a:cubicBezTo>
                  <a:pt x="9" y="3751"/>
                  <a:pt x="33" y="3771"/>
                  <a:pt x="62" y="3767"/>
                </a:cubicBezTo>
                <a:cubicBezTo>
                  <a:pt x="473" y="3716"/>
                  <a:pt x="647" y="3732"/>
                  <a:pt x="805" y="3742"/>
                </a:cubicBezTo>
                <a:cubicBezTo>
                  <a:pt x="903" y="3751"/>
                  <a:pt x="999" y="3757"/>
                  <a:pt x="1142" y="3746"/>
                </a:cubicBezTo>
                <a:cubicBezTo>
                  <a:pt x="1318" y="3734"/>
                  <a:pt x="1461" y="3730"/>
                  <a:pt x="1619" y="3740"/>
                </a:cubicBezTo>
                <a:cubicBezTo>
                  <a:pt x="1778" y="3746"/>
                  <a:pt x="1956" y="3767"/>
                  <a:pt x="2212" y="3802"/>
                </a:cubicBezTo>
                <a:lnTo>
                  <a:pt x="2417" y="3828"/>
                </a:lnTo>
                <a:cubicBezTo>
                  <a:pt x="2932" y="3898"/>
                  <a:pt x="3630" y="3992"/>
                  <a:pt x="3990" y="3910"/>
                </a:cubicBezTo>
                <a:cubicBezTo>
                  <a:pt x="4184" y="3865"/>
                  <a:pt x="4534" y="3859"/>
                  <a:pt x="4995" y="3898"/>
                </a:cubicBezTo>
                <a:cubicBezTo>
                  <a:pt x="5461" y="3935"/>
                  <a:pt x="6038" y="4012"/>
                  <a:pt x="6687" y="4129"/>
                </a:cubicBezTo>
                <a:cubicBezTo>
                  <a:pt x="7474" y="4266"/>
                  <a:pt x="8336" y="4152"/>
                  <a:pt x="9023" y="4059"/>
                </a:cubicBezTo>
                <a:cubicBezTo>
                  <a:pt x="9473" y="3998"/>
                  <a:pt x="9848" y="3949"/>
                  <a:pt x="10062" y="3990"/>
                </a:cubicBezTo>
                <a:cubicBezTo>
                  <a:pt x="11067" y="4174"/>
                  <a:pt x="12380" y="4174"/>
                  <a:pt x="13676" y="4174"/>
                </a:cubicBezTo>
                <a:cubicBezTo>
                  <a:pt x="14627" y="4174"/>
                  <a:pt x="15568" y="4174"/>
                  <a:pt x="16368" y="4248"/>
                </a:cubicBezTo>
                <a:cubicBezTo>
                  <a:pt x="16665" y="4276"/>
                  <a:pt x="17008" y="4285"/>
                  <a:pt x="17350" y="4293"/>
                </a:cubicBezTo>
                <a:cubicBezTo>
                  <a:pt x="17919" y="4305"/>
                  <a:pt x="18488" y="4319"/>
                  <a:pt x="18866" y="4420"/>
                </a:cubicBezTo>
                <a:lnTo>
                  <a:pt x="18872" y="4420"/>
                </a:lnTo>
                <a:cubicBezTo>
                  <a:pt x="19326" y="4503"/>
                  <a:pt x="20194" y="4542"/>
                  <a:pt x="21110" y="4553"/>
                </a:cubicBezTo>
                <a:cubicBezTo>
                  <a:pt x="22416" y="4565"/>
                  <a:pt x="23825" y="4522"/>
                  <a:pt x="24265" y="4479"/>
                </a:cubicBezTo>
                <a:cubicBezTo>
                  <a:pt x="24562" y="4448"/>
                  <a:pt x="24916" y="4503"/>
                  <a:pt x="24918" y="4503"/>
                </a:cubicBezTo>
                <a:lnTo>
                  <a:pt x="24932" y="4503"/>
                </a:lnTo>
                <a:cubicBezTo>
                  <a:pt x="24961" y="4499"/>
                  <a:pt x="24981" y="4473"/>
                  <a:pt x="24977" y="4442"/>
                </a:cubicBezTo>
                <a:cubicBezTo>
                  <a:pt x="24961" y="4442"/>
                  <a:pt x="24932" y="4258"/>
                  <a:pt x="24740" y="4109"/>
                </a:cubicBezTo>
                <a:close/>
              </a:path>
            </a:pathLst>
          </a:custGeom>
          <a:solidFill>
            <a:srgbClr val="0026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634575"/>
            <a:ext cx="761400" cy="736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2" hasCustomPrompt="1"/>
          </p:nvPr>
        </p:nvSpPr>
        <p:spPr>
          <a:xfrm>
            <a:off x="3720400" y="1634575"/>
            <a:ext cx="761400" cy="736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3" hasCustomPrompt="1"/>
          </p:nvPr>
        </p:nvSpPr>
        <p:spPr>
          <a:xfrm>
            <a:off x="715100" y="2776475"/>
            <a:ext cx="761400" cy="736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4" hasCustomPrompt="1"/>
          </p:nvPr>
        </p:nvSpPr>
        <p:spPr>
          <a:xfrm>
            <a:off x="3720400" y="2776475"/>
            <a:ext cx="761400" cy="736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5"/>
          </p:nvPr>
        </p:nvSpPr>
        <p:spPr>
          <a:xfrm>
            <a:off x="720000" y="544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"/>
          </p:nvPr>
        </p:nvSpPr>
        <p:spPr>
          <a:xfrm>
            <a:off x="4634200" y="1779700"/>
            <a:ext cx="1201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6"/>
          </p:nvPr>
        </p:nvSpPr>
        <p:spPr>
          <a:xfrm>
            <a:off x="4634200" y="2902478"/>
            <a:ext cx="1201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7"/>
          </p:nvPr>
        </p:nvSpPr>
        <p:spPr>
          <a:xfrm>
            <a:off x="1636114" y="2902478"/>
            <a:ext cx="1201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8"/>
          </p:nvPr>
        </p:nvSpPr>
        <p:spPr>
          <a:xfrm>
            <a:off x="1633800" y="1779700"/>
            <a:ext cx="1201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39004" y="4000500"/>
            <a:ext cx="5662146" cy="127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199" y="4000499"/>
            <a:ext cx="5662151" cy="12739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/>
          <p:nvPr/>
        </p:nvSpPr>
        <p:spPr>
          <a:xfrm rot="5400000">
            <a:off x="235269" y="-235262"/>
            <a:ext cx="1181120" cy="1651643"/>
          </a:xfrm>
          <a:custGeom>
            <a:avLst/>
            <a:gdLst/>
            <a:ahLst/>
            <a:cxnLst/>
            <a:rect l="l" t="t" r="r" b="b"/>
            <a:pathLst>
              <a:path w="23325" h="32617" extrusionOk="0">
                <a:moveTo>
                  <a:pt x="22682" y="32617"/>
                </a:moveTo>
                <a:cubicBezTo>
                  <a:pt x="23324" y="21921"/>
                  <a:pt x="16761" y="23230"/>
                  <a:pt x="11376" y="18954"/>
                </a:cubicBezTo>
                <a:cubicBezTo>
                  <a:pt x="4086" y="13170"/>
                  <a:pt x="15998" y="2562"/>
                  <a:pt x="1" y="0"/>
                </a:cubicBezTo>
                <a:lnTo>
                  <a:pt x="1" y="3261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" name="Google Shape;7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6100" y="175013"/>
            <a:ext cx="1917824" cy="4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subTitle" idx="1"/>
          </p:nvPr>
        </p:nvSpPr>
        <p:spPr>
          <a:xfrm>
            <a:off x="5523225" y="3636950"/>
            <a:ext cx="2593200" cy="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5523225" y="3174250"/>
            <a:ext cx="2593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4670319"/>
            <a:ext cx="9144000" cy="1042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subTitle" idx="1"/>
          </p:nvPr>
        </p:nvSpPr>
        <p:spPr>
          <a:xfrm>
            <a:off x="5363400" y="2366900"/>
            <a:ext cx="30654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5363400" y="1904200"/>
            <a:ext cx="3065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4" y="4199162"/>
            <a:ext cx="6773509" cy="15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622" y="3994846"/>
            <a:ext cx="6773501" cy="152402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/>
          <p:nvPr/>
        </p:nvSpPr>
        <p:spPr>
          <a:xfrm rot="5400000">
            <a:off x="6785121" y="-865688"/>
            <a:ext cx="1498366" cy="3219392"/>
          </a:xfrm>
          <a:custGeom>
            <a:avLst/>
            <a:gdLst/>
            <a:ahLst/>
            <a:cxnLst/>
            <a:rect l="l" t="t" r="r" b="b"/>
            <a:pathLst>
              <a:path w="24830" h="46409" extrusionOk="0">
                <a:moveTo>
                  <a:pt x="23815" y="0"/>
                </a:moveTo>
                <a:lnTo>
                  <a:pt x="0" y="0"/>
                </a:lnTo>
                <a:lnTo>
                  <a:pt x="0" y="46408"/>
                </a:lnTo>
                <a:cubicBezTo>
                  <a:pt x="8919" y="42992"/>
                  <a:pt x="9966" y="38648"/>
                  <a:pt x="7423" y="29634"/>
                </a:cubicBezTo>
                <a:cubicBezTo>
                  <a:pt x="3384" y="15320"/>
                  <a:pt x="13174" y="18559"/>
                  <a:pt x="18602" y="14529"/>
                </a:cubicBezTo>
                <a:cubicBezTo>
                  <a:pt x="24030" y="10496"/>
                  <a:pt x="24830" y="4935"/>
                  <a:pt x="23815" y="0"/>
                </a:cubicBez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8094" y="2780575"/>
            <a:ext cx="695835" cy="17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720000" y="1207625"/>
            <a:ext cx="3852000" cy="3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2"/>
          </p:nvPr>
        </p:nvSpPr>
        <p:spPr>
          <a:xfrm>
            <a:off x="4572050" y="1207625"/>
            <a:ext cx="3852000" cy="3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720000" y="2229415"/>
            <a:ext cx="2498100" cy="44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2"/>
          </p:nvPr>
        </p:nvSpPr>
        <p:spPr>
          <a:xfrm>
            <a:off x="720000" y="2638874"/>
            <a:ext cx="2498100" cy="12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3"/>
          </p:nvPr>
        </p:nvSpPr>
        <p:spPr>
          <a:xfrm>
            <a:off x="3322949" y="2638874"/>
            <a:ext cx="2498100" cy="12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4"/>
          </p:nvPr>
        </p:nvSpPr>
        <p:spPr>
          <a:xfrm>
            <a:off x="5925899" y="2638874"/>
            <a:ext cx="2498100" cy="12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ubTitle" idx="5"/>
          </p:nvPr>
        </p:nvSpPr>
        <p:spPr>
          <a:xfrm>
            <a:off x="3322948" y="2229415"/>
            <a:ext cx="2498100" cy="44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6"/>
          </p:nvPr>
        </p:nvSpPr>
        <p:spPr>
          <a:xfrm>
            <a:off x="5925896" y="2229415"/>
            <a:ext cx="2498100" cy="44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5679" y="4357400"/>
            <a:ext cx="6773509" cy="15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6600" y="4264271"/>
            <a:ext cx="6773501" cy="152402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/>
          <p:nvPr/>
        </p:nvSpPr>
        <p:spPr>
          <a:xfrm rot="10800000" flipH="1">
            <a:off x="0" y="-2761"/>
            <a:ext cx="9144100" cy="572711"/>
          </a:xfrm>
          <a:custGeom>
            <a:avLst/>
            <a:gdLst/>
            <a:ahLst/>
            <a:cxnLst/>
            <a:rect l="l" t="t" r="r" b="b"/>
            <a:pathLst>
              <a:path w="120021" h="12052" extrusionOk="0">
                <a:moveTo>
                  <a:pt x="0" y="4058"/>
                </a:moveTo>
                <a:cubicBezTo>
                  <a:pt x="4119" y="756"/>
                  <a:pt x="10592" y="1"/>
                  <a:pt x="16024" y="4610"/>
                </a:cubicBezTo>
                <a:cubicBezTo>
                  <a:pt x="20288" y="8229"/>
                  <a:pt x="25095" y="8710"/>
                  <a:pt x="30118" y="8076"/>
                </a:cubicBezTo>
                <a:cubicBezTo>
                  <a:pt x="60461" y="4250"/>
                  <a:pt x="56265" y="2278"/>
                  <a:pt x="88006" y="7789"/>
                </a:cubicBezTo>
                <a:cubicBezTo>
                  <a:pt x="93710" y="8780"/>
                  <a:pt x="99197" y="8686"/>
                  <a:pt x="103997" y="4610"/>
                </a:cubicBezTo>
                <a:cubicBezTo>
                  <a:pt x="109428" y="1"/>
                  <a:pt x="115898" y="758"/>
                  <a:pt x="120020" y="4058"/>
                </a:cubicBezTo>
                <a:lnTo>
                  <a:pt x="120020" y="12051"/>
                </a:lnTo>
                <a:lnTo>
                  <a:pt x="4" y="12051"/>
                </a:lnTo>
                <a:lnTo>
                  <a:pt x="4" y="4058"/>
                </a:ln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subTitle" idx="1"/>
          </p:nvPr>
        </p:nvSpPr>
        <p:spPr>
          <a:xfrm>
            <a:off x="1515850" y="1416450"/>
            <a:ext cx="2530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2"/>
          </p:nvPr>
        </p:nvSpPr>
        <p:spPr>
          <a:xfrm>
            <a:off x="1515850" y="1748850"/>
            <a:ext cx="2530800" cy="91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3"/>
          </p:nvPr>
        </p:nvSpPr>
        <p:spPr>
          <a:xfrm>
            <a:off x="5452250" y="1748850"/>
            <a:ext cx="2530800" cy="91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4"/>
          </p:nvPr>
        </p:nvSpPr>
        <p:spPr>
          <a:xfrm>
            <a:off x="1515850" y="3271100"/>
            <a:ext cx="2530800" cy="88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5"/>
          </p:nvPr>
        </p:nvSpPr>
        <p:spPr>
          <a:xfrm>
            <a:off x="5452250" y="3271100"/>
            <a:ext cx="2530800" cy="88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6"/>
          </p:nvPr>
        </p:nvSpPr>
        <p:spPr>
          <a:xfrm>
            <a:off x="1515850" y="2938700"/>
            <a:ext cx="2530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7"/>
          </p:nvPr>
        </p:nvSpPr>
        <p:spPr>
          <a:xfrm>
            <a:off x="5452250" y="1416450"/>
            <a:ext cx="2530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8"/>
          </p:nvPr>
        </p:nvSpPr>
        <p:spPr>
          <a:xfrm>
            <a:off x="5452250" y="2938700"/>
            <a:ext cx="2530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8902" y="4229946"/>
            <a:ext cx="3022380" cy="72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/>
          <p:nvPr/>
        </p:nvSpPr>
        <p:spPr>
          <a:xfrm>
            <a:off x="6647224" y="4520187"/>
            <a:ext cx="2954184" cy="539823"/>
          </a:xfrm>
          <a:custGeom>
            <a:avLst/>
            <a:gdLst/>
            <a:ahLst/>
            <a:cxnLst/>
            <a:rect l="l" t="t" r="r" b="b"/>
            <a:pathLst>
              <a:path w="24982" h="4565" extrusionOk="0">
                <a:moveTo>
                  <a:pt x="24740" y="4109"/>
                </a:moveTo>
                <a:cubicBezTo>
                  <a:pt x="24631" y="4021"/>
                  <a:pt x="24509" y="4010"/>
                  <a:pt x="24421" y="4016"/>
                </a:cubicBezTo>
                <a:cubicBezTo>
                  <a:pt x="24449" y="3941"/>
                  <a:pt x="24464" y="3839"/>
                  <a:pt x="24392" y="3751"/>
                </a:cubicBezTo>
                <a:cubicBezTo>
                  <a:pt x="24316" y="3652"/>
                  <a:pt x="24145" y="3663"/>
                  <a:pt x="24024" y="3683"/>
                </a:cubicBezTo>
                <a:cubicBezTo>
                  <a:pt x="24059" y="3599"/>
                  <a:pt x="24067" y="3478"/>
                  <a:pt x="23946" y="3372"/>
                </a:cubicBezTo>
                <a:cubicBezTo>
                  <a:pt x="23829" y="3266"/>
                  <a:pt x="23713" y="3270"/>
                  <a:pt x="23625" y="3294"/>
                </a:cubicBezTo>
                <a:cubicBezTo>
                  <a:pt x="23625" y="3233"/>
                  <a:pt x="23598" y="3161"/>
                  <a:pt x="23498" y="3092"/>
                </a:cubicBezTo>
                <a:cubicBezTo>
                  <a:pt x="23404" y="3026"/>
                  <a:pt x="23308" y="3010"/>
                  <a:pt x="23230" y="3014"/>
                </a:cubicBezTo>
                <a:cubicBezTo>
                  <a:pt x="23295" y="2922"/>
                  <a:pt x="23349" y="2795"/>
                  <a:pt x="23255" y="2709"/>
                </a:cubicBezTo>
                <a:cubicBezTo>
                  <a:pt x="23201" y="2660"/>
                  <a:pt x="23140" y="2642"/>
                  <a:pt x="23081" y="2642"/>
                </a:cubicBezTo>
                <a:cubicBezTo>
                  <a:pt x="23189" y="2533"/>
                  <a:pt x="23287" y="2382"/>
                  <a:pt x="23154" y="2300"/>
                </a:cubicBezTo>
                <a:cubicBezTo>
                  <a:pt x="23068" y="2247"/>
                  <a:pt x="22980" y="2251"/>
                  <a:pt x="22907" y="2269"/>
                </a:cubicBezTo>
                <a:cubicBezTo>
                  <a:pt x="22946" y="2157"/>
                  <a:pt x="22950" y="2005"/>
                  <a:pt x="22759" y="1932"/>
                </a:cubicBezTo>
                <a:cubicBezTo>
                  <a:pt x="22626" y="1879"/>
                  <a:pt x="22518" y="1891"/>
                  <a:pt x="22438" y="1921"/>
                </a:cubicBezTo>
                <a:cubicBezTo>
                  <a:pt x="22475" y="1797"/>
                  <a:pt x="22487" y="1629"/>
                  <a:pt x="22344" y="1568"/>
                </a:cubicBezTo>
                <a:cubicBezTo>
                  <a:pt x="22240" y="1520"/>
                  <a:pt x="22111" y="1535"/>
                  <a:pt x="22015" y="1561"/>
                </a:cubicBezTo>
                <a:cubicBezTo>
                  <a:pt x="22037" y="1502"/>
                  <a:pt x="22043" y="1435"/>
                  <a:pt x="21994" y="1359"/>
                </a:cubicBezTo>
                <a:cubicBezTo>
                  <a:pt x="21923" y="1240"/>
                  <a:pt x="21763" y="1220"/>
                  <a:pt x="21657" y="1220"/>
                </a:cubicBezTo>
                <a:cubicBezTo>
                  <a:pt x="21722" y="1093"/>
                  <a:pt x="21788" y="868"/>
                  <a:pt x="21511" y="753"/>
                </a:cubicBezTo>
                <a:cubicBezTo>
                  <a:pt x="21290" y="661"/>
                  <a:pt x="21104" y="800"/>
                  <a:pt x="20986" y="931"/>
                </a:cubicBezTo>
                <a:cubicBezTo>
                  <a:pt x="20990" y="784"/>
                  <a:pt x="20934" y="614"/>
                  <a:pt x="20687" y="594"/>
                </a:cubicBezTo>
                <a:cubicBezTo>
                  <a:pt x="20427" y="571"/>
                  <a:pt x="20321" y="743"/>
                  <a:pt x="20278" y="886"/>
                </a:cubicBezTo>
                <a:cubicBezTo>
                  <a:pt x="20214" y="774"/>
                  <a:pt x="20102" y="651"/>
                  <a:pt x="19918" y="676"/>
                </a:cubicBezTo>
                <a:cubicBezTo>
                  <a:pt x="19725" y="702"/>
                  <a:pt x="19674" y="862"/>
                  <a:pt x="19666" y="1001"/>
                </a:cubicBezTo>
                <a:cubicBezTo>
                  <a:pt x="19590" y="917"/>
                  <a:pt x="19476" y="837"/>
                  <a:pt x="19328" y="882"/>
                </a:cubicBezTo>
                <a:cubicBezTo>
                  <a:pt x="19154" y="937"/>
                  <a:pt x="19112" y="1154"/>
                  <a:pt x="19101" y="1306"/>
                </a:cubicBezTo>
                <a:cubicBezTo>
                  <a:pt x="19067" y="1285"/>
                  <a:pt x="19022" y="1277"/>
                  <a:pt x="18964" y="1289"/>
                </a:cubicBezTo>
                <a:cubicBezTo>
                  <a:pt x="18864" y="1312"/>
                  <a:pt x="18815" y="1422"/>
                  <a:pt x="18792" y="1523"/>
                </a:cubicBezTo>
                <a:cubicBezTo>
                  <a:pt x="18731" y="1453"/>
                  <a:pt x="18635" y="1400"/>
                  <a:pt x="18488" y="1480"/>
                </a:cubicBezTo>
                <a:cubicBezTo>
                  <a:pt x="18342" y="1557"/>
                  <a:pt x="18312" y="1686"/>
                  <a:pt x="18314" y="1786"/>
                </a:cubicBezTo>
                <a:cubicBezTo>
                  <a:pt x="18240" y="1741"/>
                  <a:pt x="18127" y="1715"/>
                  <a:pt x="17982" y="1766"/>
                </a:cubicBezTo>
                <a:cubicBezTo>
                  <a:pt x="17808" y="1827"/>
                  <a:pt x="17810" y="2011"/>
                  <a:pt x="17843" y="2161"/>
                </a:cubicBezTo>
                <a:cubicBezTo>
                  <a:pt x="17796" y="2138"/>
                  <a:pt x="17739" y="2128"/>
                  <a:pt x="17669" y="2147"/>
                </a:cubicBezTo>
                <a:lnTo>
                  <a:pt x="17667" y="2147"/>
                </a:lnTo>
                <a:cubicBezTo>
                  <a:pt x="17583" y="2171"/>
                  <a:pt x="17530" y="2241"/>
                  <a:pt x="17493" y="2318"/>
                </a:cubicBezTo>
                <a:cubicBezTo>
                  <a:pt x="17481" y="2308"/>
                  <a:pt x="17465" y="2300"/>
                  <a:pt x="17450" y="2294"/>
                </a:cubicBezTo>
                <a:cubicBezTo>
                  <a:pt x="17370" y="2263"/>
                  <a:pt x="17280" y="2280"/>
                  <a:pt x="17209" y="2304"/>
                </a:cubicBezTo>
                <a:cubicBezTo>
                  <a:pt x="17250" y="2187"/>
                  <a:pt x="17270" y="2018"/>
                  <a:pt x="17113" y="1930"/>
                </a:cubicBezTo>
                <a:cubicBezTo>
                  <a:pt x="16982" y="1854"/>
                  <a:pt x="16851" y="1870"/>
                  <a:pt x="16759" y="1901"/>
                </a:cubicBezTo>
                <a:cubicBezTo>
                  <a:pt x="16796" y="1768"/>
                  <a:pt x="16804" y="1574"/>
                  <a:pt x="16589" y="1516"/>
                </a:cubicBezTo>
                <a:cubicBezTo>
                  <a:pt x="16448" y="1482"/>
                  <a:pt x="16325" y="1520"/>
                  <a:pt x="16233" y="1572"/>
                </a:cubicBezTo>
                <a:cubicBezTo>
                  <a:pt x="16255" y="1469"/>
                  <a:pt x="16241" y="1357"/>
                  <a:pt x="16098" y="1310"/>
                </a:cubicBezTo>
                <a:cubicBezTo>
                  <a:pt x="15955" y="1265"/>
                  <a:pt x="15816" y="1332"/>
                  <a:pt x="15723" y="1400"/>
                </a:cubicBezTo>
                <a:cubicBezTo>
                  <a:pt x="15721" y="1320"/>
                  <a:pt x="15689" y="1230"/>
                  <a:pt x="15576" y="1164"/>
                </a:cubicBezTo>
                <a:cubicBezTo>
                  <a:pt x="15445" y="1085"/>
                  <a:pt x="15312" y="1126"/>
                  <a:pt x="15220" y="1183"/>
                </a:cubicBezTo>
                <a:cubicBezTo>
                  <a:pt x="15230" y="1062"/>
                  <a:pt x="15183" y="911"/>
                  <a:pt x="14926" y="847"/>
                </a:cubicBezTo>
                <a:cubicBezTo>
                  <a:pt x="14676" y="784"/>
                  <a:pt x="14473" y="917"/>
                  <a:pt x="14353" y="1034"/>
                </a:cubicBezTo>
                <a:cubicBezTo>
                  <a:pt x="14351" y="1021"/>
                  <a:pt x="14349" y="1005"/>
                  <a:pt x="14345" y="995"/>
                </a:cubicBezTo>
                <a:cubicBezTo>
                  <a:pt x="14324" y="929"/>
                  <a:pt x="14283" y="880"/>
                  <a:pt x="14228" y="845"/>
                </a:cubicBezTo>
                <a:cubicBezTo>
                  <a:pt x="14175" y="811"/>
                  <a:pt x="14109" y="794"/>
                  <a:pt x="14038" y="788"/>
                </a:cubicBezTo>
                <a:cubicBezTo>
                  <a:pt x="13933" y="780"/>
                  <a:pt x="13808" y="800"/>
                  <a:pt x="13700" y="851"/>
                </a:cubicBezTo>
                <a:cubicBezTo>
                  <a:pt x="13721" y="776"/>
                  <a:pt x="13721" y="708"/>
                  <a:pt x="13708" y="653"/>
                </a:cubicBezTo>
                <a:cubicBezTo>
                  <a:pt x="13694" y="594"/>
                  <a:pt x="13663" y="549"/>
                  <a:pt x="13618" y="518"/>
                </a:cubicBezTo>
                <a:cubicBezTo>
                  <a:pt x="13577" y="487"/>
                  <a:pt x="13524" y="471"/>
                  <a:pt x="13465" y="473"/>
                </a:cubicBezTo>
                <a:cubicBezTo>
                  <a:pt x="13387" y="473"/>
                  <a:pt x="13297" y="502"/>
                  <a:pt x="13203" y="559"/>
                </a:cubicBezTo>
                <a:cubicBezTo>
                  <a:pt x="13225" y="430"/>
                  <a:pt x="13223" y="258"/>
                  <a:pt x="13054" y="207"/>
                </a:cubicBezTo>
                <a:cubicBezTo>
                  <a:pt x="12933" y="172"/>
                  <a:pt x="12828" y="236"/>
                  <a:pt x="12749" y="317"/>
                </a:cubicBezTo>
                <a:cubicBezTo>
                  <a:pt x="12738" y="225"/>
                  <a:pt x="12685" y="133"/>
                  <a:pt x="12534" y="88"/>
                </a:cubicBezTo>
                <a:cubicBezTo>
                  <a:pt x="12354" y="31"/>
                  <a:pt x="12215" y="109"/>
                  <a:pt x="12125" y="191"/>
                </a:cubicBezTo>
                <a:cubicBezTo>
                  <a:pt x="12112" y="92"/>
                  <a:pt x="12043" y="0"/>
                  <a:pt x="11832" y="13"/>
                </a:cubicBezTo>
                <a:cubicBezTo>
                  <a:pt x="11603" y="29"/>
                  <a:pt x="11509" y="191"/>
                  <a:pt x="11468" y="324"/>
                </a:cubicBezTo>
                <a:cubicBezTo>
                  <a:pt x="11409" y="225"/>
                  <a:pt x="11312" y="125"/>
                  <a:pt x="11161" y="154"/>
                </a:cubicBezTo>
                <a:cubicBezTo>
                  <a:pt x="10983" y="187"/>
                  <a:pt x="10924" y="375"/>
                  <a:pt x="10905" y="500"/>
                </a:cubicBezTo>
                <a:cubicBezTo>
                  <a:pt x="10852" y="471"/>
                  <a:pt x="10768" y="461"/>
                  <a:pt x="10639" y="491"/>
                </a:cubicBezTo>
                <a:cubicBezTo>
                  <a:pt x="10455" y="540"/>
                  <a:pt x="10427" y="698"/>
                  <a:pt x="10441" y="825"/>
                </a:cubicBezTo>
                <a:cubicBezTo>
                  <a:pt x="10365" y="776"/>
                  <a:pt x="10259" y="739"/>
                  <a:pt x="10124" y="776"/>
                </a:cubicBezTo>
                <a:cubicBezTo>
                  <a:pt x="9929" y="827"/>
                  <a:pt x="9888" y="1034"/>
                  <a:pt x="9888" y="1177"/>
                </a:cubicBezTo>
                <a:cubicBezTo>
                  <a:pt x="9827" y="1136"/>
                  <a:pt x="9737" y="1105"/>
                  <a:pt x="9608" y="1115"/>
                </a:cubicBezTo>
                <a:cubicBezTo>
                  <a:pt x="9463" y="1126"/>
                  <a:pt x="9371" y="1205"/>
                  <a:pt x="9318" y="1279"/>
                </a:cubicBezTo>
                <a:cubicBezTo>
                  <a:pt x="9287" y="1203"/>
                  <a:pt x="9219" y="1132"/>
                  <a:pt x="9086" y="1142"/>
                </a:cubicBezTo>
                <a:cubicBezTo>
                  <a:pt x="8919" y="1154"/>
                  <a:pt x="8818" y="1302"/>
                  <a:pt x="8773" y="1400"/>
                </a:cubicBezTo>
                <a:cubicBezTo>
                  <a:pt x="8722" y="1361"/>
                  <a:pt x="8634" y="1330"/>
                  <a:pt x="8483" y="1357"/>
                </a:cubicBezTo>
                <a:cubicBezTo>
                  <a:pt x="8389" y="1373"/>
                  <a:pt x="8319" y="1414"/>
                  <a:pt x="8266" y="1463"/>
                </a:cubicBezTo>
                <a:cubicBezTo>
                  <a:pt x="8258" y="1316"/>
                  <a:pt x="8207" y="1152"/>
                  <a:pt x="8021" y="1122"/>
                </a:cubicBezTo>
                <a:cubicBezTo>
                  <a:pt x="7836" y="1087"/>
                  <a:pt x="7703" y="1138"/>
                  <a:pt x="7624" y="1185"/>
                </a:cubicBezTo>
                <a:cubicBezTo>
                  <a:pt x="7618" y="995"/>
                  <a:pt x="7562" y="633"/>
                  <a:pt x="7294" y="624"/>
                </a:cubicBezTo>
                <a:cubicBezTo>
                  <a:pt x="7067" y="620"/>
                  <a:pt x="6914" y="763"/>
                  <a:pt x="6834" y="862"/>
                </a:cubicBezTo>
                <a:cubicBezTo>
                  <a:pt x="6781" y="743"/>
                  <a:pt x="6666" y="555"/>
                  <a:pt x="6462" y="579"/>
                </a:cubicBezTo>
                <a:cubicBezTo>
                  <a:pt x="6271" y="600"/>
                  <a:pt x="6151" y="778"/>
                  <a:pt x="6089" y="899"/>
                </a:cubicBezTo>
                <a:cubicBezTo>
                  <a:pt x="6032" y="796"/>
                  <a:pt x="5911" y="676"/>
                  <a:pt x="5668" y="725"/>
                </a:cubicBezTo>
                <a:cubicBezTo>
                  <a:pt x="5496" y="757"/>
                  <a:pt x="5408" y="921"/>
                  <a:pt x="5363" y="1093"/>
                </a:cubicBezTo>
                <a:cubicBezTo>
                  <a:pt x="5318" y="954"/>
                  <a:pt x="5236" y="839"/>
                  <a:pt x="5093" y="829"/>
                </a:cubicBezTo>
                <a:cubicBezTo>
                  <a:pt x="4919" y="819"/>
                  <a:pt x="4811" y="958"/>
                  <a:pt x="4747" y="1103"/>
                </a:cubicBezTo>
                <a:cubicBezTo>
                  <a:pt x="4708" y="962"/>
                  <a:pt x="4610" y="829"/>
                  <a:pt x="4381" y="831"/>
                </a:cubicBezTo>
                <a:cubicBezTo>
                  <a:pt x="4074" y="837"/>
                  <a:pt x="3959" y="1142"/>
                  <a:pt x="3918" y="1351"/>
                </a:cubicBezTo>
                <a:cubicBezTo>
                  <a:pt x="3833" y="1195"/>
                  <a:pt x="3673" y="1009"/>
                  <a:pt x="3415" y="1113"/>
                </a:cubicBezTo>
                <a:cubicBezTo>
                  <a:pt x="3182" y="1207"/>
                  <a:pt x="3153" y="1473"/>
                  <a:pt x="3172" y="1684"/>
                </a:cubicBezTo>
                <a:cubicBezTo>
                  <a:pt x="3047" y="1527"/>
                  <a:pt x="2844" y="1371"/>
                  <a:pt x="2566" y="1465"/>
                </a:cubicBezTo>
                <a:cubicBezTo>
                  <a:pt x="2233" y="1582"/>
                  <a:pt x="2284" y="1891"/>
                  <a:pt x="2359" y="2093"/>
                </a:cubicBezTo>
                <a:cubicBezTo>
                  <a:pt x="2241" y="2028"/>
                  <a:pt x="2069" y="1977"/>
                  <a:pt x="1883" y="2057"/>
                </a:cubicBezTo>
                <a:cubicBezTo>
                  <a:pt x="1637" y="2159"/>
                  <a:pt x="1654" y="2427"/>
                  <a:pt x="1695" y="2597"/>
                </a:cubicBezTo>
                <a:cubicBezTo>
                  <a:pt x="1568" y="2529"/>
                  <a:pt x="1363" y="2472"/>
                  <a:pt x="1144" y="2601"/>
                </a:cubicBezTo>
                <a:cubicBezTo>
                  <a:pt x="911" y="2742"/>
                  <a:pt x="899" y="3026"/>
                  <a:pt x="919" y="3210"/>
                </a:cubicBezTo>
                <a:cubicBezTo>
                  <a:pt x="807" y="3120"/>
                  <a:pt x="635" y="3049"/>
                  <a:pt x="481" y="3243"/>
                </a:cubicBezTo>
                <a:cubicBezTo>
                  <a:pt x="279" y="3499"/>
                  <a:pt x="48" y="3654"/>
                  <a:pt x="29" y="3665"/>
                </a:cubicBezTo>
                <a:cubicBezTo>
                  <a:pt x="11" y="3675"/>
                  <a:pt x="1" y="3695"/>
                  <a:pt x="3" y="3720"/>
                </a:cubicBezTo>
                <a:cubicBezTo>
                  <a:pt x="9" y="3751"/>
                  <a:pt x="33" y="3771"/>
                  <a:pt x="62" y="3767"/>
                </a:cubicBezTo>
                <a:cubicBezTo>
                  <a:pt x="473" y="3716"/>
                  <a:pt x="647" y="3732"/>
                  <a:pt x="805" y="3742"/>
                </a:cubicBezTo>
                <a:cubicBezTo>
                  <a:pt x="903" y="3751"/>
                  <a:pt x="999" y="3757"/>
                  <a:pt x="1142" y="3746"/>
                </a:cubicBezTo>
                <a:cubicBezTo>
                  <a:pt x="1318" y="3734"/>
                  <a:pt x="1461" y="3730"/>
                  <a:pt x="1619" y="3740"/>
                </a:cubicBezTo>
                <a:cubicBezTo>
                  <a:pt x="1778" y="3746"/>
                  <a:pt x="1956" y="3767"/>
                  <a:pt x="2212" y="3802"/>
                </a:cubicBezTo>
                <a:lnTo>
                  <a:pt x="2417" y="3828"/>
                </a:lnTo>
                <a:cubicBezTo>
                  <a:pt x="2932" y="3898"/>
                  <a:pt x="3630" y="3992"/>
                  <a:pt x="3990" y="3910"/>
                </a:cubicBezTo>
                <a:cubicBezTo>
                  <a:pt x="4184" y="3865"/>
                  <a:pt x="4534" y="3859"/>
                  <a:pt x="4995" y="3898"/>
                </a:cubicBezTo>
                <a:cubicBezTo>
                  <a:pt x="5461" y="3935"/>
                  <a:pt x="6038" y="4012"/>
                  <a:pt x="6687" y="4129"/>
                </a:cubicBezTo>
                <a:cubicBezTo>
                  <a:pt x="7474" y="4266"/>
                  <a:pt x="8336" y="4152"/>
                  <a:pt x="9023" y="4059"/>
                </a:cubicBezTo>
                <a:cubicBezTo>
                  <a:pt x="9473" y="3998"/>
                  <a:pt x="9848" y="3949"/>
                  <a:pt x="10062" y="3990"/>
                </a:cubicBezTo>
                <a:cubicBezTo>
                  <a:pt x="11067" y="4174"/>
                  <a:pt x="12380" y="4174"/>
                  <a:pt x="13676" y="4174"/>
                </a:cubicBezTo>
                <a:cubicBezTo>
                  <a:pt x="14627" y="4174"/>
                  <a:pt x="15568" y="4174"/>
                  <a:pt x="16368" y="4248"/>
                </a:cubicBezTo>
                <a:cubicBezTo>
                  <a:pt x="16665" y="4276"/>
                  <a:pt x="17008" y="4285"/>
                  <a:pt x="17350" y="4293"/>
                </a:cubicBezTo>
                <a:cubicBezTo>
                  <a:pt x="17919" y="4305"/>
                  <a:pt x="18488" y="4319"/>
                  <a:pt x="18866" y="4420"/>
                </a:cubicBezTo>
                <a:lnTo>
                  <a:pt x="18872" y="4420"/>
                </a:lnTo>
                <a:cubicBezTo>
                  <a:pt x="19326" y="4503"/>
                  <a:pt x="20194" y="4542"/>
                  <a:pt x="21110" y="4553"/>
                </a:cubicBezTo>
                <a:cubicBezTo>
                  <a:pt x="22416" y="4565"/>
                  <a:pt x="23825" y="4522"/>
                  <a:pt x="24265" y="4479"/>
                </a:cubicBezTo>
                <a:cubicBezTo>
                  <a:pt x="24562" y="4448"/>
                  <a:pt x="24916" y="4503"/>
                  <a:pt x="24918" y="4503"/>
                </a:cubicBezTo>
                <a:lnTo>
                  <a:pt x="24932" y="4503"/>
                </a:lnTo>
                <a:cubicBezTo>
                  <a:pt x="24961" y="4499"/>
                  <a:pt x="24981" y="4473"/>
                  <a:pt x="24977" y="4442"/>
                </a:cubicBezTo>
                <a:cubicBezTo>
                  <a:pt x="24961" y="4442"/>
                  <a:pt x="24932" y="4258"/>
                  <a:pt x="24740" y="4109"/>
                </a:cubicBezTo>
                <a:close/>
              </a:path>
            </a:pathLst>
          </a:custGeom>
          <a:solidFill>
            <a:srgbClr val="0026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0" y="4617681"/>
            <a:ext cx="9144000" cy="1042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/>
          <p:nvPr/>
        </p:nvSpPr>
        <p:spPr>
          <a:xfrm rot="-9000033" flipH="1">
            <a:off x="6802248" y="136687"/>
            <a:ext cx="359303" cy="292351"/>
          </a:xfrm>
          <a:custGeom>
            <a:avLst/>
            <a:gdLst/>
            <a:ahLst/>
            <a:cxnLst/>
            <a:rect l="l" t="t" r="r" b="b"/>
            <a:pathLst>
              <a:path w="8385" h="6822" extrusionOk="0">
                <a:moveTo>
                  <a:pt x="6100" y="5412"/>
                </a:moveTo>
                <a:cubicBezTo>
                  <a:pt x="8385" y="2725"/>
                  <a:pt x="1940" y="0"/>
                  <a:pt x="524" y="2496"/>
                </a:cubicBezTo>
                <a:cubicBezTo>
                  <a:pt x="1" y="3423"/>
                  <a:pt x="512" y="5528"/>
                  <a:pt x="1950" y="6257"/>
                </a:cubicBezTo>
                <a:cubicBezTo>
                  <a:pt x="3061" y="6821"/>
                  <a:pt x="4921" y="6297"/>
                  <a:pt x="6100" y="541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/>
          <p:nvPr/>
        </p:nvSpPr>
        <p:spPr>
          <a:xfrm rot="-5400000">
            <a:off x="403452" y="3587475"/>
            <a:ext cx="1205621" cy="2069725"/>
          </a:xfrm>
          <a:custGeom>
            <a:avLst/>
            <a:gdLst/>
            <a:ahLst/>
            <a:cxnLst/>
            <a:rect l="l" t="t" r="r" b="b"/>
            <a:pathLst>
              <a:path w="24830" h="46409" extrusionOk="0">
                <a:moveTo>
                  <a:pt x="23815" y="0"/>
                </a:moveTo>
                <a:lnTo>
                  <a:pt x="0" y="0"/>
                </a:lnTo>
                <a:lnTo>
                  <a:pt x="0" y="46408"/>
                </a:lnTo>
                <a:cubicBezTo>
                  <a:pt x="8919" y="42992"/>
                  <a:pt x="9966" y="38648"/>
                  <a:pt x="7423" y="29634"/>
                </a:cubicBezTo>
                <a:cubicBezTo>
                  <a:pt x="3384" y="15320"/>
                  <a:pt x="13174" y="18559"/>
                  <a:pt x="18602" y="14529"/>
                </a:cubicBezTo>
                <a:cubicBezTo>
                  <a:pt x="24030" y="10496"/>
                  <a:pt x="24830" y="4935"/>
                  <a:pt x="238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86709" y="-212049"/>
            <a:ext cx="2455199" cy="59104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/>
          <p:nvPr/>
        </p:nvSpPr>
        <p:spPr>
          <a:xfrm rot="5400000" flipH="1">
            <a:off x="7583989" y="-373386"/>
            <a:ext cx="1186800" cy="1933622"/>
          </a:xfrm>
          <a:custGeom>
            <a:avLst/>
            <a:gdLst/>
            <a:ahLst/>
            <a:cxnLst/>
            <a:rect l="l" t="t" r="r" b="b"/>
            <a:pathLst>
              <a:path w="24921" h="34234" extrusionOk="0">
                <a:moveTo>
                  <a:pt x="1" y="1"/>
                </a:moveTo>
                <a:cubicBezTo>
                  <a:pt x="322" y="7272"/>
                  <a:pt x="2047" y="12141"/>
                  <a:pt x="11708" y="11532"/>
                </a:cubicBezTo>
                <a:cubicBezTo>
                  <a:pt x="15523" y="11292"/>
                  <a:pt x="16436" y="14101"/>
                  <a:pt x="15020" y="17598"/>
                </a:cubicBezTo>
                <a:cubicBezTo>
                  <a:pt x="12526" y="23744"/>
                  <a:pt x="9384" y="32054"/>
                  <a:pt x="24920" y="34233"/>
                </a:cubicBezTo>
                <a:lnTo>
                  <a:pt x="2492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1"/>
          </p:nvPr>
        </p:nvSpPr>
        <p:spPr>
          <a:xfrm>
            <a:off x="719546" y="1663060"/>
            <a:ext cx="2119800" cy="118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ubTitle" idx="2"/>
          </p:nvPr>
        </p:nvSpPr>
        <p:spPr>
          <a:xfrm>
            <a:off x="3518798" y="1663060"/>
            <a:ext cx="2119800" cy="118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ubTitle" idx="3"/>
          </p:nvPr>
        </p:nvSpPr>
        <p:spPr>
          <a:xfrm>
            <a:off x="6308950" y="1663060"/>
            <a:ext cx="2115300" cy="118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ubTitle" idx="4"/>
          </p:nvPr>
        </p:nvSpPr>
        <p:spPr>
          <a:xfrm>
            <a:off x="719546" y="3317698"/>
            <a:ext cx="2119800" cy="118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ubTitle" idx="5"/>
          </p:nvPr>
        </p:nvSpPr>
        <p:spPr>
          <a:xfrm>
            <a:off x="3518798" y="3317699"/>
            <a:ext cx="2119800" cy="118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subTitle" idx="6"/>
          </p:nvPr>
        </p:nvSpPr>
        <p:spPr>
          <a:xfrm>
            <a:off x="6308950" y="3317700"/>
            <a:ext cx="2115300" cy="118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ubTitle" idx="7"/>
          </p:nvPr>
        </p:nvSpPr>
        <p:spPr>
          <a:xfrm>
            <a:off x="715100" y="1333125"/>
            <a:ext cx="2119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ubTitle" idx="8"/>
          </p:nvPr>
        </p:nvSpPr>
        <p:spPr>
          <a:xfrm>
            <a:off x="3518798" y="1333125"/>
            <a:ext cx="2119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9"/>
          </p:nvPr>
        </p:nvSpPr>
        <p:spPr>
          <a:xfrm>
            <a:off x="6313387" y="1333125"/>
            <a:ext cx="2115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ubTitle" idx="13"/>
          </p:nvPr>
        </p:nvSpPr>
        <p:spPr>
          <a:xfrm>
            <a:off x="715100" y="2983202"/>
            <a:ext cx="2119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14"/>
          </p:nvPr>
        </p:nvSpPr>
        <p:spPr>
          <a:xfrm>
            <a:off x="3518798" y="2983203"/>
            <a:ext cx="2119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15"/>
          </p:nvPr>
        </p:nvSpPr>
        <p:spPr>
          <a:xfrm>
            <a:off x="6313387" y="2983203"/>
            <a:ext cx="2115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52622" y="4525521"/>
            <a:ext cx="6773501" cy="1524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5679" y="4605050"/>
            <a:ext cx="6773509" cy="15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/>
          <p:nvPr/>
        </p:nvSpPr>
        <p:spPr>
          <a:xfrm rot="5400000" flipH="1">
            <a:off x="7627431" y="16696"/>
            <a:ext cx="2151024" cy="1948905"/>
          </a:xfrm>
          <a:custGeom>
            <a:avLst/>
            <a:gdLst/>
            <a:ahLst/>
            <a:cxnLst/>
            <a:rect l="l" t="t" r="r" b="b"/>
            <a:pathLst>
              <a:path w="29456" h="17199" extrusionOk="0">
                <a:moveTo>
                  <a:pt x="2737" y="0"/>
                </a:moveTo>
                <a:cubicBezTo>
                  <a:pt x="1797" y="918"/>
                  <a:pt x="872" y="1945"/>
                  <a:pt x="556" y="3222"/>
                </a:cubicBezTo>
                <a:cubicBezTo>
                  <a:pt x="1" y="5461"/>
                  <a:pt x="1573" y="7800"/>
                  <a:pt x="3628" y="8846"/>
                </a:cubicBezTo>
                <a:cubicBezTo>
                  <a:pt x="4677" y="9381"/>
                  <a:pt x="5855" y="9658"/>
                  <a:pt x="7032" y="9658"/>
                </a:cubicBezTo>
                <a:cubicBezTo>
                  <a:pt x="7494" y="9658"/>
                  <a:pt x="7956" y="9615"/>
                  <a:pt x="8410" y="9529"/>
                </a:cubicBezTo>
                <a:cubicBezTo>
                  <a:pt x="9714" y="9282"/>
                  <a:pt x="10967" y="8684"/>
                  <a:pt x="12292" y="8684"/>
                </a:cubicBezTo>
                <a:cubicBezTo>
                  <a:pt x="12314" y="8684"/>
                  <a:pt x="12337" y="8684"/>
                  <a:pt x="12359" y="8684"/>
                </a:cubicBezTo>
                <a:cubicBezTo>
                  <a:pt x="13852" y="8708"/>
                  <a:pt x="15372" y="9676"/>
                  <a:pt x="15734" y="11126"/>
                </a:cubicBezTo>
                <a:cubicBezTo>
                  <a:pt x="16007" y="12220"/>
                  <a:pt x="15623" y="13430"/>
                  <a:pt x="16047" y="14475"/>
                </a:cubicBezTo>
                <a:cubicBezTo>
                  <a:pt x="16302" y="15107"/>
                  <a:pt x="16825" y="15594"/>
                  <a:pt x="17390" y="15976"/>
                </a:cubicBezTo>
                <a:cubicBezTo>
                  <a:pt x="18615" y="16801"/>
                  <a:pt x="20092" y="17198"/>
                  <a:pt x="21574" y="17198"/>
                </a:cubicBezTo>
                <a:cubicBezTo>
                  <a:pt x="22251" y="17198"/>
                  <a:pt x="22928" y="17115"/>
                  <a:pt x="23583" y="16953"/>
                </a:cubicBezTo>
                <a:cubicBezTo>
                  <a:pt x="25672" y="16434"/>
                  <a:pt x="27529" y="15157"/>
                  <a:pt x="28937" y="13529"/>
                </a:cubicBezTo>
                <a:lnTo>
                  <a:pt x="294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9"/>
          <p:cNvSpPr/>
          <p:nvPr/>
        </p:nvSpPr>
        <p:spPr>
          <a:xfrm rot="-5400000">
            <a:off x="140695" y="3273365"/>
            <a:ext cx="1498366" cy="2514556"/>
          </a:xfrm>
          <a:custGeom>
            <a:avLst/>
            <a:gdLst/>
            <a:ahLst/>
            <a:cxnLst/>
            <a:rect l="l" t="t" r="r" b="b"/>
            <a:pathLst>
              <a:path w="24830" h="46409" extrusionOk="0">
                <a:moveTo>
                  <a:pt x="23815" y="0"/>
                </a:moveTo>
                <a:lnTo>
                  <a:pt x="0" y="0"/>
                </a:lnTo>
                <a:lnTo>
                  <a:pt x="0" y="46408"/>
                </a:lnTo>
                <a:cubicBezTo>
                  <a:pt x="8919" y="42992"/>
                  <a:pt x="9966" y="38648"/>
                  <a:pt x="7423" y="29634"/>
                </a:cubicBezTo>
                <a:cubicBezTo>
                  <a:pt x="3384" y="15320"/>
                  <a:pt x="13174" y="18559"/>
                  <a:pt x="18602" y="14529"/>
                </a:cubicBezTo>
                <a:cubicBezTo>
                  <a:pt x="24030" y="10496"/>
                  <a:pt x="24830" y="4935"/>
                  <a:pt x="23815" y="0"/>
                </a:cubicBez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8791" y="76801"/>
            <a:ext cx="2455199" cy="591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 hasCustomPrompt="1"/>
          </p:nvPr>
        </p:nvSpPr>
        <p:spPr>
          <a:xfrm>
            <a:off x="715100" y="3330025"/>
            <a:ext cx="33993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3" name="Google Shape;143;p20"/>
          <p:cNvSpPr txBox="1">
            <a:spLocks noGrp="1"/>
          </p:cNvSpPr>
          <p:nvPr>
            <p:ph type="subTitle" idx="1"/>
          </p:nvPr>
        </p:nvSpPr>
        <p:spPr>
          <a:xfrm>
            <a:off x="715100" y="3959852"/>
            <a:ext cx="33993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2046811"/>
            <a:ext cx="33993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5" name="Google Shape;145;p20"/>
          <p:cNvSpPr txBox="1">
            <a:spLocks noGrp="1"/>
          </p:cNvSpPr>
          <p:nvPr>
            <p:ph type="subTitle" idx="3"/>
          </p:nvPr>
        </p:nvSpPr>
        <p:spPr>
          <a:xfrm>
            <a:off x="715100" y="2676639"/>
            <a:ext cx="33993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title" idx="4" hasCustomPrompt="1"/>
          </p:nvPr>
        </p:nvSpPr>
        <p:spPr>
          <a:xfrm>
            <a:off x="715100" y="763597"/>
            <a:ext cx="33993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5"/>
          </p:nvPr>
        </p:nvSpPr>
        <p:spPr>
          <a:xfrm>
            <a:off x="715100" y="1393425"/>
            <a:ext cx="33993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700822" y="2171701"/>
            <a:ext cx="1608565" cy="269343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/>
          <p:nvPr/>
        </p:nvSpPr>
        <p:spPr>
          <a:xfrm>
            <a:off x="7600950" y="-32625"/>
            <a:ext cx="1543046" cy="2119684"/>
          </a:xfrm>
          <a:custGeom>
            <a:avLst/>
            <a:gdLst/>
            <a:ahLst/>
            <a:cxnLst/>
            <a:rect l="l" t="t" r="r" b="b"/>
            <a:pathLst>
              <a:path w="24921" h="34234" extrusionOk="0">
                <a:moveTo>
                  <a:pt x="1" y="1"/>
                </a:moveTo>
                <a:cubicBezTo>
                  <a:pt x="322" y="7272"/>
                  <a:pt x="2047" y="12141"/>
                  <a:pt x="11708" y="11532"/>
                </a:cubicBezTo>
                <a:cubicBezTo>
                  <a:pt x="15523" y="11292"/>
                  <a:pt x="16436" y="14101"/>
                  <a:pt x="15020" y="17598"/>
                </a:cubicBezTo>
                <a:cubicBezTo>
                  <a:pt x="12526" y="23744"/>
                  <a:pt x="9384" y="32054"/>
                  <a:pt x="24920" y="34233"/>
                </a:cubicBezTo>
                <a:lnTo>
                  <a:pt x="2492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34409" y="-32624"/>
            <a:ext cx="2455199" cy="591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81256"/>
            <a:ext cx="9144000" cy="1042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065800" y="1876500"/>
            <a:ext cx="2264100" cy="10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2814200" y="1876488"/>
            <a:ext cx="1099200" cy="1002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/>
          <p:nvPr/>
        </p:nvSpPr>
        <p:spPr>
          <a:xfrm>
            <a:off x="7600950" y="-32625"/>
            <a:ext cx="1543046" cy="2119684"/>
          </a:xfrm>
          <a:custGeom>
            <a:avLst/>
            <a:gdLst/>
            <a:ahLst/>
            <a:cxnLst/>
            <a:rect l="l" t="t" r="r" b="b"/>
            <a:pathLst>
              <a:path w="24921" h="34234" extrusionOk="0">
                <a:moveTo>
                  <a:pt x="1" y="1"/>
                </a:moveTo>
                <a:cubicBezTo>
                  <a:pt x="322" y="7272"/>
                  <a:pt x="2047" y="12141"/>
                  <a:pt x="11708" y="11532"/>
                </a:cubicBezTo>
                <a:cubicBezTo>
                  <a:pt x="15523" y="11292"/>
                  <a:pt x="16436" y="14101"/>
                  <a:pt x="15020" y="17598"/>
                </a:cubicBezTo>
                <a:cubicBezTo>
                  <a:pt x="12526" y="23744"/>
                  <a:pt x="9384" y="32054"/>
                  <a:pt x="24920" y="34233"/>
                </a:cubicBezTo>
                <a:lnTo>
                  <a:pt x="2492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2052" y="-70800"/>
            <a:ext cx="2745371" cy="6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12850" y="817865"/>
            <a:ext cx="2378889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/>
          <p:nvPr/>
        </p:nvSpPr>
        <p:spPr>
          <a:xfrm rot="-5400000" flipH="1">
            <a:off x="7232634" y="-317484"/>
            <a:ext cx="1593914" cy="2228883"/>
          </a:xfrm>
          <a:custGeom>
            <a:avLst/>
            <a:gdLst/>
            <a:ahLst/>
            <a:cxnLst/>
            <a:rect l="l" t="t" r="r" b="b"/>
            <a:pathLst>
              <a:path w="23325" h="32617" extrusionOk="0">
                <a:moveTo>
                  <a:pt x="22682" y="32617"/>
                </a:moveTo>
                <a:cubicBezTo>
                  <a:pt x="23324" y="21921"/>
                  <a:pt x="16761" y="23230"/>
                  <a:pt x="11376" y="18954"/>
                </a:cubicBezTo>
                <a:cubicBezTo>
                  <a:pt x="4086" y="13170"/>
                  <a:pt x="15998" y="2562"/>
                  <a:pt x="1" y="0"/>
                </a:cubicBezTo>
                <a:lnTo>
                  <a:pt x="1" y="3261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1012" y="-12"/>
            <a:ext cx="1917824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" y="4424531"/>
            <a:ext cx="9144000" cy="1042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284100" y="4515048"/>
            <a:ext cx="3234544" cy="591053"/>
          </a:xfrm>
          <a:custGeom>
            <a:avLst/>
            <a:gdLst/>
            <a:ahLst/>
            <a:cxnLst/>
            <a:rect l="l" t="t" r="r" b="b"/>
            <a:pathLst>
              <a:path w="24982" h="4565" extrusionOk="0">
                <a:moveTo>
                  <a:pt x="24740" y="4109"/>
                </a:moveTo>
                <a:cubicBezTo>
                  <a:pt x="24631" y="4021"/>
                  <a:pt x="24509" y="4010"/>
                  <a:pt x="24421" y="4016"/>
                </a:cubicBezTo>
                <a:cubicBezTo>
                  <a:pt x="24449" y="3941"/>
                  <a:pt x="24464" y="3839"/>
                  <a:pt x="24392" y="3751"/>
                </a:cubicBezTo>
                <a:cubicBezTo>
                  <a:pt x="24316" y="3652"/>
                  <a:pt x="24145" y="3663"/>
                  <a:pt x="24024" y="3683"/>
                </a:cubicBezTo>
                <a:cubicBezTo>
                  <a:pt x="24059" y="3599"/>
                  <a:pt x="24067" y="3478"/>
                  <a:pt x="23946" y="3372"/>
                </a:cubicBezTo>
                <a:cubicBezTo>
                  <a:pt x="23829" y="3266"/>
                  <a:pt x="23713" y="3270"/>
                  <a:pt x="23625" y="3294"/>
                </a:cubicBezTo>
                <a:cubicBezTo>
                  <a:pt x="23625" y="3233"/>
                  <a:pt x="23598" y="3161"/>
                  <a:pt x="23498" y="3092"/>
                </a:cubicBezTo>
                <a:cubicBezTo>
                  <a:pt x="23404" y="3026"/>
                  <a:pt x="23308" y="3010"/>
                  <a:pt x="23230" y="3014"/>
                </a:cubicBezTo>
                <a:cubicBezTo>
                  <a:pt x="23295" y="2922"/>
                  <a:pt x="23349" y="2795"/>
                  <a:pt x="23255" y="2709"/>
                </a:cubicBezTo>
                <a:cubicBezTo>
                  <a:pt x="23201" y="2660"/>
                  <a:pt x="23140" y="2642"/>
                  <a:pt x="23081" y="2642"/>
                </a:cubicBezTo>
                <a:cubicBezTo>
                  <a:pt x="23189" y="2533"/>
                  <a:pt x="23287" y="2382"/>
                  <a:pt x="23154" y="2300"/>
                </a:cubicBezTo>
                <a:cubicBezTo>
                  <a:pt x="23068" y="2247"/>
                  <a:pt x="22980" y="2251"/>
                  <a:pt x="22907" y="2269"/>
                </a:cubicBezTo>
                <a:cubicBezTo>
                  <a:pt x="22946" y="2157"/>
                  <a:pt x="22950" y="2005"/>
                  <a:pt x="22759" y="1932"/>
                </a:cubicBezTo>
                <a:cubicBezTo>
                  <a:pt x="22626" y="1879"/>
                  <a:pt x="22518" y="1891"/>
                  <a:pt x="22438" y="1921"/>
                </a:cubicBezTo>
                <a:cubicBezTo>
                  <a:pt x="22475" y="1797"/>
                  <a:pt x="22487" y="1629"/>
                  <a:pt x="22344" y="1568"/>
                </a:cubicBezTo>
                <a:cubicBezTo>
                  <a:pt x="22240" y="1520"/>
                  <a:pt x="22111" y="1535"/>
                  <a:pt x="22015" y="1561"/>
                </a:cubicBezTo>
                <a:cubicBezTo>
                  <a:pt x="22037" y="1502"/>
                  <a:pt x="22043" y="1435"/>
                  <a:pt x="21994" y="1359"/>
                </a:cubicBezTo>
                <a:cubicBezTo>
                  <a:pt x="21923" y="1240"/>
                  <a:pt x="21763" y="1220"/>
                  <a:pt x="21657" y="1220"/>
                </a:cubicBezTo>
                <a:cubicBezTo>
                  <a:pt x="21722" y="1093"/>
                  <a:pt x="21788" y="868"/>
                  <a:pt x="21511" y="753"/>
                </a:cubicBezTo>
                <a:cubicBezTo>
                  <a:pt x="21290" y="661"/>
                  <a:pt x="21104" y="800"/>
                  <a:pt x="20986" y="931"/>
                </a:cubicBezTo>
                <a:cubicBezTo>
                  <a:pt x="20990" y="784"/>
                  <a:pt x="20934" y="614"/>
                  <a:pt x="20687" y="594"/>
                </a:cubicBezTo>
                <a:cubicBezTo>
                  <a:pt x="20427" y="571"/>
                  <a:pt x="20321" y="743"/>
                  <a:pt x="20278" y="886"/>
                </a:cubicBezTo>
                <a:cubicBezTo>
                  <a:pt x="20214" y="774"/>
                  <a:pt x="20102" y="651"/>
                  <a:pt x="19918" y="676"/>
                </a:cubicBezTo>
                <a:cubicBezTo>
                  <a:pt x="19725" y="702"/>
                  <a:pt x="19674" y="862"/>
                  <a:pt x="19666" y="1001"/>
                </a:cubicBezTo>
                <a:cubicBezTo>
                  <a:pt x="19590" y="917"/>
                  <a:pt x="19476" y="837"/>
                  <a:pt x="19328" y="882"/>
                </a:cubicBezTo>
                <a:cubicBezTo>
                  <a:pt x="19154" y="937"/>
                  <a:pt x="19112" y="1154"/>
                  <a:pt x="19101" y="1306"/>
                </a:cubicBezTo>
                <a:cubicBezTo>
                  <a:pt x="19067" y="1285"/>
                  <a:pt x="19022" y="1277"/>
                  <a:pt x="18964" y="1289"/>
                </a:cubicBezTo>
                <a:cubicBezTo>
                  <a:pt x="18864" y="1312"/>
                  <a:pt x="18815" y="1422"/>
                  <a:pt x="18792" y="1523"/>
                </a:cubicBezTo>
                <a:cubicBezTo>
                  <a:pt x="18731" y="1453"/>
                  <a:pt x="18635" y="1400"/>
                  <a:pt x="18488" y="1480"/>
                </a:cubicBezTo>
                <a:cubicBezTo>
                  <a:pt x="18342" y="1557"/>
                  <a:pt x="18312" y="1686"/>
                  <a:pt x="18314" y="1786"/>
                </a:cubicBezTo>
                <a:cubicBezTo>
                  <a:pt x="18240" y="1741"/>
                  <a:pt x="18127" y="1715"/>
                  <a:pt x="17982" y="1766"/>
                </a:cubicBezTo>
                <a:cubicBezTo>
                  <a:pt x="17808" y="1827"/>
                  <a:pt x="17810" y="2011"/>
                  <a:pt x="17843" y="2161"/>
                </a:cubicBezTo>
                <a:cubicBezTo>
                  <a:pt x="17796" y="2138"/>
                  <a:pt x="17739" y="2128"/>
                  <a:pt x="17669" y="2147"/>
                </a:cubicBezTo>
                <a:lnTo>
                  <a:pt x="17667" y="2147"/>
                </a:lnTo>
                <a:cubicBezTo>
                  <a:pt x="17583" y="2171"/>
                  <a:pt x="17530" y="2241"/>
                  <a:pt x="17493" y="2318"/>
                </a:cubicBezTo>
                <a:cubicBezTo>
                  <a:pt x="17481" y="2308"/>
                  <a:pt x="17465" y="2300"/>
                  <a:pt x="17450" y="2294"/>
                </a:cubicBezTo>
                <a:cubicBezTo>
                  <a:pt x="17370" y="2263"/>
                  <a:pt x="17280" y="2280"/>
                  <a:pt x="17209" y="2304"/>
                </a:cubicBezTo>
                <a:cubicBezTo>
                  <a:pt x="17250" y="2187"/>
                  <a:pt x="17270" y="2018"/>
                  <a:pt x="17113" y="1930"/>
                </a:cubicBezTo>
                <a:cubicBezTo>
                  <a:pt x="16982" y="1854"/>
                  <a:pt x="16851" y="1870"/>
                  <a:pt x="16759" y="1901"/>
                </a:cubicBezTo>
                <a:cubicBezTo>
                  <a:pt x="16796" y="1768"/>
                  <a:pt x="16804" y="1574"/>
                  <a:pt x="16589" y="1516"/>
                </a:cubicBezTo>
                <a:cubicBezTo>
                  <a:pt x="16448" y="1482"/>
                  <a:pt x="16325" y="1520"/>
                  <a:pt x="16233" y="1572"/>
                </a:cubicBezTo>
                <a:cubicBezTo>
                  <a:pt x="16255" y="1469"/>
                  <a:pt x="16241" y="1357"/>
                  <a:pt x="16098" y="1310"/>
                </a:cubicBezTo>
                <a:cubicBezTo>
                  <a:pt x="15955" y="1265"/>
                  <a:pt x="15816" y="1332"/>
                  <a:pt x="15723" y="1400"/>
                </a:cubicBezTo>
                <a:cubicBezTo>
                  <a:pt x="15721" y="1320"/>
                  <a:pt x="15689" y="1230"/>
                  <a:pt x="15576" y="1164"/>
                </a:cubicBezTo>
                <a:cubicBezTo>
                  <a:pt x="15445" y="1085"/>
                  <a:pt x="15312" y="1126"/>
                  <a:pt x="15220" y="1183"/>
                </a:cubicBezTo>
                <a:cubicBezTo>
                  <a:pt x="15230" y="1062"/>
                  <a:pt x="15183" y="911"/>
                  <a:pt x="14926" y="847"/>
                </a:cubicBezTo>
                <a:cubicBezTo>
                  <a:pt x="14676" y="784"/>
                  <a:pt x="14473" y="917"/>
                  <a:pt x="14353" y="1034"/>
                </a:cubicBezTo>
                <a:cubicBezTo>
                  <a:pt x="14351" y="1021"/>
                  <a:pt x="14349" y="1005"/>
                  <a:pt x="14345" y="995"/>
                </a:cubicBezTo>
                <a:cubicBezTo>
                  <a:pt x="14324" y="929"/>
                  <a:pt x="14283" y="880"/>
                  <a:pt x="14228" y="845"/>
                </a:cubicBezTo>
                <a:cubicBezTo>
                  <a:pt x="14175" y="811"/>
                  <a:pt x="14109" y="794"/>
                  <a:pt x="14038" y="788"/>
                </a:cubicBezTo>
                <a:cubicBezTo>
                  <a:pt x="13933" y="780"/>
                  <a:pt x="13808" y="800"/>
                  <a:pt x="13700" y="851"/>
                </a:cubicBezTo>
                <a:cubicBezTo>
                  <a:pt x="13721" y="776"/>
                  <a:pt x="13721" y="708"/>
                  <a:pt x="13708" y="653"/>
                </a:cubicBezTo>
                <a:cubicBezTo>
                  <a:pt x="13694" y="594"/>
                  <a:pt x="13663" y="549"/>
                  <a:pt x="13618" y="518"/>
                </a:cubicBezTo>
                <a:cubicBezTo>
                  <a:pt x="13577" y="487"/>
                  <a:pt x="13524" y="471"/>
                  <a:pt x="13465" y="473"/>
                </a:cubicBezTo>
                <a:cubicBezTo>
                  <a:pt x="13387" y="473"/>
                  <a:pt x="13297" y="502"/>
                  <a:pt x="13203" y="559"/>
                </a:cubicBezTo>
                <a:cubicBezTo>
                  <a:pt x="13225" y="430"/>
                  <a:pt x="13223" y="258"/>
                  <a:pt x="13054" y="207"/>
                </a:cubicBezTo>
                <a:cubicBezTo>
                  <a:pt x="12933" y="172"/>
                  <a:pt x="12828" y="236"/>
                  <a:pt x="12749" y="317"/>
                </a:cubicBezTo>
                <a:cubicBezTo>
                  <a:pt x="12738" y="225"/>
                  <a:pt x="12685" y="133"/>
                  <a:pt x="12534" y="88"/>
                </a:cubicBezTo>
                <a:cubicBezTo>
                  <a:pt x="12354" y="31"/>
                  <a:pt x="12215" y="109"/>
                  <a:pt x="12125" y="191"/>
                </a:cubicBezTo>
                <a:cubicBezTo>
                  <a:pt x="12112" y="92"/>
                  <a:pt x="12043" y="0"/>
                  <a:pt x="11832" y="13"/>
                </a:cubicBezTo>
                <a:cubicBezTo>
                  <a:pt x="11603" y="29"/>
                  <a:pt x="11509" y="191"/>
                  <a:pt x="11468" y="324"/>
                </a:cubicBezTo>
                <a:cubicBezTo>
                  <a:pt x="11409" y="225"/>
                  <a:pt x="11312" y="125"/>
                  <a:pt x="11161" y="154"/>
                </a:cubicBezTo>
                <a:cubicBezTo>
                  <a:pt x="10983" y="187"/>
                  <a:pt x="10924" y="375"/>
                  <a:pt x="10905" y="500"/>
                </a:cubicBezTo>
                <a:cubicBezTo>
                  <a:pt x="10852" y="471"/>
                  <a:pt x="10768" y="461"/>
                  <a:pt x="10639" y="491"/>
                </a:cubicBezTo>
                <a:cubicBezTo>
                  <a:pt x="10455" y="540"/>
                  <a:pt x="10427" y="698"/>
                  <a:pt x="10441" y="825"/>
                </a:cubicBezTo>
                <a:cubicBezTo>
                  <a:pt x="10365" y="776"/>
                  <a:pt x="10259" y="739"/>
                  <a:pt x="10124" y="776"/>
                </a:cubicBezTo>
                <a:cubicBezTo>
                  <a:pt x="9929" y="827"/>
                  <a:pt x="9888" y="1034"/>
                  <a:pt x="9888" y="1177"/>
                </a:cubicBezTo>
                <a:cubicBezTo>
                  <a:pt x="9827" y="1136"/>
                  <a:pt x="9737" y="1105"/>
                  <a:pt x="9608" y="1115"/>
                </a:cubicBezTo>
                <a:cubicBezTo>
                  <a:pt x="9463" y="1126"/>
                  <a:pt x="9371" y="1205"/>
                  <a:pt x="9318" y="1279"/>
                </a:cubicBezTo>
                <a:cubicBezTo>
                  <a:pt x="9287" y="1203"/>
                  <a:pt x="9219" y="1132"/>
                  <a:pt x="9086" y="1142"/>
                </a:cubicBezTo>
                <a:cubicBezTo>
                  <a:pt x="8919" y="1154"/>
                  <a:pt x="8818" y="1302"/>
                  <a:pt x="8773" y="1400"/>
                </a:cubicBezTo>
                <a:cubicBezTo>
                  <a:pt x="8722" y="1361"/>
                  <a:pt x="8634" y="1330"/>
                  <a:pt x="8483" y="1357"/>
                </a:cubicBezTo>
                <a:cubicBezTo>
                  <a:pt x="8389" y="1373"/>
                  <a:pt x="8319" y="1414"/>
                  <a:pt x="8266" y="1463"/>
                </a:cubicBezTo>
                <a:cubicBezTo>
                  <a:pt x="8258" y="1316"/>
                  <a:pt x="8207" y="1152"/>
                  <a:pt x="8021" y="1122"/>
                </a:cubicBezTo>
                <a:cubicBezTo>
                  <a:pt x="7836" y="1087"/>
                  <a:pt x="7703" y="1138"/>
                  <a:pt x="7624" y="1185"/>
                </a:cubicBezTo>
                <a:cubicBezTo>
                  <a:pt x="7618" y="995"/>
                  <a:pt x="7562" y="633"/>
                  <a:pt x="7294" y="624"/>
                </a:cubicBezTo>
                <a:cubicBezTo>
                  <a:pt x="7067" y="620"/>
                  <a:pt x="6914" y="763"/>
                  <a:pt x="6834" y="862"/>
                </a:cubicBezTo>
                <a:cubicBezTo>
                  <a:pt x="6781" y="743"/>
                  <a:pt x="6666" y="555"/>
                  <a:pt x="6462" y="579"/>
                </a:cubicBezTo>
                <a:cubicBezTo>
                  <a:pt x="6271" y="600"/>
                  <a:pt x="6151" y="778"/>
                  <a:pt x="6089" y="899"/>
                </a:cubicBezTo>
                <a:cubicBezTo>
                  <a:pt x="6032" y="796"/>
                  <a:pt x="5911" y="676"/>
                  <a:pt x="5668" y="725"/>
                </a:cubicBezTo>
                <a:cubicBezTo>
                  <a:pt x="5496" y="757"/>
                  <a:pt x="5408" y="921"/>
                  <a:pt x="5363" y="1093"/>
                </a:cubicBezTo>
                <a:cubicBezTo>
                  <a:pt x="5318" y="954"/>
                  <a:pt x="5236" y="839"/>
                  <a:pt x="5093" y="829"/>
                </a:cubicBezTo>
                <a:cubicBezTo>
                  <a:pt x="4919" y="819"/>
                  <a:pt x="4811" y="958"/>
                  <a:pt x="4747" y="1103"/>
                </a:cubicBezTo>
                <a:cubicBezTo>
                  <a:pt x="4708" y="962"/>
                  <a:pt x="4610" y="829"/>
                  <a:pt x="4381" y="831"/>
                </a:cubicBezTo>
                <a:cubicBezTo>
                  <a:pt x="4074" y="837"/>
                  <a:pt x="3959" y="1142"/>
                  <a:pt x="3918" y="1351"/>
                </a:cubicBezTo>
                <a:cubicBezTo>
                  <a:pt x="3833" y="1195"/>
                  <a:pt x="3673" y="1009"/>
                  <a:pt x="3415" y="1113"/>
                </a:cubicBezTo>
                <a:cubicBezTo>
                  <a:pt x="3182" y="1207"/>
                  <a:pt x="3153" y="1473"/>
                  <a:pt x="3172" y="1684"/>
                </a:cubicBezTo>
                <a:cubicBezTo>
                  <a:pt x="3047" y="1527"/>
                  <a:pt x="2844" y="1371"/>
                  <a:pt x="2566" y="1465"/>
                </a:cubicBezTo>
                <a:cubicBezTo>
                  <a:pt x="2233" y="1582"/>
                  <a:pt x="2284" y="1891"/>
                  <a:pt x="2359" y="2093"/>
                </a:cubicBezTo>
                <a:cubicBezTo>
                  <a:pt x="2241" y="2028"/>
                  <a:pt x="2069" y="1977"/>
                  <a:pt x="1883" y="2057"/>
                </a:cubicBezTo>
                <a:cubicBezTo>
                  <a:pt x="1637" y="2159"/>
                  <a:pt x="1654" y="2427"/>
                  <a:pt x="1695" y="2597"/>
                </a:cubicBezTo>
                <a:cubicBezTo>
                  <a:pt x="1568" y="2529"/>
                  <a:pt x="1363" y="2472"/>
                  <a:pt x="1144" y="2601"/>
                </a:cubicBezTo>
                <a:cubicBezTo>
                  <a:pt x="911" y="2742"/>
                  <a:pt x="899" y="3026"/>
                  <a:pt x="919" y="3210"/>
                </a:cubicBezTo>
                <a:cubicBezTo>
                  <a:pt x="807" y="3120"/>
                  <a:pt x="635" y="3049"/>
                  <a:pt x="481" y="3243"/>
                </a:cubicBezTo>
                <a:cubicBezTo>
                  <a:pt x="279" y="3499"/>
                  <a:pt x="48" y="3654"/>
                  <a:pt x="29" y="3665"/>
                </a:cubicBezTo>
                <a:cubicBezTo>
                  <a:pt x="11" y="3675"/>
                  <a:pt x="1" y="3695"/>
                  <a:pt x="3" y="3720"/>
                </a:cubicBezTo>
                <a:cubicBezTo>
                  <a:pt x="9" y="3751"/>
                  <a:pt x="33" y="3771"/>
                  <a:pt x="62" y="3767"/>
                </a:cubicBezTo>
                <a:cubicBezTo>
                  <a:pt x="473" y="3716"/>
                  <a:pt x="647" y="3732"/>
                  <a:pt x="805" y="3742"/>
                </a:cubicBezTo>
                <a:cubicBezTo>
                  <a:pt x="903" y="3751"/>
                  <a:pt x="999" y="3757"/>
                  <a:pt x="1142" y="3746"/>
                </a:cubicBezTo>
                <a:cubicBezTo>
                  <a:pt x="1318" y="3734"/>
                  <a:pt x="1461" y="3730"/>
                  <a:pt x="1619" y="3740"/>
                </a:cubicBezTo>
                <a:cubicBezTo>
                  <a:pt x="1778" y="3746"/>
                  <a:pt x="1956" y="3767"/>
                  <a:pt x="2212" y="3802"/>
                </a:cubicBezTo>
                <a:lnTo>
                  <a:pt x="2417" y="3828"/>
                </a:lnTo>
                <a:cubicBezTo>
                  <a:pt x="2932" y="3898"/>
                  <a:pt x="3630" y="3992"/>
                  <a:pt x="3990" y="3910"/>
                </a:cubicBezTo>
                <a:cubicBezTo>
                  <a:pt x="4184" y="3865"/>
                  <a:pt x="4534" y="3859"/>
                  <a:pt x="4995" y="3898"/>
                </a:cubicBezTo>
                <a:cubicBezTo>
                  <a:pt x="5461" y="3935"/>
                  <a:pt x="6038" y="4012"/>
                  <a:pt x="6687" y="4129"/>
                </a:cubicBezTo>
                <a:cubicBezTo>
                  <a:pt x="7474" y="4266"/>
                  <a:pt x="8336" y="4152"/>
                  <a:pt x="9023" y="4059"/>
                </a:cubicBezTo>
                <a:cubicBezTo>
                  <a:pt x="9473" y="3998"/>
                  <a:pt x="9848" y="3949"/>
                  <a:pt x="10062" y="3990"/>
                </a:cubicBezTo>
                <a:cubicBezTo>
                  <a:pt x="11067" y="4174"/>
                  <a:pt x="12380" y="4174"/>
                  <a:pt x="13676" y="4174"/>
                </a:cubicBezTo>
                <a:cubicBezTo>
                  <a:pt x="14627" y="4174"/>
                  <a:pt x="15568" y="4174"/>
                  <a:pt x="16368" y="4248"/>
                </a:cubicBezTo>
                <a:cubicBezTo>
                  <a:pt x="16665" y="4276"/>
                  <a:pt x="17008" y="4285"/>
                  <a:pt x="17350" y="4293"/>
                </a:cubicBezTo>
                <a:cubicBezTo>
                  <a:pt x="17919" y="4305"/>
                  <a:pt x="18488" y="4319"/>
                  <a:pt x="18866" y="4420"/>
                </a:cubicBezTo>
                <a:lnTo>
                  <a:pt x="18872" y="4420"/>
                </a:lnTo>
                <a:cubicBezTo>
                  <a:pt x="19326" y="4503"/>
                  <a:pt x="20194" y="4542"/>
                  <a:pt x="21110" y="4553"/>
                </a:cubicBezTo>
                <a:cubicBezTo>
                  <a:pt x="22416" y="4565"/>
                  <a:pt x="23825" y="4522"/>
                  <a:pt x="24265" y="4479"/>
                </a:cubicBezTo>
                <a:cubicBezTo>
                  <a:pt x="24562" y="4448"/>
                  <a:pt x="24916" y="4503"/>
                  <a:pt x="24918" y="4503"/>
                </a:cubicBezTo>
                <a:lnTo>
                  <a:pt x="24932" y="4503"/>
                </a:lnTo>
                <a:cubicBezTo>
                  <a:pt x="24961" y="4499"/>
                  <a:pt x="24981" y="4473"/>
                  <a:pt x="24977" y="4442"/>
                </a:cubicBezTo>
                <a:cubicBezTo>
                  <a:pt x="24961" y="4442"/>
                  <a:pt x="24932" y="4258"/>
                  <a:pt x="24740" y="4109"/>
                </a:cubicBezTo>
                <a:close/>
              </a:path>
            </a:pathLst>
          </a:custGeom>
          <a:solidFill>
            <a:srgbClr val="0026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0" y="4620406"/>
            <a:ext cx="9144000" cy="1042988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/>
          <p:nvPr/>
        </p:nvSpPr>
        <p:spPr>
          <a:xfrm>
            <a:off x="-853155" y="-959925"/>
            <a:ext cx="1767545" cy="1915232"/>
          </a:xfrm>
          <a:custGeom>
            <a:avLst/>
            <a:gdLst/>
            <a:ahLst/>
            <a:cxnLst/>
            <a:rect l="l" t="t" r="r" b="b"/>
            <a:pathLst>
              <a:path w="13907" h="15069" extrusionOk="0">
                <a:moveTo>
                  <a:pt x="7718" y="14985"/>
                </a:moveTo>
                <a:cubicBezTo>
                  <a:pt x="11431" y="14483"/>
                  <a:pt x="13907" y="11705"/>
                  <a:pt x="13602" y="7941"/>
                </a:cubicBezTo>
                <a:cubicBezTo>
                  <a:pt x="12988" y="330"/>
                  <a:pt x="972" y="0"/>
                  <a:pt x="303" y="8468"/>
                </a:cubicBezTo>
                <a:cubicBezTo>
                  <a:pt x="1" y="12317"/>
                  <a:pt x="3246" y="15069"/>
                  <a:pt x="6912" y="15028"/>
                </a:cubicBez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353" y="76201"/>
            <a:ext cx="2455199" cy="591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633754"/>
            <a:ext cx="9144000" cy="104298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/>
          <p:nvPr/>
        </p:nvSpPr>
        <p:spPr>
          <a:xfrm rot="-5400000">
            <a:off x="344811" y="-373386"/>
            <a:ext cx="1186800" cy="1933622"/>
          </a:xfrm>
          <a:custGeom>
            <a:avLst/>
            <a:gdLst/>
            <a:ahLst/>
            <a:cxnLst/>
            <a:rect l="l" t="t" r="r" b="b"/>
            <a:pathLst>
              <a:path w="24921" h="34234" extrusionOk="0">
                <a:moveTo>
                  <a:pt x="1" y="1"/>
                </a:moveTo>
                <a:cubicBezTo>
                  <a:pt x="322" y="7272"/>
                  <a:pt x="2047" y="12141"/>
                  <a:pt x="11708" y="11532"/>
                </a:cubicBezTo>
                <a:cubicBezTo>
                  <a:pt x="15523" y="11292"/>
                  <a:pt x="16436" y="14101"/>
                  <a:pt x="15020" y="17598"/>
                </a:cubicBezTo>
                <a:cubicBezTo>
                  <a:pt x="12526" y="23744"/>
                  <a:pt x="9384" y="32054"/>
                  <a:pt x="24920" y="34233"/>
                </a:cubicBezTo>
                <a:lnTo>
                  <a:pt x="2492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3"/>
          <p:cNvSpPr/>
          <p:nvPr/>
        </p:nvSpPr>
        <p:spPr>
          <a:xfrm rot="5400000" flipH="1">
            <a:off x="7506527" y="3587475"/>
            <a:ext cx="1205621" cy="2069725"/>
          </a:xfrm>
          <a:custGeom>
            <a:avLst/>
            <a:gdLst/>
            <a:ahLst/>
            <a:cxnLst/>
            <a:rect l="l" t="t" r="r" b="b"/>
            <a:pathLst>
              <a:path w="24830" h="46409" extrusionOk="0">
                <a:moveTo>
                  <a:pt x="23815" y="0"/>
                </a:moveTo>
                <a:lnTo>
                  <a:pt x="0" y="0"/>
                </a:lnTo>
                <a:lnTo>
                  <a:pt x="0" y="46408"/>
                </a:lnTo>
                <a:cubicBezTo>
                  <a:pt x="8919" y="42992"/>
                  <a:pt x="9966" y="38648"/>
                  <a:pt x="7423" y="29634"/>
                </a:cubicBezTo>
                <a:cubicBezTo>
                  <a:pt x="3384" y="15320"/>
                  <a:pt x="13174" y="18559"/>
                  <a:pt x="18602" y="14529"/>
                </a:cubicBezTo>
                <a:cubicBezTo>
                  <a:pt x="24030" y="10496"/>
                  <a:pt x="24830" y="4935"/>
                  <a:pt x="238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3"/>
          <p:cNvSpPr/>
          <p:nvPr/>
        </p:nvSpPr>
        <p:spPr>
          <a:xfrm rot="9000033">
            <a:off x="1954049" y="136687"/>
            <a:ext cx="359303" cy="292351"/>
          </a:xfrm>
          <a:custGeom>
            <a:avLst/>
            <a:gdLst/>
            <a:ahLst/>
            <a:cxnLst/>
            <a:rect l="l" t="t" r="r" b="b"/>
            <a:pathLst>
              <a:path w="8385" h="6822" extrusionOk="0">
                <a:moveTo>
                  <a:pt x="6100" y="5412"/>
                </a:moveTo>
                <a:cubicBezTo>
                  <a:pt x="8385" y="2725"/>
                  <a:pt x="1940" y="0"/>
                  <a:pt x="524" y="2496"/>
                </a:cubicBezTo>
                <a:cubicBezTo>
                  <a:pt x="1" y="3423"/>
                  <a:pt x="512" y="5528"/>
                  <a:pt x="1950" y="6257"/>
                </a:cubicBezTo>
                <a:cubicBezTo>
                  <a:pt x="3061" y="6821"/>
                  <a:pt x="4921" y="6297"/>
                  <a:pt x="6100" y="541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37748" y="-98575"/>
            <a:ext cx="3139301" cy="75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/>
          <p:nvPr/>
        </p:nvSpPr>
        <p:spPr>
          <a:xfrm rot="-5400000" flipH="1">
            <a:off x="232831" y="-237906"/>
            <a:ext cx="1439395" cy="1904857"/>
          </a:xfrm>
          <a:custGeom>
            <a:avLst/>
            <a:gdLst/>
            <a:ahLst/>
            <a:cxnLst/>
            <a:rect l="l" t="t" r="r" b="b"/>
            <a:pathLst>
              <a:path w="24830" h="46409" extrusionOk="0">
                <a:moveTo>
                  <a:pt x="23815" y="0"/>
                </a:moveTo>
                <a:lnTo>
                  <a:pt x="0" y="0"/>
                </a:lnTo>
                <a:lnTo>
                  <a:pt x="0" y="46408"/>
                </a:lnTo>
                <a:cubicBezTo>
                  <a:pt x="8919" y="42992"/>
                  <a:pt x="9966" y="38648"/>
                  <a:pt x="7423" y="29634"/>
                </a:cubicBezTo>
                <a:cubicBezTo>
                  <a:pt x="3384" y="15320"/>
                  <a:pt x="13174" y="18559"/>
                  <a:pt x="18602" y="14529"/>
                </a:cubicBezTo>
                <a:cubicBezTo>
                  <a:pt x="24030" y="10496"/>
                  <a:pt x="24830" y="4935"/>
                  <a:pt x="23815" y="0"/>
                </a:cubicBez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0" y="4670319"/>
            <a:ext cx="9144000" cy="1042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4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500" y="4361404"/>
            <a:ext cx="9144000" cy="1042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0450" y="-35300"/>
            <a:ext cx="2759975" cy="6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5"/>
          <p:cNvSpPr/>
          <p:nvPr/>
        </p:nvSpPr>
        <p:spPr>
          <a:xfrm rot="5400000">
            <a:off x="7583989" y="3664937"/>
            <a:ext cx="1186800" cy="1933622"/>
          </a:xfrm>
          <a:custGeom>
            <a:avLst/>
            <a:gdLst/>
            <a:ahLst/>
            <a:cxnLst/>
            <a:rect l="l" t="t" r="r" b="b"/>
            <a:pathLst>
              <a:path w="24921" h="34234" extrusionOk="0">
                <a:moveTo>
                  <a:pt x="1" y="1"/>
                </a:moveTo>
                <a:cubicBezTo>
                  <a:pt x="322" y="7272"/>
                  <a:pt x="2047" y="12141"/>
                  <a:pt x="11708" y="11532"/>
                </a:cubicBezTo>
                <a:cubicBezTo>
                  <a:pt x="15523" y="11292"/>
                  <a:pt x="16436" y="14101"/>
                  <a:pt x="15020" y="17598"/>
                </a:cubicBezTo>
                <a:cubicBezTo>
                  <a:pt x="12526" y="23744"/>
                  <a:pt x="9384" y="32054"/>
                  <a:pt x="24920" y="34233"/>
                </a:cubicBezTo>
                <a:lnTo>
                  <a:pt x="2492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5"/>
          <p:cNvSpPr/>
          <p:nvPr/>
        </p:nvSpPr>
        <p:spPr>
          <a:xfrm rot="-5400000" flipH="1">
            <a:off x="403452" y="-432028"/>
            <a:ext cx="1205621" cy="2069725"/>
          </a:xfrm>
          <a:custGeom>
            <a:avLst/>
            <a:gdLst/>
            <a:ahLst/>
            <a:cxnLst/>
            <a:rect l="l" t="t" r="r" b="b"/>
            <a:pathLst>
              <a:path w="24830" h="46409" extrusionOk="0">
                <a:moveTo>
                  <a:pt x="23815" y="0"/>
                </a:moveTo>
                <a:lnTo>
                  <a:pt x="0" y="0"/>
                </a:lnTo>
                <a:lnTo>
                  <a:pt x="0" y="46408"/>
                </a:lnTo>
                <a:cubicBezTo>
                  <a:pt x="8919" y="42992"/>
                  <a:pt x="9966" y="38648"/>
                  <a:pt x="7423" y="29634"/>
                </a:cubicBezTo>
                <a:cubicBezTo>
                  <a:pt x="3384" y="15320"/>
                  <a:pt x="13174" y="18559"/>
                  <a:pt x="18602" y="14529"/>
                </a:cubicBezTo>
                <a:cubicBezTo>
                  <a:pt x="24030" y="10496"/>
                  <a:pt x="24830" y="4935"/>
                  <a:pt x="238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4_2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4" y="4532312"/>
            <a:ext cx="6773509" cy="15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622" y="4532296"/>
            <a:ext cx="6773501" cy="1524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1374" y="114050"/>
            <a:ext cx="3999475" cy="9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>
            <a:spLocks noGrp="1"/>
          </p:cNvSpPr>
          <p:nvPr>
            <p:ph type="ctrTitle"/>
          </p:nvPr>
        </p:nvSpPr>
        <p:spPr>
          <a:xfrm>
            <a:off x="1765775" y="535000"/>
            <a:ext cx="42840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8" name="Google Shape;188;p27"/>
          <p:cNvSpPr txBox="1">
            <a:spLocks noGrp="1"/>
          </p:cNvSpPr>
          <p:nvPr>
            <p:ph type="subTitle" idx="1"/>
          </p:nvPr>
        </p:nvSpPr>
        <p:spPr>
          <a:xfrm>
            <a:off x="1760900" y="1644100"/>
            <a:ext cx="4293900" cy="13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7"/>
          <p:cNvSpPr txBox="1"/>
          <p:nvPr/>
        </p:nvSpPr>
        <p:spPr>
          <a:xfrm>
            <a:off x="1760900" y="2910400"/>
            <a:ext cx="35853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000" b="1">
                <a:solidFill>
                  <a:srgbClr val="000000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including icons by </a:t>
            </a:r>
            <a:r>
              <a:rPr lang="en" sz="1000" b="1">
                <a:solidFill>
                  <a:srgbClr val="000000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and infographics &amp; images by </a:t>
            </a:r>
            <a:r>
              <a:rPr lang="en" sz="1000" b="1">
                <a:solidFill>
                  <a:srgbClr val="000000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79117" y="4131062"/>
            <a:ext cx="6773509" cy="15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9075" y="3623391"/>
            <a:ext cx="6947400" cy="19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0213" y="783663"/>
            <a:ext cx="2595451" cy="62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97550" y="2899646"/>
            <a:ext cx="6773501" cy="1524023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8"/>
          <p:cNvSpPr/>
          <p:nvPr/>
        </p:nvSpPr>
        <p:spPr>
          <a:xfrm rot="-5400000">
            <a:off x="344811" y="-373386"/>
            <a:ext cx="1186800" cy="1933622"/>
          </a:xfrm>
          <a:custGeom>
            <a:avLst/>
            <a:gdLst/>
            <a:ahLst/>
            <a:cxnLst/>
            <a:rect l="l" t="t" r="r" b="b"/>
            <a:pathLst>
              <a:path w="24921" h="34234" extrusionOk="0">
                <a:moveTo>
                  <a:pt x="1" y="1"/>
                </a:moveTo>
                <a:cubicBezTo>
                  <a:pt x="322" y="7272"/>
                  <a:pt x="2047" y="12141"/>
                  <a:pt x="11708" y="11532"/>
                </a:cubicBezTo>
                <a:cubicBezTo>
                  <a:pt x="15523" y="11292"/>
                  <a:pt x="16436" y="14101"/>
                  <a:pt x="15020" y="17598"/>
                </a:cubicBezTo>
                <a:cubicBezTo>
                  <a:pt x="12526" y="23744"/>
                  <a:pt x="9384" y="32054"/>
                  <a:pt x="24920" y="34233"/>
                </a:cubicBezTo>
                <a:lnTo>
                  <a:pt x="2492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8"/>
          <p:cNvSpPr/>
          <p:nvPr/>
        </p:nvSpPr>
        <p:spPr>
          <a:xfrm rot="9000033">
            <a:off x="1954049" y="136687"/>
            <a:ext cx="359303" cy="292351"/>
          </a:xfrm>
          <a:custGeom>
            <a:avLst/>
            <a:gdLst/>
            <a:ahLst/>
            <a:cxnLst/>
            <a:rect l="l" t="t" r="r" b="b"/>
            <a:pathLst>
              <a:path w="8385" h="6822" extrusionOk="0">
                <a:moveTo>
                  <a:pt x="6100" y="5412"/>
                </a:moveTo>
                <a:cubicBezTo>
                  <a:pt x="8385" y="2725"/>
                  <a:pt x="1940" y="0"/>
                  <a:pt x="524" y="2496"/>
                </a:cubicBezTo>
                <a:cubicBezTo>
                  <a:pt x="1" y="3423"/>
                  <a:pt x="512" y="5528"/>
                  <a:pt x="1950" y="6257"/>
                </a:cubicBezTo>
                <a:cubicBezTo>
                  <a:pt x="3061" y="6821"/>
                  <a:pt x="4921" y="6297"/>
                  <a:pt x="6100" y="541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8365" y="1800604"/>
            <a:ext cx="985085" cy="139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0498" y="2513174"/>
            <a:ext cx="1386580" cy="730528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/>
          <p:nvPr/>
        </p:nvSpPr>
        <p:spPr>
          <a:xfrm rot="257312">
            <a:off x="8399299" y="2998769"/>
            <a:ext cx="1199809" cy="273594"/>
          </a:xfrm>
          <a:custGeom>
            <a:avLst/>
            <a:gdLst/>
            <a:ahLst/>
            <a:cxnLst/>
            <a:rect l="l" t="t" r="r" b="b"/>
            <a:pathLst>
              <a:path w="20673" h="4390" extrusionOk="0">
                <a:moveTo>
                  <a:pt x="20490" y="3765"/>
                </a:moveTo>
                <a:cubicBezTo>
                  <a:pt x="20398" y="3681"/>
                  <a:pt x="20300" y="3673"/>
                  <a:pt x="20224" y="3681"/>
                </a:cubicBezTo>
                <a:cubicBezTo>
                  <a:pt x="20249" y="3608"/>
                  <a:pt x="20261" y="3501"/>
                  <a:pt x="20202" y="3417"/>
                </a:cubicBezTo>
                <a:cubicBezTo>
                  <a:pt x="20138" y="3323"/>
                  <a:pt x="19995" y="3336"/>
                  <a:pt x="19897" y="3360"/>
                </a:cubicBezTo>
                <a:cubicBezTo>
                  <a:pt x="19925" y="3274"/>
                  <a:pt x="19932" y="3155"/>
                  <a:pt x="19831" y="3049"/>
                </a:cubicBezTo>
                <a:cubicBezTo>
                  <a:pt x="19737" y="2947"/>
                  <a:pt x="19637" y="2955"/>
                  <a:pt x="19567" y="2980"/>
                </a:cubicBezTo>
                <a:cubicBezTo>
                  <a:pt x="19567" y="2918"/>
                  <a:pt x="19545" y="2849"/>
                  <a:pt x="19463" y="2781"/>
                </a:cubicBezTo>
                <a:cubicBezTo>
                  <a:pt x="19383" y="2718"/>
                  <a:pt x="19304" y="2707"/>
                  <a:pt x="19240" y="2712"/>
                </a:cubicBezTo>
                <a:cubicBezTo>
                  <a:pt x="19293" y="2617"/>
                  <a:pt x="19340" y="2491"/>
                  <a:pt x="19261" y="2407"/>
                </a:cubicBezTo>
                <a:cubicBezTo>
                  <a:pt x="19218" y="2360"/>
                  <a:pt x="19166" y="2345"/>
                  <a:pt x="19117" y="2343"/>
                </a:cubicBezTo>
                <a:cubicBezTo>
                  <a:pt x="19205" y="2229"/>
                  <a:pt x="19289" y="2077"/>
                  <a:pt x="19179" y="2002"/>
                </a:cubicBezTo>
                <a:cubicBezTo>
                  <a:pt x="19107" y="1950"/>
                  <a:pt x="19033" y="1957"/>
                  <a:pt x="18974" y="1977"/>
                </a:cubicBezTo>
                <a:cubicBezTo>
                  <a:pt x="19007" y="1862"/>
                  <a:pt x="19011" y="1711"/>
                  <a:pt x="18851" y="1644"/>
                </a:cubicBezTo>
                <a:cubicBezTo>
                  <a:pt x="18741" y="1594"/>
                  <a:pt x="18653" y="1609"/>
                  <a:pt x="18587" y="1644"/>
                </a:cubicBezTo>
                <a:cubicBezTo>
                  <a:pt x="18618" y="1515"/>
                  <a:pt x="18626" y="1351"/>
                  <a:pt x="18508" y="1292"/>
                </a:cubicBezTo>
                <a:cubicBezTo>
                  <a:pt x="18422" y="1249"/>
                  <a:pt x="18319" y="1265"/>
                  <a:pt x="18236" y="1292"/>
                </a:cubicBezTo>
                <a:cubicBezTo>
                  <a:pt x="18256" y="1234"/>
                  <a:pt x="18258" y="1165"/>
                  <a:pt x="18217" y="1091"/>
                </a:cubicBezTo>
                <a:cubicBezTo>
                  <a:pt x="18158" y="972"/>
                  <a:pt x="18029" y="958"/>
                  <a:pt x="17939" y="962"/>
                </a:cubicBezTo>
                <a:cubicBezTo>
                  <a:pt x="17994" y="835"/>
                  <a:pt x="18045" y="606"/>
                  <a:pt x="17816" y="498"/>
                </a:cubicBezTo>
                <a:cubicBezTo>
                  <a:pt x="17634" y="410"/>
                  <a:pt x="17481" y="555"/>
                  <a:pt x="17380" y="692"/>
                </a:cubicBezTo>
                <a:cubicBezTo>
                  <a:pt x="17380" y="543"/>
                  <a:pt x="17337" y="377"/>
                  <a:pt x="17133" y="361"/>
                </a:cubicBezTo>
                <a:cubicBezTo>
                  <a:pt x="16918" y="346"/>
                  <a:pt x="16832" y="518"/>
                  <a:pt x="16795" y="664"/>
                </a:cubicBezTo>
                <a:cubicBezTo>
                  <a:pt x="16742" y="551"/>
                  <a:pt x="16650" y="432"/>
                  <a:pt x="16497" y="461"/>
                </a:cubicBezTo>
                <a:cubicBezTo>
                  <a:pt x="16337" y="492"/>
                  <a:pt x="16294" y="655"/>
                  <a:pt x="16290" y="794"/>
                </a:cubicBezTo>
                <a:cubicBezTo>
                  <a:pt x="16224" y="709"/>
                  <a:pt x="16130" y="635"/>
                  <a:pt x="16010" y="684"/>
                </a:cubicBezTo>
                <a:cubicBezTo>
                  <a:pt x="15866" y="743"/>
                  <a:pt x="15832" y="960"/>
                  <a:pt x="15823" y="1112"/>
                </a:cubicBezTo>
                <a:cubicBezTo>
                  <a:pt x="15795" y="1093"/>
                  <a:pt x="15758" y="1085"/>
                  <a:pt x="15709" y="1101"/>
                </a:cubicBezTo>
                <a:cubicBezTo>
                  <a:pt x="15627" y="1126"/>
                  <a:pt x="15586" y="1238"/>
                  <a:pt x="15566" y="1337"/>
                </a:cubicBezTo>
                <a:cubicBezTo>
                  <a:pt x="15514" y="1267"/>
                  <a:pt x="15435" y="1216"/>
                  <a:pt x="15312" y="1300"/>
                </a:cubicBezTo>
                <a:cubicBezTo>
                  <a:pt x="15191" y="1382"/>
                  <a:pt x="15167" y="1513"/>
                  <a:pt x="15169" y="1613"/>
                </a:cubicBezTo>
                <a:cubicBezTo>
                  <a:pt x="15105" y="1572"/>
                  <a:pt x="15013" y="1545"/>
                  <a:pt x="14892" y="1599"/>
                </a:cubicBezTo>
                <a:cubicBezTo>
                  <a:pt x="14749" y="1666"/>
                  <a:pt x="14749" y="1850"/>
                  <a:pt x="14778" y="2002"/>
                </a:cubicBezTo>
                <a:cubicBezTo>
                  <a:pt x="14737" y="1977"/>
                  <a:pt x="14688" y="1971"/>
                  <a:pt x="14633" y="1991"/>
                </a:cubicBezTo>
                <a:lnTo>
                  <a:pt x="14629" y="1993"/>
                </a:lnTo>
                <a:cubicBezTo>
                  <a:pt x="14561" y="2018"/>
                  <a:pt x="14514" y="2090"/>
                  <a:pt x="14485" y="2169"/>
                </a:cubicBezTo>
                <a:cubicBezTo>
                  <a:pt x="14475" y="2159"/>
                  <a:pt x="14463" y="2151"/>
                  <a:pt x="14446" y="2147"/>
                </a:cubicBezTo>
                <a:cubicBezTo>
                  <a:pt x="14381" y="2118"/>
                  <a:pt x="14307" y="2137"/>
                  <a:pt x="14248" y="2165"/>
                </a:cubicBezTo>
                <a:cubicBezTo>
                  <a:pt x="14281" y="2045"/>
                  <a:pt x="14299" y="1875"/>
                  <a:pt x="14168" y="1791"/>
                </a:cubicBezTo>
                <a:cubicBezTo>
                  <a:pt x="14058" y="1719"/>
                  <a:pt x="13951" y="1740"/>
                  <a:pt x="13878" y="1770"/>
                </a:cubicBezTo>
                <a:cubicBezTo>
                  <a:pt x="13904" y="1637"/>
                  <a:pt x="13912" y="1441"/>
                  <a:pt x="13737" y="1394"/>
                </a:cubicBezTo>
                <a:cubicBezTo>
                  <a:pt x="13622" y="1361"/>
                  <a:pt x="13520" y="1404"/>
                  <a:pt x="13442" y="1459"/>
                </a:cubicBezTo>
                <a:cubicBezTo>
                  <a:pt x="13462" y="1357"/>
                  <a:pt x="13450" y="1245"/>
                  <a:pt x="13329" y="1204"/>
                </a:cubicBezTo>
                <a:cubicBezTo>
                  <a:pt x="13213" y="1163"/>
                  <a:pt x="13096" y="1230"/>
                  <a:pt x="13020" y="1302"/>
                </a:cubicBezTo>
                <a:cubicBezTo>
                  <a:pt x="13018" y="1224"/>
                  <a:pt x="12990" y="1136"/>
                  <a:pt x="12898" y="1071"/>
                </a:cubicBezTo>
                <a:cubicBezTo>
                  <a:pt x="12789" y="995"/>
                  <a:pt x="12681" y="1040"/>
                  <a:pt x="12603" y="1097"/>
                </a:cubicBezTo>
                <a:cubicBezTo>
                  <a:pt x="12611" y="979"/>
                  <a:pt x="12572" y="829"/>
                  <a:pt x="12360" y="770"/>
                </a:cubicBezTo>
                <a:cubicBezTo>
                  <a:pt x="12151" y="715"/>
                  <a:pt x="11987" y="852"/>
                  <a:pt x="11885" y="972"/>
                </a:cubicBezTo>
                <a:cubicBezTo>
                  <a:pt x="11883" y="960"/>
                  <a:pt x="11883" y="944"/>
                  <a:pt x="11877" y="934"/>
                </a:cubicBezTo>
                <a:cubicBezTo>
                  <a:pt x="11862" y="870"/>
                  <a:pt x="11826" y="819"/>
                  <a:pt x="11781" y="788"/>
                </a:cubicBezTo>
                <a:cubicBezTo>
                  <a:pt x="11736" y="758"/>
                  <a:pt x="11682" y="739"/>
                  <a:pt x="11623" y="737"/>
                </a:cubicBezTo>
                <a:cubicBezTo>
                  <a:pt x="11535" y="733"/>
                  <a:pt x="11435" y="758"/>
                  <a:pt x="11343" y="809"/>
                </a:cubicBezTo>
                <a:cubicBezTo>
                  <a:pt x="11361" y="729"/>
                  <a:pt x="11361" y="666"/>
                  <a:pt x="11347" y="610"/>
                </a:cubicBezTo>
                <a:cubicBezTo>
                  <a:pt x="11335" y="551"/>
                  <a:pt x="11310" y="508"/>
                  <a:pt x="11273" y="477"/>
                </a:cubicBezTo>
                <a:cubicBezTo>
                  <a:pt x="11238" y="449"/>
                  <a:pt x="11193" y="432"/>
                  <a:pt x="11146" y="436"/>
                </a:cubicBezTo>
                <a:cubicBezTo>
                  <a:pt x="11081" y="438"/>
                  <a:pt x="11005" y="469"/>
                  <a:pt x="10927" y="524"/>
                </a:cubicBezTo>
                <a:cubicBezTo>
                  <a:pt x="10948" y="398"/>
                  <a:pt x="10946" y="226"/>
                  <a:pt x="10805" y="181"/>
                </a:cubicBezTo>
                <a:cubicBezTo>
                  <a:pt x="10707" y="146"/>
                  <a:pt x="10621" y="215"/>
                  <a:pt x="10555" y="297"/>
                </a:cubicBezTo>
                <a:cubicBezTo>
                  <a:pt x="10545" y="205"/>
                  <a:pt x="10502" y="115"/>
                  <a:pt x="10379" y="72"/>
                </a:cubicBezTo>
                <a:cubicBezTo>
                  <a:pt x="10228" y="21"/>
                  <a:pt x="10113" y="101"/>
                  <a:pt x="10042" y="187"/>
                </a:cubicBezTo>
                <a:cubicBezTo>
                  <a:pt x="10027" y="91"/>
                  <a:pt x="9974" y="1"/>
                  <a:pt x="9798" y="19"/>
                </a:cubicBezTo>
                <a:cubicBezTo>
                  <a:pt x="9612" y="40"/>
                  <a:pt x="9532" y="203"/>
                  <a:pt x="9499" y="338"/>
                </a:cubicBezTo>
                <a:cubicBezTo>
                  <a:pt x="9450" y="244"/>
                  <a:pt x="9371" y="150"/>
                  <a:pt x="9246" y="181"/>
                </a:cubicBezTo>
                <a:cubicBezTo>
                  <a:pt x="9096" y="218"/>
                  <a:pt x="9045" y="406"/>
                  <a:pt x="9033" y="533"/>
                </a:cubicBezTo>
                <a:cubicBezTo>
                  <a:pt x="8990" y="508"/>
                  <a:pt x="8920" y="498"/>
                  <a:pt x="8814" y="533"/>
                </a:cubicBezTo>
                <a:cubicBezTo>
                  <a:pt x="8661" y="584"/>
                  <a:pt x="8640" y="745"/>
                  <a:pt x="8652" y="870"/>
                </a:cubicBezTo>
                <a:cubicBezTo>
                  <a:pt x="8591" y="825"/>
                  <a:pt x="8501" y="790"/>
                  <a:pt x="8389" y="831"/>
                </a:cubicBezTo>
                <a:cubicBezTo>
                  <a:pt x="8227" y="889"/>
                  <a:pt x="8196" y="1097"/>
                  <a:pt x="8194" y="1238"/>
                </a:cubicBezTo>
                <a:cubicBezTo>
                  <a:pt x="8143" y="1200"/>
                  <a:pt x="8069" y="1169"/>
                  <a:pt x="7961" y="1183"/>
                </a:cubicBezTo>
                <a:cubicBezTo>
                  <a:pt x="7842" y="1198"/>
                  <a:pt x="7764" y="1277"/>
                  <a:pt x="7719" y="1353"/>
                </a:cubicBezTo>
                <a:cubicBezTo>
                  <a:pt x="7693" y="1279"/>
                  <a:pt x="7640" y="1208"/>
                  <a:pt x="7529" y="1224"/>
                </a:cubicBezTo>
                <a:cubicBezTo>
                  <a:pt x="7388" y="1240"/>
                  <a:pt x="7306" y="1392"/>
                  <a:pt x="7269" y="1492"/>
                </a:cubicBezTo>
                <a:cubicBezTo>
                  <a:pt x="7228" y="1453"/>
                  <a:pt x="7153" y="1425"/>
                  <a:pt x="7028" y="1455"/>
                </a:cubicBezTo>
                <a:cubicBezTo>
                  <a:pt x="6948" y="1476"/>
                  <a:pt x="6891" y="1521"/>
                  <a:pt x="6850" y="1568"/>
                </a:cubicBezTo>
                <a:cubicBezTo>
                  <a:pt x="6844" y="1421"/>
                  <a:pt x="6801" y="1259"/>
                  <a:pt x="6645" y="1230"/>
                </a:cubicBezTo>
                <a:cubicBezTo>
                  <a:pt x="6492" y="1204"/>
                  <a:pt x="6381" y="1257"/>
                  <a:pt x="6318" y="1306"/>
                </a:cubicBezTo>
                <a:cubicBezTo>
                  <a:pt x="6310" y="1116"/>
                  <a:pt x="6267" y="756"/>
                  <a:pt x="6044" y="756"/>
                </a:cubicBezTo>
                <a:cubicBezTo>
                  <a:pt x="5858" y="756"/>
                  <a:pt x="5729" y="903"/>
                  <a:pt x="5663" y="1003"/>
                </a:cubicBezTo>
                <a:cubicBezTo>
                  <a:pt x="5618" y="882"/>
                  <a:pt x="5524" y="702"/>
                  <a:pt x="5352" y="729"/>
                </a:cubicBezTo>
                <a:cubicBezTo>
                  <a:pt x="5197" y="756"/>
                  <a:pt x="5097" y="938"/>
                  <a:pt x="5045" y="1060"/>
                </a:cubicBezTo>
                <a:cubicBezTo>
                  <a:pt x="4998" y="960"/>
                  <a:pt x="4898" y="842"/>
                  <a:pt x="4696" y="899"/>
                </a:cubicBezTo>
                <a:cubicBezTo>
                  <a:pt x="4554" y="938"/>
                  <a:pt x="4481" y="1103"/>
                  <a:pt x="4442" y="1275"/>
                </a:cubicBezTo>
                <a:cubicBezTo>
                  <a:pt x="4405" y="1136"/>
                  <a:pt x="4338" y="1024"/>
                  <a:pt x="4217" y="1020"/>
                </a:cubicBezTo>
                <a:cubicBezTo>
                  <a:pt x="4072" y="1013"/>
                  <a:pt x="3982" y="1157"/>
                  <a:pt x="3930" y="1302"/>
                </a:cubicBezTo>
                <a:cubicBezTo>
                  <a:pt x="3898" y="1163"/>
                  <a:pt x="3816" y="1032"/>
                  <a:pt x="3628" y="1040"/>
                </a:cubicBezTo>
                <a:cubicBezTo>
                  <a:pt x="3374" y="1052"/>
                  <a:pt x="3276" y="1361"/>
                  <a:pt x="3241" y="1572"/>
                </a:cubicBezTo>
                <a:cubicBezTo>
                  <a:pt x="3171" y="1418"/>
                  <a:pt x="3036" y="1234"/>
                  <a:pt x="2824" y="1349"/>
                </a:cubicBezTo>
                <a:cubicBezTo>
                  <a:pt x="2635" y="1451"/>
                  <a:pt x="2609" y="1717"/>
                  <a:pt x="2621" y="1926"/>
                </a:cubicBezTo>
                <a:cubicBezTo>
                  <a:pt x="2519" y="1772"/>
                  <a:pt x="2351" y="1625"/>
                  <a:pt x="2120" y="1727"/>
                </a:cubicBezTo>
                <a:cubicBezTo>
                  <a:pt x="1848" y="1850"/>
                  <a:pt x="1885" y="2159"/>
                  <a:pt x="1950" y="2362"/>
                </a:cubicBezTo>
                <a:cubicBezTo>
                  <a:pt x="1852" y="2300"/>
                  <a:pt x="1709" y="2257"/>
                  <a:pt x="1555" y="2335"/>
                </a:cubicBezTo>
                <a:cubicBezTo>
                  <a:pt x="1351" y="2444"/>
                  <a:pt x="1367" y="2712"/>
                  <a:pt x="1400" y="2881"/>
                </a:cubicBezTo>
                <a:cubicBezTo>
                  <a:pt x="1297" y="2816"/>
                  <a:pt x="1125" y="2763"/>
                  <a:pt x="943" y="2902"/>
                </a:cubicBezTo>
                <a:cubicBezTo>
                  <a:pt x="753" y="3047"/>
                  <a:pt x="739" y="3333"/>
                  <a:pt x="759" y="3516"/>
                </a:cubicBezTo>
                <a:cubicBezTo>
                  <a:pt x="667" y="3428"/>
                  <a:pt x="524" y="3362"/>
                  <a:pt x="397" y="3561"/>
                </a:cubicBezTo>
                <a:cubicBezTo>
                  <a:pt x="227" y="3825"/>
                  <a:pt x="37" y="3982"/>
                  <a:pt x="23" y="3992"/>
                </a:cubicBezTo>
                <a:cubicBezTo>
                  <a:pt x="8" y="4003"/>
                  <a:pt x="0" y="4023"/>
                  <a:pt x="2" y="4048"/>
                </a:cubicBezTo>
                <a:cubicBezTo>
                  <a:pt x="8" y="4078"/>
                  <a:pt x="29" y="4099"/>
                  <a:pt x="51" y="4093"/>
                </a:cubicBezTo>
                <a:cubicBezTo>
                  <a:pt x="391" y="4031"/>
                  <a:pt x="538" y="4039"/>
                  <a:pt x="665" y="4050"/>
                </a:cubicBezTo>
                <a:cubicBezTo>
                  <a:pt x="749" y="4054"/>
                  <a:pt x="827" y="4060"/>
                  <a:pt x="943" y="4043"/>
                </a:cubicBezTo>
                <a:cubicBezTo>
                  <a:pt x="1091" y="4027"/>
                  <a:pt x="1207" y="4019"/>
                  <a:pt x="1340" y="4023"/>
                </a:cubicBezTo>
                <a:cubicBezTo>
                  <a:pt x="1471" y="4029"/>
                  <a:pt x="1619" y="4043"/>
                  <a:pt x="1829" y="4070"/>
                </a:cubicBezTo>
                <a:lnTo>
                  <a:pt x="1997" y="4093"/>
                </a:lnTo>
                <a:cubicBezTo>
                  <a:pt x="2423" y="4150"/>
                  <a:pt x="3000" y="4226"/>
                  <a:pt x="3296" y="4131"/>
                </a:cubicBezTo>
                <a:cubicBezTo>
                  <a:pt x="3458" y="4080"/>
                  <a:pt x="3746" y="4068"/>
                  <a:pt x="4129" y="4090"/>
                </a:cubicBezTo>
                <a:cubicBezTo>
                  <a:pt x="4514" y="4115"/>
                  <a:pt x="4990" y="4176"/>
                  <a:pt x="5526" y="4273"/>
                </a:cubicBezTo>
                <a:cubicBezTo>
                  <a:pt x="6177" y="4389"/>
                  <a:pt x="6893" y="4248"/>
                  <a:pt x="7464" y="4142"/>
                </a:cubicBezTo>
                <a:cubicBezTo>
                  <a:pt x="7834" y="4070"/>
                  <a:pt x="8143" y="4011"/>
                  <a:pt x="8323" y="4043"/>
                </a:cubicBezTo>
                <a:cubicBezTo>
                  <a:pt x="9154" y="4203"/>
                  <a:pt x="10240" y="4166"/>
                  <a:pt x="11314" y="4131"/>
                </a:cubicBezTo>
                <a:cubicBezTo>
                  <a:pt x="12102" y="4105"/>
                  <a:pt x="12881" y="4080"/>
                  <a:pt x="13544" y="4133"/>
                </a:cubicBezTo>
                <a:cubicBezTo>
                  <a:pt x="13790" y="4154"/>
                  <a:pt x="14072" y="4154"/>
                  <a:pt x="14359" y="4152"/>
                </a:cubicBezTo>
                <a:cubicBezTo>
                  <a:pt x="14825" y="4150"/>
                  <a:pt x="15300" y="4146"/>
                  <a:pt x="15611" y="4238"/>
                </a:cubicBezTo>
                <a:lnTo>
                  <a:pt x="15613" y="4242"/>
                </a:lnTo>
                <a:cubicBezTo>
                  <a:pt x="15989" y="4313"/>
                  <a:pt x="16707" y="4328"/>
                  <a:pt x="17464" y="4313"/>
                </a:cubicBezTo>
                <a:cubicBezTo>
                  <a:pt x="18547" y="4289"/>
                  <a:pt x="19711" y="4211"/>
                  <a:pt x="20077" y="4154"/>
                </a:cubicBezTo>
                <a:cubicBezTo>
                  <a:pt x="20322" y="4115"/>
                  <a:pt x="20613" y="4162"/>
                  <a:pt x="20615" y="4162"/>
                </a:cubicBezTo>
                <a:cubicBezTo>
                  <a:pt x="20621" y="4164"/>
                  <a:pt x="20623" y="4162"/>
                  <a:pt x="20629" y="4162"/>
                </a:cubicBezTo>
                <a:cubicBezTo>
                  <a:pt x="20652" y="4156"/>
                  <a:pt x="20666" y="4129"/>
                  <a:pt x="20664" y="4101"/>
                </a:cubicBezTo>
                <a:cubicBezTo>
                  <a:pt x="20672" y="4095"/>
                  <a:pt x="20650" y="3910"/>
                  <a:pt x="20490" y="3765"/>
                </a:cubicBezTo>
                <a:close/>
                <a:moveTo>
                  <a:pt x="14880" y="2198"/>
                </a:moveTo>
                <a:lnTo>
                  <a:pt x="14880" y="2198"/>
                </a:lnTo>
                <a:close/>
              </a:path>
            </a:pathLst>
          </a:custGeom>
          <a:solidFill>
            <a:srgbClr val="0026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950" y="66438"/>
            <a:ext cx="2595451" cy="62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5300" y="2229800"/>
            <a:ext cx="2115201" cy="286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85679" y="3752825"/>
            <a:ext cx="6773509" cy="15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8"/>
          <p:cNvSpPr/>
          <p:nvPr/>
        </p:nvSpPr>
        <p:spPr>
          <a:xfrm rot="5400000" flipH="1">
            <a:off x="6255404" y="2254704"/>
            <a:ext cx="1390666" cy="4386927"/>
          </a:xfrm>
          <a:custGeom>
            <a:avLst/>
            <a:gdLst/>
            <a:ahLst/>
            <a:cxnLst/>
            <a:rect l="l" t="t" r="r" b="b"/>
            <a:pathLst>
              <a:path w="24830" h="46409" extrusionOk="0">
                <a:moveTo>
                  <a:pt x="23815" y="0"/>
                </a:moveTo>
                <a:lnTo>
                  <a:pt x="0" y="0"/>
                </a:lnTo>
                <a:lnTo>
                  <a:pt x="0" y="46408"/>
                </a:lnTo>
                <a:cubicBezTo>
                  <a:pt x="8919" y="42992"/>
                  <a:pt x="9966" y="38648"/>
                  <a:pt x="7423" y="29634"/>
                </a:cubicBezTo>
                <a:cubicBezTo>
                  <a:pt x="3384" y="15320"/>
                  <a:pt x="13174" y="18559"/>
                  <a:pt x="18602" y="14529"/>
                </a:cubicBezTo>
                <a:cubicBezTo>
                  <a:pt x="24030" y="10496"/>
                  <a:pt x="24830" y="4935"/>
                  <a:pt x="238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/>
          <p:nvPr/>
        </p:nvSpPr>
        <p:spPr>
          <a:xfrm rot="5400000" flipH="1">
            <a:off x="7185430" y="-308345"/>
            <a:ext cx="1650206" cy="2266975"/>
          </a:xfrm>
          <a:custGeom>
            <a:avLst/>
            <a:gdLst/>
            <a:ahLst/>
            <a:cxnLst/>
            <a:rect l="l" t="t" r="r" b="b"/>
            <a:pathLst>
              <a:path w="24921" h="34234" extrusionOk="0">
                <a:moveTo>
                  <a:pt x="1" y="1"/>
                </a:moveTo>
                <a:cubicBezTo>
                  <a:pt x="322" y="7272"/>
                  <a:pt x="2047" y="12141"/>
                  <a:pt x="11708" y="11532"/>
                </a:cubicBezTo>
                <a:cubicBezTo>
                  <a:pt x="15523" y="11292"/>
                  <a:pt x="16436" y="14101"/>
                  <a:pt x="15020" y="17598"/>
                </a:cubicBezTo>
                <a:cubicBezTo>
                  <a:pt x="12526" y="23744"/>
                  <a:pt x="9384" y="32054"/>
                  <a:pt x="24920" y="34233"/>
                </a:cubicBezTo>
                <a:lnTo>
                  <a:pt x="24920" y="1"/>
                </a:ln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25697" y="753176"/>
            <a:ext cx="2455199" cy="591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4378" y="3607560"/>
            <a:ext cx="493497" cy="125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600" y="3848892"/>
            <a:ext cx="493497" cy="125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130" y="3452570"/>
            <a:ext cx="646936" cy="1640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949" y="3504209"/>
            <a:ext cx="646936" cy="1640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3475" y="2308412"/>
            <a:ext cx="2168825" cy="3061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8825" y="4295049"/>
            <a:ext cx="5005174" cy="1126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421392"/>
            <a:ext cx="4697519" cy="1056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45387" y="4179399"/>
            <a:ext cx="803474" cy="606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10574" y="4196200"/>
            <a:ext cx="745189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/>
          <p:nvPr/>
        </p:nvSpPr>
        <p:spPr>
          <a:xfrm rot="-5400000">
            <a:off x="780396" y="3391584"/>
            <a:ext cx="1049068" cy="2609810"/>
          </a:xfrm>
          <a:custGeom>
            <a:avLst/>
            <a:gdLst/>
            <a:ahLst/>
            <a:cxnLst/>
            <a:rect l="l" t="t" r="r" b="b"/>
            <a:pathLst>
              <a:path w="24830" h="46409" extrusionOk="0">
                <a:moveTo>
                  <a:pt x="23815" y="0"/>
                </a:moveTo>
                <a:lnTo>
                  <a:pt x="0" y="0"/>
                </a:lnTo>
                <a:lnTo>
                  <a:pt x="0" y="46408"/>
                </a:lnTo>
                <a:cubicBezTo>
                  <a:pt x="8919" y="42992"/>
                  <a:pt x="9966" y="38648"/>
                  <a:pt x="7423" y="29634"/>
                </a:cubicBezTo>
                <a:cubicBezTo>
                  <a:pt x="3384" y="15320"/>
                  <a:pt x="13174" y="18559"/>
                  <a:pt x="18602" y="14529"/>
                </a:cubicBezTo>
                <a:cubicBezTo>
                  <a:pt x="24030" y="10496"/>
                  <a:pt x="24830" y="4935"/>
                  <a:pt x="23815" y="0"/>
                </a:cubicBez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7" name="Google Shape;217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64691" y="124526"/>
            <a:ext cx="2455199" cy="591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207625"/>
            <a:ext cx="7704000" cy="3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355497" y="1639750"/>
            <a:ext cx="1881900" cy="47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6479851" y="1639750"/>
            <a:ext cx="1881900" cy="47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782250" y="2229578"/>
            <a:ext cx="2455200" cy="125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906471" y="2229575"/>
            <a:ext cx="2455200" cy="125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/>
          <p:nvPr/>
        </p:nvSpPr>
        <p:spPr>
          <a:xfrm rot="5400000" flipH="1">
            <a:off x="7185430" y="-308345"/>
            <a:ext cx="1650206" cy="2266975"/>
          </a:xfrm>
          <a:custGeom>
            <a:avLst/>
            <a:gdLst/>
            <a:ahLst/>
            <a:cxnLst/>
            <a:rect l="l" t="t" r="r" b="b"/>
            <a:pathLst>
              <a:path w="24921" h="34234" extrusionOk="0">
                <a:moveTo>
                  <a:pt x="1" y="1"/>
                </a:moveTo>
                <a:cubicBezTo>
                  <a:pt x="322" y="7272"/>
                  <a:pt x="2047" y="12141"/>
                  <a:pt x="11708" y="11532"/>
                </a:cubicBezTo>
                <a:cubicBezTo>
                  <a:pt x="15523" y="11292"/>
                  <a:pt x="16436" y="14101"/>
                  <a:pt x="15020" y="17598"/>
                </a:cubicBezTo>
                <a:cubicBezTo>
                  <a:pt x="12526" y="23744"/>
                  <a:pt x="9384" y="32054"/>
                  <a:pt x="24920" y="34233"/>
                </a:cubicBezTo>
                <a:lnTo>
                  <a:pt x="24920" y="1"/>
                </a:ln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25697" y="753176"/>
            <a:ext cx="2455199" cy="591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-1275131" y="-1380225"/>
            <a:ext cx="3827832" cy="1915232"/>
          </a:xfrm>
          <a:custGeom>
            <a:avLst/>
            <a:gdLst/>
            <a:ahLst/>
            <a:cxnLst/>
            <a:rect l="l" t="t" r="r" b="b"/>
            <a:pathLst>
              <a:path w="13907" h="15069" extrusionOk="0">
                <a:moveTo>
                  <a:pt x="7718" y="14985"/>
                </a:moveTo>
                <a:cubicBezTo>
                  <a:pt x="11431" y="14483"/>
                  <a:pt x="13907" y="11705"/>
                  <a:pt x="13602" y="7941"/>
                </a:cubicBezTo>
                <a:cubicBezTo>
                  <a:pt x="12988" y="330"/>
                  <a:pt x="972" y="0"/>
                  <a:pt x="303" y="8468"/>
                </a:cubicBezTo>
                <a:cubicBezTo>
                  <a:pt x="1" y="12317"/>
                  <a:pt x="3246" y="15069"/>
                  <a:pt x="6912" y="15028"/>
                </a:cubicBez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" name="Google Shape;3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4" y="4532312"/>
            <a:ext cx="6773509" cy="15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622" y="4532296"/>
            <a:ext cx="6773501" cy="1524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511573" y="4532312"/>
            <a:ext cx="1037124" cy="78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4367800" y="1055225"/>
            <a:ext cx="374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4362900" y="1810400"/>
            <a:ext cx="37443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4245756"/>
            <a:ext cx="9144000" cy="10429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/>
          <p:nvPr/>
        </p:nvSpPr>
        <p:spPr>
          <a:xfrm rot="5400000">
            <a:off x="7627431" y="3257087"/>
            <a:ext cx="2151024" cy="1948905"/>
          </a:xfrm>
          <a:custGeom>
            <a:avLst/>
            <a:gdLst/>
            <a:ahLst/>
            <a:cxnLst/>
            <a:rect l="l" t="t" r="r" b="b"/>
            <a:pathLst>
              <a:path w="29456" h="17199" extrusionOk="0">
                <a:moveTo>
                  <a:pt x="2737" y="0"/>
                </a:moveTo>
                <a:cubicBezTo>
                  <a:pt x="1797" y="918"/>
                  <a:pt x="872" y="1945"/>
                  <a:pt x="556" y="3222"/>
                </a:cubicBezTo>
                <a:cubicBezTo>
                  <a:pt x="1" y="5461"/>
                  <a:pt x="1573" y="7800"/>
                  <a:pt x="3628" y="8846"/>
                </a:cubicBezTo>
                <a:cubicBezTo>
                  <a:pt x="4677" y="9381"/>
                  <a:pt x="5855" y="9658"/>
                  <a:pt x="7032" y="9658"/>
                </a:cubicBezTo>
                <a:cubicBezTo>
                  <a:pt x="7494" y="9658"/>
                  <a:pt x="7956" y="9615"/>
                  <a:pt x="8410" y="9529"/>
                </a:cubicBezTo>
                <a:cubicBezTo>
                  <a:pt x="9714" y="9282"/>
                  <a:pt x="10967" y="8684"/>
                  <a:pt x="12292" y="8684"/>
                </a:cubicBezTo>
                <a:cubicBezTo>
                  <a:pt x="12314" y="8684"/>
                  <a:pt x="12337" y="8684"/>
                  <a:pt x="12359" y="8684"/>
                </a:cubicBezTo>
                <a:cubicBezTo>
                  <a:pt x="13852" y="8708"/>
                  <a:pt x="15372" y="9676"/>
                  <a:pt x="15734" y="11126"/>
                </a:cubicBezTo>
                <a:cubicBezTo>
                  <a:pt x="16007" y="12220"/>
                  <a:pt x="15623" y="13430"/>
                  <a:pt x="16047" y="14475"/>
                </a:cubicBezTo>
                <a:cubicBezTo>
                  <a:pt x="16302" y="15107"/>
                  <a:pt x="16825" y="15594"/>
                  <a:pt x="17390" y="15976"/>
                </a:cubicBezTo>
                <a:cubicBezTo>
                  <a:pt x="18615" y="16801"/>
                  <a:pt x="20092" y="17198"/>
                  <a:pt x="21574" y="17198"/>
                </a:cubicBezTo>
                <a:cubicBezTo>
                  <a:pt x="22251" y="17198"/>
                  <a:pt x="22928" y="17115"/>
                  <a:pt x="23583" y="16953"/>
                </a:cubicBezTo>
                <a:cubicBezTo>
                  <a:pt x="25672" y="16434"/>
                  <a:pt x="27529" y="15157"/>
                  <a:pt x="28937" y="13529"/>
                </a:cubicBezTo>
                <a:lnTo>
                  <a:pt x="294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/>
          <p:nvPr/>
        </p:nvSpPr>
        <p:spPr>
          <a:xfrm rot="-5400000" flipH="1">
            <a:off x="508095" y="-510195"/>
            <a:ext cx="1498366" cy="2514556"/>
          </a:xfrm>
          <a:custGeom>
            <a:avLst/>
            <a:gdLst/>
            <a:ahLst/>
            <a:cxnLst/>
            <a:rect l="l" t="t" r="r" b="b"/>
            <a:pathLst>
              <a:path w="24830" h="46409" extrusionOk="0">
                <a:moveTo>
                  <a:pt x="23815" y="0"/>
                </a:moveTo>
                <a:lnTo>
                  <a:pt x="0" y="0"/>
                </a:lnTo>
                <a:lnTo>
                  <a:pt x="0" y="46408"/>
                </a:lnTo>
                <a:cubicBezTo>
                  <a:pt x="8919" y="42992"/>
                  <a:pt x="9966" y="38648"/>
                  <a:pt x="7423" y="29634"/>
                </a:cubicBezTo>
                <a:cubicBezTo>
                  <a:pt x="3384" y="15320"/>
                  <a:pt x="13174" y="18559"/>
                  <a:pt x="18602" y="14529"/>
                </a:cubicBezTo>
                <a:cubicBezTo>
                  <a:pt x="24030" y="10496"/>
                  <a:pt x="24830" y="4935"/>
                  <a:pt x="23815" y="0"/>
                </a:cubicBez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1388100" y="110685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/>
          <p:nvPr/>
        </p:nvSpPr>
        <p:spPr>
          <a:xfrm flipH="1">
            <a:off x="6296537" y="-1035350"/>
            <a:ext cx="3827832" cy="1915232"/>
          </a:xfrm>
          <a:custGeom>
            <a:avLst/>
            <a:gdLst/>
            <a:ahLst/>
            <a:cxnLst/>
            <a:rect l="l" t="t" r="r" b="b"/>
            <a:pathLst>
              <a:path w="13907" h="15069" extrusionOk="0">
                <a:moveTo>
                  <a:pt x="7718" y="14985"/>
                </a:moveTo>
                <a:cubicBezTo>
                  <a:pt x="11431" y="14483"/>
                  <a:pt x="13907" y="11705"/>
                  <a:pt x="13602" y="7941"/>
                </a:cubicBezTo>
                <a:cubicBezTo>
                  <a:pt x="12988" y="330"/>
                  <a:pt x="972" y="0"/>
                  <a:pt x="303" y="8468"/>
                </a:cubicBezTo>
                <a:cubicBezTo>
                  <a:pt x="1" y="12317"/>
                  <a:pt x="3246" y="15069"/>
                  <a:pt x="6912" y="15028"/>
                </a:cubicBez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30059" y="3770312"/>
            <a:ext cx="6773509" cy="15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98759" y="3770296"/>
            <a:ext cx="6773501" cy="1524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666" y="3770312"/>
            <a:ext cx="1037124" cy="78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720100" y="534998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241550" y="2207325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51" name="Google Shape;5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24900" y="4361404"/>
            <a:ext cx="9144000" cy="1042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675175" y="-35300"/>
            <a:ext cx="2759975" cy="6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/>
          <p:nvPr/>
        </p:nvSpPr>
        <p:spPr>
          <a:xfrm rot="-5400000" flipH="1">
            <a:off x="344811" y="3664937"/>
            <a:ext cx="1186800" cy="1933622"/>
          </a:xfrm>
          <a:custGeom>
            <a:avLst/>
            <a:gdLst/>
            <a:ahLst/>
            <a:cxnLst/>
            <a:rect l="l" t="t" r="r" b="b"/>
            <a:pathLst>
              <a:path w="24921" h="34234" extrusionOk="0">
                <a:moveTo>
                  <a:pt x="1" y="1"/>
                </a:moveTo>
                <a:cubicBezTo>
                  <a:pt x="322" y="7272"/>
                  <a:pt x="2047" y="12141"/>
                  <a:pt x="11708" y="11532"/>
                </a:cubicBezTo>
                <a:cubicBezTo>
                  <a:pt x="15523" y="11292"/>
                  <a:pt x="16436" y="14101"/>
                  <a:pt x="15020" y="17598"/>
                </a:cubicBezTo>
                <a:cubicBezTo>
                  <a:pt x="12526" y="23744"/>
                  <a:pt x="9384" y="32054"/>
                  <a:pt x="24920" y="34233"/>
                </a:cubicBezTo>
                <a:lnTo>
                  <a:pt x="2492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/>
          <p:nvPr/>
        </p:nvSpPr>
        <p:spPr>
          <a:xfrm rot="5400000">
            <a:off x="7506527" y="-432028"/>
            <a:ext cx="1205621" cy="2069725"/>
          </a:xfrm>
          <a:custGeom>
            <a:avLst/>
            <a:gdLst/>
            <a:ahLst/>
            <a:cxnLst/>
            <a:rect l="l" t="t" r="r" b="b"/>
            <a:pathLst>
              <a:path w="24830" h="46409" extrusionOk="0">
                <a:moveTo>
                  <a:pt x="23815" y="0"/>
                </a:moveTo>
                <a:lnTo>
                  <a:pt x="0" y="0"/>
                </a:lnTo>
                <a:lnTo>
                  <a:pt x="0" y="46408"/>
                </a:lnTo>
                <a:cubicBezTo>
                  <a:pt x="8919" y="42992"/>
                  <a:pt x="9966" y="38648"/>
                  <a:pt x="7423" y="29634"/>
                </a:cubicBezTo>
                <a:cubicBezTo>
                  <a:pt x="3384" y="15320"/>
                  <a:pt x="13174" y="18559"/>
                  <a:pt x="18602" y="14529"/>
                </a:cubicBezTo>
                <a:cubicBezTo>
                  <a:pt x="24030" y="10496"/>
                  <a:pt x="24830" y="4935"/>
                  <a:pt x="238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720000" y="4035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57" name="Google Shape;5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716592" y="4433600"/>
            <a:ext cx="6773509" cy="15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85679" y="4492871"/>
            <a:ext cx="6773501" cy="1524023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0"/>
          <p:cNvSpPr/>
          <p:nvPr/>
        </p:nvSpPr>
        <p:spPr>
          <a:xfrm rot="10800000" flipH="1">
            <a:off x="0" y="-2761"/>
            <a:ext cx="9144100" cy="572711"/>
          </a:xfrm>
          <a:custGeom>
            <a:avLst/>
            <a:gdLst/>
            <a:ahLst/>
            <a:cxnLst/>
            <a:rect l="l" t="t" r="r" b="b"/>
            <a:pathLst>
              <a:path w="120021" h="12052" extrusionOk="0">
                <a:moveTo>
                  <a:pt x="0" y="4058"/>
                </a:moveTo>
                <a:cubicBezTo>
                  <a:pt x="4119" y="756"/>
                  <a:pt x="10592" y="1"/>
                  <a:pt x="16024" y="4610"/>
                </a:cubicBezTo>
                <a:cubicBezTo>
                  <a:pt x="20288" y="8229"/>
                  <a:pt x="25095" y="8710"/>
                  <a:pt x="30118" y="8076"/>
                </a:cubicBezTo>
                <a:cubicBezTo>
                  <a:pt x="60461" y="4250"/>
                  <a:pt x="56265" y="2278"/>
                  <a:pt x="88006" y="7789"/>
                </a:cubicBezTo>
                <a:cubicBezTo>
                  <a:pt x="93710" y="8780"/>
                  <a:pt x="99197" y="8686"/>
                  <a:pt x="103997" y="4610"/>
                </a:cubicBezTo>
                <a:cubicBezTo>
                  <a:pt x="109428" y="1"/>
                  <a:pt x="115898" y="758"/>
                  <a:pt x="120020" y="4058"/>
                </a:cubicBezTo>
                <a:lnTo>
                  <a:pt x="120020" y="12051"/>
                </a:lnTo>
                <a:lnTo>
                  <a:pt x="4" y="12051"/>
                </a:lnTo>
                <a:lnTo>
                  <a:pt x="4" y="4058"/>
                </a:ln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075" y="3623391"/>
            <a:ext cx="6947400" cy="19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550" y="2899646"/>
            <a:ext cx="6773501" cy="1524023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0"/>
          <p:cNvSpPr txBox="1">
            <a:spLocks noGrp="1"/>
          </p:cNvSpPr>
          <p:nvPr>
            <p:ph type="ctrTitle"/>
          </p:nvPr>
        </p:nvSpPr>
        <p:spPr>
          <a:xfrm>
            <a:off x="715100" y="850488"/>
            <a:ext cx="4752300" cy="20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chemeClr val="dk1"/>
                </a:solidFill>
              </a:rPr>
              <a:t>Harvesting.co</a:t>
            </a:r>
            <a:endParaRPr sz="7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3000" b="1">
                <a:solidFill>
                  <a:srgbClr val="2B984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Leave No Farmer Behind</a:t>
            </a:r>
            <a:endParaRPr sz="3000">
              <a:solidFill>
                <a:schemeClr val="dk2"/>
              </a:solidFill>
            </a:endParaRPr>
          </a:p>
        </p:txBody>
      </p:sp>
      <p:sp>
        <p:nvSpPr>
          <p:cNvPr id="225" name="Google Shape;225;p30"/>
          <p:cNvSpPr txBox="1">
            <a:spLocks noGrp="1"/>
          </p:cNvSpPr>
          <p:nvPr>
            <p:ph type="subTitle" idx="1"/>
          </p:nvPr>
        </p:nvSpPr>
        <p:spPr>
          <a:xfrm>
            <a:off x="860775" y="3122925"/>
            <a:ext cx="2427900" cy="4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Presented by BlazeTech 🔥</a:t>
            </a:r>
            <a:endParaRPr sz="1400"/>
          </a:p>
        </p:txBody>
      </p:sp>
      <p:pic>
        <p:nvPicPr>
          <p:cNvPr id="226" name="Google Shape;22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8365" y="1800604"/>
            <a:ext cx="985085" cy="139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0498" y="2513174"/>
            <a:ext cx="1386580" cy="730528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0"/>
          <p:cNvSpPr/>
          <p:nvPr/>
        </p:nvSpPr>
        <p:spPr>
          <a:xfrm rot="257312">
            <a:off x="8399299" y="2998769"/>
            <a:ext cx="1199809" cy="273594"/>
          </a:xfrm>
          <a:custGeom>
            <a:avLst/>
            <a:gdLst/>
            <a:ahLst/>
            <a:cxnLst/>
            <a:rect l="l" t="t" r="r" b="b"/>
            <a:pathLst>
              <a:path w="20673" h="4390" extrusionOk="0">
                <a:moveTo>
                  <a:pt x="20490" y="3765"/>
                </a:moveTo>
                <a:cubicBezTo>
                  <a:pt x="20398" y="3681"/>
                  <a:pt x="20300" y="3673"/>
                  <a:pt x="20224" y="3681"/>
                </a:cubicBezTo>
                <a:cubicBezTo>
                  <a:pt x="20249" y="3608"/>
                  <a:pt x="20261" y="3501"/>
                  <a:pt x="20202" y="3417"/>
                </a:cubicBezTo>
                <a:cubicBezTo>
                  <a:pt x="20138" y="3323"/>
                  <a:pt x="19995" y="3336"/>
                  <a:pt x="19897" y="3360"/>
                </a:cubicBezTo>
                <a:cubicBezTo>
                  <a:pt x="19925" y="3274"/>
                  <a:pt x="19932" y="3155"/>
                  <a:pt x="19831" y="3049"/>
                </a:cubicBezTo>
                <a:cubicBezTo>
                  <a:pt x="19737" y="2947"/>
                  <a:pt x="19637" y="2955"/>
                  <a:pt x="19567" y="2980"/>
                </a:cubicBezTo>
                <a:cubicBezTo>
                  <a:pt x="19567" y="2918"/>
                  <a:pt x="19545" y="2849"/>
                  <a:pt x="19463" y="2781"/>
                </a:cubicBezTo>
                <a:cubicBezTo>
                  <a:pt x="19383" y="2718"/>
                  <a:pt x="19304" y="2707"/>
                  <a:pt x="19240" y="2712"/>
                </a:cubicBezTo>
                <a:cubicBezTo>
                  <a:pt x="19293" y="2617"/>
                  <a:pt x="19340" y="2491"/>
                  <a:pt x="19261" y="2407"/>
                </a:cubicBezTo>
                <a:cubicBezTo>
                  <a:pt x="19218" y="2360"/>
                  <a:pt x="19166" y="2345"/>
                  <a:pt x="19117" y="2343"/>
                </a:cubicBezTo>
                <a:cubicBezTo>
                  <a:pt x="19205" y="2229"/>
                  <a:pt x="19289" y="2077"/>
                  <a:pt x="19179" y="2002"/>
                </a:cubicBezTo>
                <a:cubicBezTo>
                  <a:pt x="19107" y="1950"/>
                  <a:pt x="19033" y="1957"/>
                  <a:pt x="18974" y="1977"/>
                </a:cubicBezTo>
                <a:cubicBezTo>
                  <a:pt x="19007" y="1862"/>
                  <a:pt x="19011" y="1711"/>
                  <a:pt x="18851" y="1644"/>
                </a:cubicBezTo>
                <a:cubicBezTo>
                  <a:pt x="18741" y="1594"/>
                  <a:pt x="18653" y="1609"/>
                  <a:pt x="18587" y="1644"/>
                </a:cubicBezTo>
                <a:cubicBezTo>
                  <a:pt x="18618" y="1515"/>
                  <a:pt x="18626" y="1351"/>
                  <a:pt x="18508" y="1292"/>
                </a:cubicBezTo>
                <a:cubicBezTo>
                  <a:pt x="18422" y="1249"/>
                  <a:pt x="18319" y="1265"/>
                  <a:pt x="18236" y="1292"/>
                </a:cubicBezTo>
                <a:cubicBezTo>
                  <a:pt x="18256" y="1234"/>
                  <a:pt x="18258" y="1165"/>
                  <a:pt x="18217" y="1091"/>
                </a:cubicBezTo>
                <a:cubicBezTo>
                  <a:pt x="18158" y="972"/>
                  <a:pt x="18029" y="958"/>
                  <a:pt x="17939" y="962"/>
                </a:cubicBezTo>
                <a:cubicBezTo>
                  <a:pt x="17994" y="835"/>
                  <a:pt x="18045" y="606"/>
                  <a:pt x="17816" y="498"/>
                </a:cubicBezTo>
                <a:cubicBezTo>
                  <a:pt x="17634" y="410"/>
                  <a:pt x="17481" y="555"/>
                  <a:pt x="17380" y="692"/>
                </a:cubicBezTo>
                <a:cubicBezTo>
                  <a:pt x="17380" y="543"/>
                  <a:pt x="17337" y="377"/>
                  <a:pt x="17133" y="361"/>
                </a:cubicBezTo>
                <a:cubicBezTo>
                  <a:pt x="16918" y="346"/>
                  <a:pt x="16832" y="518"/>
                  <a:pt x="16795" y="664"/>
                </a:cubicBezTo>
                <a:cubicBezTo>
                  <a:pt x="16742" y="551"/>
                  <a:pt x="16650" y="432"/>
                  <a:pt x="16497" y="461"/>
                </a:cubicBezTo>
                <a:cubicBezTo>
                  <a:pt x="16337" y="492"/>
                  <a:pt x="16294" y="655"/>
                  <a:pt x="16290" y="794"/>
                </a:cubicBezTo>
                <a:cubicBezTo>
                  <a:pt x="16224" y="709"/>
                  <a:pt x="16130" y="635"/>
                  <a:pt x="16010" y="684"/>
                </a:cubicBezTo>
                <a:cubicBezTo>
                  <a:pt x="15866" y="743"/>
                  <a:pt x="15832" y="960"/>
                  <a:pt x="15823" y="1112"/>
                </a:cubicBezTo>
                <a:cubicBezTo>
                  <a:pt x="15795" y="1093"/>
                  <a:pt x="15758" y="1085"/>
                  <a:pt x="15709" y="1101"/>
                </a:cubicBezTo>
                <a:cubicBezTo>
                  <a:pt x="15627" y="1126"/>
                  <a:pt x="15586" y="1238"/>
                  <a:pt x="15566" y="1337"/>
                </a:cubicBezTo>
                <a:cubicBezTo>
                  <a:pt x="15514" y="1267"/>
                  <a:pt x="15435" y="1216"/>
                  <a:pt x="15312" y="1300"/>
                </a:cubicBezTo>
                <a:cubicBezTo>
                  <a:pt x="15191" y="1382"/>
                  <a:pt x="15167" y="1513"/>
                  <a:pt x="15169" y="1613"/>
                </a:cubicBezTo>
                <a:cubicBezTo>
                  <a:pt x="15105" y="1572"/>
                  <a:pt x="15013" y="1545"/>
                  <a:pt x="14892" y="1599"/>
                </a:cubicBezTo>
                <a:cubicBezTo>
                  <a:pt x="14749" y="1666"/>
                  <a:pt x="14749" y="1850"/>
                  <a:pt x="14778" y="2002"/>
                </a:cubicBezTo>
                <a:cubicBezTo>
                  <a:pt x="14737" y="1977"/>
                  <a:pt x="14688" y="1971"/>
                  <a:pt x="14633" y="1991"/>
                </a:cubicBezTo>
                <a:lnTo>
                  <a:pt x="14629" y="1993"/>
                </a:lnTo>
                <a:cubicBezTo>
                  <a:pt x="14561" y="2018"/>
                  <a:pt x="14514" y="2090"/>
                  <a:pt x="14485" y="2169"/>
                </a:cubicBezTo>
                <a:cubicBezTo>
                  <a:pt x="14475" y="2159"/>
                  <a:pt x="14463" y="2151"/>
                  <a:pt x="14446" y="2147"/>
                </a:cubicBezTo>
                <a:cubicBezTo>
                  <a:pt x="14381" y="2118"/>
                  <a:pt x="14307" y="2137"/>
                  <a:pt x="14248" y="2165"/>
                </a:cubicBezTo>
                <a:cubicBezTo>
                  <a:pt x="14281" y="2045"/>
                  <a:pt x="14299" y="1875"/>
                  <a:pt x="14168" y="1791"/>
                </a:cubicBezTo>
                <a:cubicBezTo>
                  <a:pt x="14058" y="1719"/>
                  <a:pt x="13951" y="1740"/>
                  <a:pt x="13878" y="1770"/>
                </a:cubicBezTo>
                <a:cubicBezTo>
                  <a:pt x="13904" y="1637"/>
                  <a:pt x="13912" y="1441"/>
                  <a:pt x="13737" y="1394"/>
                </a:cubicBezTo>
                <a:cubicBezTo>
                  <a:pt x="13622" y="1361"/>
                  <a:pt x="13520" y="1404"/>
                  <a:pt x="13442" y="1459"/>
                </a:cubicBezTo>
                <a:cubicBezTo>
                  <a:pt x="13462" y="1357"/>
                  <a:pt x="13450" y="1245"/>
                  <a:pt x="13329" y="1204"/>
                </a:cubicBezTo>
                <a:cubicBezTo>
                  <a:pt x="13213" y="1163"/>
                  <a:pt x="13096" y="1230"/>
                  <a:pt x="13020" y="1302"/>
                </a:cubicBezTo>
                <a:cubicBezTo>
                  <a:pt x="13018" y="1224"/>
                  <a:pt x="12990" y="1136"/>
                  <a:pt x="12898" y="1071"/>
                </a:cubicBezTo>
                <a:cubicBezTo>
                  <a:pt x="12789" y="995"/>
                  <a:pt x="12681" y="1040"/>
                  <a:pt x="12603" y="1097"/>
                </a:cubicBezTo>
                <a:cubicBezTo>
                  <a:pt x="12611" y="979"/>
                  <a:pt x="12572" y="829"/>
                  <a:pt x="12360" y="770"/>
                </a:cubicBezTo>
                <a:cubicBezTo>
                  <a:pt x="12151" y="715"/>
                  <a:pt x="11987" y="852"/>
                  <a:pt x="11885" y="972"/>
                </a:cubicBezTo>
                <a:cubicBezTo>
                  <a:pt x="11883" y="960"/>
                  <a:pt x="11883" y="944"/>
                  <a:pt x="11877" y="934"/>
                </a:cubicBezTo>
                <a:cubicBezTo>
                  <a:pt x="11862" y="870"/>
                  <a:pt x="11826" y="819"/>
                  <a:pt x="11781" y="788"/>
                </a:cubicBezTo>
                <a:cubicBezTo>
                  <a:pt x="11736" y="758"/>
                  <a:pt x="11682" y="739"/>
                  <a:pt x="11623" y="737"/>
                </a:cubicBezTo>
                <a:cubicBezTo>
                  <a:pt x="11535" y="733"/>
                  <a:pt x="11435" y="758"/>
                  <a:pt x="11343" y="809"/>
                </a:cubicBezTo>
                <a:cubicBezTo>
                  <a:pt x="11361" y="729"/>
                  <a:pt x="11361" y="666"/>
                  <a:pt x="11347" y="610"/>
                </a:cubicBezTo>
                <a:cubicBezTo>
                  <a:pt x="11335" y="551"/>
                  <a:pt x="11310" y="508"/>
                  <a:pt x="11273" y="477"/>
                </a:cubicBezTo>
                <a:cubicBezTo>
                  <a:pt x="11238" y="449"/>
                  <a:pt x="11193" y="432"/>
                  <a:pt x="11146" y="436"/>
                </a:cubicBezTo>
                <a:cubicBezTo>
                  <a:pt x="11081" y="438"/>
                  <a:pt x="11005" y="469"/>
                  <a:pt x="10927" y="524"/>
                </a:cubicBezTo>
                <a:cubicBezTo>
                  <a:pt x="10948" y="398"/>
                  <a:pt x="10946" y="226"/>
                  <a:pt x="10805" y="181"/>
                </a:cubicBezTo>
                <a:cubicBezTo>
                  <a:pt x="10707" y="146"/>
                  <a:pt x="10621" y="215"/>
                  <a:pt x="10555" y="297"/>
                </a:cubicBezTo>
                <a:cubicBezTo>
                  <a:pt x="10545" y="205"/>
                  <a:pt x="10502" y="115"/>
                  <a:pt x="10379" y="72"/>
                </a:cubicBezTo>
                <a:cubicBezTo>
                  <a:pt x="10228" y="21"/>
                  <a:pt x="10113" y="101"/>
                  <a:pt x="10042" y="187"/>
                </a:cubicBezTo>
                <a:cubicBezTo>
                  <a:pt x="10027" y="91"/>
                  <a:pt x="9974" y="1"/>
                  <a:pt x="9798" y="19"/>
                </a:cubicBezTo>
                <a:cubicBezTo>
                  <a:pt x="9612" y="40"/>
                  <a:pt x="9532" y="203"/>
                  <a:pt x="9499" y="338"/>
                </a:cubicBezTo>
                <a:cubicBezTo>
                  <a:pt x="9450" y="244"/>
                  <a:pt x="9371" y="150"/>
                  <a:pt x="9246" y="181"/>
                </a:cubicBezTo>
                <a:cubicBezTo>
                  <a:pt x="9096" y="218"/>
                  <a:pt x="9045" y="406"/>
                  <a:pt x="9033" y="533"/>
                </a:cubicBezTo>
                <a:cubicBezTo>
                  <a:pt x="8990" y="508"/>
                  <a:pt x="8920" y="498"/>
                  <a:pt x="8814" y="533"/>
                </a:cubicBezTo>
                <a:cubicBezTo>
                  <a:pt x="8661" y="584"/>
                  <a:pt x="8640" y="745"/>
                  <a:pt x="8652" y="870"/>
                </a:cubicBezTo>
                <a:cubicBezTo>
                  <a:pt x="8591" y="825"/>
                  <a:pt x="8501" y="790"/>
                  <a:pt x="8389" y="831"/>
                </a:cubicBezTo>
                <a:cubicBezTo>
                  <a:pt x="8227" y="889"/>
                  <a:pt x="8196" y="1097"/>
                  <a:pt x="8194" y="1238"/>
                </a:cubicBezTo>
                <a:cubicBezTo>
                  <a:pt x="8143" y="1200"/>
                  <a:pt x="8069" y="1169"/>
                  <a:pt x="7961" y="1183"/>
                </a:cubicBezTo>
                <a:cubicBezTo>
                  <a:pt x="7842" y="1198"/>
                  <a:pt x="7764" y="1277"/>
                  <a:pt x="7719" y="1353"/>
                </a:cubicBezTo>
                <a:cubicBezTo>
                  <a:pt x="7693" y="1279"/>
                  <a:pt x="7640" y="1208"/>
                  <a:pt x="7529" y="1224"/>
                </a:cubicBezTo>
                <a:cubicBezTo>
                  <a:pt x="7388" y="1240"/>
                  <a:pt x="7306" y="1392"/>
                  <a:pt x="7269" y="1492"/>
                </a:cubicBezTo>
                <a:cubicBezTo>
                  <a:pt x="7228" y="1453"/>
                  <a:pt x="7153" y="1425"/>
                  <a:pt x="7028" y="1455"/>
                </a:cubicBezTo>
                <a:cubicBezTo>
                  <a:pt x="6948" y="1476"/>
                  <a:pt x="6891" y="1521"/>
                  <a:pt x="6850" y="1568"/>
                </a:cubicBezTo>
                <a:cubicBezTo>
                  <a:pt x="6844" y="1421"/>
                  <a:pt x="6801" y="1259"/>
                  <a:pt x="6645" y="1230"/>
                </a:cubicBezTo>
                <a:cubicBezTo>
                  <a:pt x="6492" y="1204"/>
                  <a:pt x="6381" y="1257"/>
                  <a:pt x="6318" y="1306"/>
                </a:cubicBezTo>
                <a:cubicBezTo>
                  <a:pt x="6310" y="1116"/>
                  <a:pt x="6267" y="756"/>
                  <a:pt x="6044" y="756"/>
                </a:cubicBezTo>
                <a:cubicBezTo>
                  <a:pt x="5858" y="756"/>
                  <a:pt x="5729" y="903"/>
                  <a:pt x="5663" y="1003"/>
                </a:cubicBezTo>
                <a:cubicBezTo>
                  <a:pt x="5618" y="882"/>
                  <a:pt x="5524" y="702"/>
                  <a:pt x="5352" y="729"/>
                </a:cubicBezTo>
                <a:cubicBezTo>
                  <a:pt x="5197" y="756"/>
                  <a:pt x="5097" y="938"/>
                  <a:pt x="5045" y="1060"/>
                </a:cubicBezTo>
                <a:cubicBezTo>
                  <a:pt x="4998" y="960"/>
                  <a:pt x="4898" y="842"/>
                  <a:pt x="4696" y="899"/>
                </a:cubicBezTo>
                <a:cubicBezTo>
                  <a:pt x="4554" y="938"/>
                  <a:pt x="4481" y="1103"/>
                  <a:pt x="4442" y="1275"/>
                </a:cubicBezTo>
                <a:cubicBezTo>
                  <a:pt x="4405" y="1136"/>
                  <a:pt x="4338" y="1024"/>
                  <a:pt x="4217" y="1020"/>
                </a:cubicBezTo>
                <a:cubicBezTo>
                  <a:pt x="4072" y="1013"/>
                  <a:pt x="3982" y="1157"/>
                  <a:pt x="3930" y="1302"/>
                </a:cubicBezTo>
                <a:cubicBezTo>
                  <a:pt x="3898" y="1163"/>
                  <a:pt x="3816" y="1032"/>
                  <a:pt x="3628" y="1040"/>
                </a:cubicBezTo>
                <a:cubicBezTo>
                  <a:pt x="3374" y="1052"/>
                  <a:pt x="3276" y="1361"/>
                  <a:pt x="3241" y="1572"/>
                </a:cubicBezTo>
                <a:cubicBezTo>
                  <a:pt x="3171" y="1418"/>
                  <a:pt x="3036" y="1234"/>
                  <a:pt x="2824" y="1349"/>
                </a:cubicBezTo>
                <a:cubicBezTo>
                  <a:pt x="2635" y="1451"/>
                  <a:pt x="2609" y="1717"/>
                  <a:pt x="2621" y="1926"/>
                </a:cubicBezTo>
                <a:cubicBezTo>
                  <a:pt x="2519" y="1772"/>
                  <a:pt x="2351" y="1625"/>
                  <a:pt x="2120" y="1727"/>
                </a:cubicBezTo>
                <a:cubicBezTo>
                  <a:pt x="1848" y="1850"/>
                  <a:pt x="1885" y="2159"/>
                  <a:pt x="1950" y="2362"/>
                </a:cubicBezTo>
                <a:cubicBezTo>
                  <a:pt x="1852" y="2300"/>
                  <a:pt x="1709" y="2257"/>
                  <a:pt x="1555" y="2335"/>
                </a:cubicBezTo>
                <a:cubicBezTo>
                  <a:pt x="1351" y="2444"/>
                  <a:pt x="1367" y="2712"/>
                  <a:pt x="1400" y="2881"/>
                </a:cubicBezTo>
                <a:cubicBezTo>
                  <a:pt x="1297" y="2816"/>
                  <a:pt x="1125" y="2763"/>
                  <a:pt x="943" y="2902"/>
                </a:cubicBezTo>
                <a:cubicBezTo>
                  <a:pt x="753" y="3047"/>
                  <a:pt x="739" y="3333"/>
                  <a:pt x="759" y="3516"/>
                </a:cubicBezTo>
                <a:cubicBezTo>
                  <a:pt x="667" y="3428"/>
                  <a:pt x="524" y="3362"/>
                  <a:pt x="397" y="3561"/>
                </a:cubicBezTo>
                <a:cubicBezTo>
                  <a:pt x="227" y="3825"/>
                  <a:pt x="37" y="3982"/>
                  <a:pt x="23" y="3992"/>
                </a:cubicBezTo>
                <a:cubicBezTo>
                  <a:pt x="8" y="4003"/>
                  <a:pt x="0" y="4023"/>
                  <a:pt x="2" y="4048"/>
                </a:cubicBezTo>
                <a:cubicBezTo>
                  <a:pt x="8" y="4078"/>
                  <a:pt x="29" y="4099"/>
                  <a:pt x="51" y="4093"/>
                </a:cubicBezTo>
                <a:cubicBezTo>
                  <a:pt x="391" y="4031"/>
                  <a:pt x="538" y="4039"/>
                  <a:pt x="665" y="4050"/>
                </a:cubicBezTo>
                <a:cubicBezTo>
                  <a:pt x="749" y="4054"/>
                  <a:pt x="827" y="4060"/>
                  <a:pt x="943" y="4043"/>
                </a:cubicBezTo>
                <a:cubicBezTo>
                  <a:pt x="1091" y="4027"/>
                  <a:pt x="1207" y="4019"/>
                  <a:pt x="1340" y="4023"/>
                </a:cubicBezTo>
                <a:cubicBezTo>
                  <a:pt x="1471" y="4029"/>
                  <a:pt x="1619" y="4043"/>
                  <a:pt x="1829" y="4070"/>
                </a:cubicBezTo>
                <a:lnTo>
                  <a:pt x="1997" y="4093"/>
                </a:lnTo>
                <a:cubicBezTo>
                  <a:pt x="2423" y="4150"/>
                  <a:pt x="3000" y="4226"/>
                  <a:pt x="3296" y="4131"/>
                </a:cubicBezTo>
                <a:cubicBezTo>
                  <a:pt x="3458" y="4080"/>
                  <a:pt x="3746" y="4068"/>
                  <a:pt x="4129" y="4090"/>
                </a:cubicBezTo>
                <a:cubicBezTo>
                  <a:pt x="4514" y="4115"/>
                  <a:pt x="4990" y="4176"/>
                  <a:pt x="5526" y="4273"/>
                </a:cubicBezTo>
                <a:cubicBezTo>
                  <a:pt x="6177" y="4389"/>
                  <a:pt x="6893" y="4248"/>
                  <a:pt x="7464" y="4142"/>
                </a:cubicBezTo>
                <a:cubicBezTo>
                  <a:pt x="7834" y="4070"/>
                  <a:pt x="8143" y="4011"/>
                  <a:pt x="8323" y="4043"/>
                </a:cubicBezTo>
                <a:cubicBezTo>
                  <a:pt x="9154" y="4203"/>
                  <a:pt x="10240" y="4166"/>
                  <a:pt x="11314" y="4131"/>
                </a:cubicBezTo>
                <a:cubicBezTo>
                  <a:pt x="12102" y="4105"/>
                  <a:pt x="12881" y="4080"/>
                  <a:pt x="13544" y="4133"/>
                </a:cubicBezTo>
                <a:cubicBezTo>
                  <a:pt x="13790" y="4154"/>
                  <a:pt x="14072" y="4154"/>
                  <a:pt x="14359" y="4152"/>
                </a:cubicBezTo>
                <a:cubicBezTo>
                  <a:pt x="14825" y="4150"/>
                  <a:pt x="15300" y="4146"/>
                  <a:pt x="15611" y="4238"/>
                </a:cubicBezTo>
                <a:lnTo>
                  <a:pt x="15613" y="4242"/>
                </a:lnTo>
                <a:cubicBezTo>
                  <a:pt x="15989" y="4313"/>
                  <a:pt x="16707" y="4328"/>
                  <a:pt x="17464" y="4313"/>
                </a:cubicBezTo>
                <a:cubicBezTo>
                  <a:pt x="18547" y="4289"/>
                  <a:pt x="19711" y="4211"/>
                  <a:pt x="20077" y="4154"/>
                </a:cubicBezTo>
                <a:cubicBezTo>
                  <a:pt x="20322" y="4115"/>
                  <a:pt x="20613" y="4162"/>
                  <a:pt x="20615" y="4162"/>
                </a:cubicBezTo>
                <a:cubicBezTo>
                  <a:pt x="20621" y="4164"/>
                  <a:pt x="20623" y="4162"/>
                  <a:pt x="20629" y="4162"/>
                </a:cubicBezTo>
                <a:cubicBezTo>
                  <a:pt x="20652" y="4156"/>
                  <a:pt x="20666" y="4129"/>
                  <a:pt x="20664" y="4101"/>
                </a:cubicBezTo>
                <a:cubicBezTo>
                  <a:pt x="20672" y="4095"/>
                  <a:pt x="20650" y="3910"/>
                  <a:pt x="20490" y="3765"/>
                </a:cubicBezTo>
                <a:close/>
                <a:moveTo>
                  <a:pt x="14880" y="2198"/>
                </a:moveTo>
                <a:lnTo>
                  <a:pt x="14880" y="2198"/>
                </a:lnTo>
                <a:close/>
              </a:path>
            </a:pathLst>
          </a:custGeom>
          <a:solidFill>
            <a:srgbClr val="0026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9" name="Google Shape;22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5300" y="2229800"/>
            <a:ext cx="2115201" cy="286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85679" y="3752825"/>
            <a:ext cx="6773509" cy="15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0"/>
          <p:cNvSpPr/>
          <p:nvPr/>
        </p:nvSpPr>
        <p:spPr>
          <a:xfrm rot="5400000" flipH="1">
            <a:off x="6255404" y="2254704"/>
            <a:ext cx="1390666" cy="4386927"/>
          </a:xfrm>
          <a:custGeom>
            <a:avLst/>
            <a:gdLst/>
            <a:ahLst/>
            <a:cxnLst/>
            <a:rect l="l" t="t" r="r" b="b"/>
            <a:pathLst>
              <a:path w="24830" h="46409" extrusionOk="0">
                <a:moveTo>
                  <a:pt x="23815" y="0"/>
                </a:moveTo>
                <a:lnTo>
                  <a:pt x="0" y="0"/>
                </a:lnTo>
                <a:lnTo>
                  <a:pt x="0" y="46408"/>
                </a:lnTo>
                <a:cubicBezTo>
                  <a:pt x="8919" y="42992"/>
                  <a:pt x="9966" y="38648"/>
                  <a:pt x="7423" y="29634"/>
                </a:cubicBezTo>
                <a:cubicBezTo>
                  <a:pt x="3384" y="15320"/>
                  <a:pt x="13174" y="18559"/>
                  <a:pt x="18602" y="14529"/>
                </a:cubicBezTo>
                <a:cubicBezTo>
                  <a:pt x="24030" y="10496"/>
                  <a:pt x="24830" y="4935"/>
                  <a:pt x="238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"/>
          <p:cNvSpPr txBox="1">
            <a:spLocks noGrp="1"/>
          </p:cNvSpPr>
          <p:nvPr>
            <p:ph type="title" idx="4294967295"/>
          </p:nvPr>
        </p:nvSpPr>
        <p:spPr>
          <a:xfrm>
            <a:off x="720000" y="76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Register/Login Sequence Diagram</a:t>
            </a:r>
            <a:endParaRPr sz="2800"/>
          </a:p>
        </p:txBody>
      </p:sp>
      <p:pic>
        <p:nvPicPr>
          <p:cNvPr id="314" name="Google Shape;31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6400" y="648893"/>
            <a:ext cx="3491180" cy="4206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>
            <a:spLocks noGrp="1"/>
          </p:cNvSpPr>
          <p:nvPr>
            <p:ph type="title" idx="4294967295"/>
          </p:nvPr>
        </p:nvSpPr>
        <p:spPr>
          <a:xfrm>
            <a:off x="720000" y="76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Product/Services Sequence Diagram</a:t>
            </a:r>
            <a:endParaRPr sz="2800"/>
          </a:p>
        </p:txBody>
      </p:sp>
      <p:pic>
        <p:nvPicPr>
          <p:cNvPr id="320" name="Google Shape;3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830133"/>
            <a:ext cx="6857999" cy="3937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>
            <a:spLocks noGrp="1"/>
          </p:cNvSpPr>
          <p:nvPr>
            <p:ph type="title" idx="4294967295"/>
          </p:nvPr>
        </p:nvSpPr>
        <p:spPr>
          <a:xfrm>
            <a:off x="720000" y="76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Admin Sequence Diagram</a:t>
            </a:r>
            <a:endParaRPr sz="2800"/>
          </a:p>
        </p:txBody>
      </p:sp>
      <p:pic>
        <p:nvPicPr>
          <p:cNvPr id="326" name="Google Shape;32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025" y="725094"/>
            <a:ext cx="6057928" cy="4178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"/>
          <p:cNvSpPr txBox="1">
            <a:spLocks noGrp="1"/>
          </p:cNvSpPr>
          <p:nvPr>
            <p:ph type="title" idx="4294967295"/>
          </p:nvPr>
        </p:nvSpPr>
        <p:spPr>
          <a:xfrm>
            <a:off x="720000" y="76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Payment Sequence Diagram</a:t>
            </a:r>
            <a:endParaRPr sz="2800"/>
          </a:p>
        </p:txBody>
      </p:sp>
      <p:pic>
        <p:nvPicPr>
          <p:cNvPr id="332" name="Google Shape;33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100" y="702678"/>
            <a:ext cx="5257800" cy="417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9"/>
          <p:cNvSpPr txBox="1">
            <a:spLocks noGrp="1"/>
          </p:cNvSpPr>
          <p:nvPr>
            <p:ph type="title" idx="4294967295"/>
          </p:nvPr>
        </p:nvSpPr>
        <p:spPr>
          <a:xfrm>
            <a:off x="720000" y="76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Activity Diagram</a:t>
            </a:r>
            <a:endParaRPr sz="2800"/>
          </a:p>
        </p:txBody>
      </p:sp>
      <p:pic>
        <p:nvPicPr>
          <p:cNvPr id="308" name="Google Shape;30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088" y="720293"/>
            <a:ext cx="7671818" cy="4174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2412" y="535000"/>
            <a:ext cx="2759975" cy="66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2388" y="3658449"/>
            <a:ext cx="695835" cy="176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3936" y="3417049"/>
            <a:ext cx="695835" cy="176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4127" flipH="1">
            <a:off x="-323851" y="3907067"/>
            <a:ext cx="3708850" cy="892874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4"/>
          <p:cNvSpPr/>
          <p:nvPr/>
        </p:nvSpPr>
        <p:spPr>
          <a:xfrm>
            <a:off x="-533300" y="4584375"/>
            <a:ext cx="10210787" cy="572711"/>
          </a:xfrm>
          <a:custGeom>
            <a:avLst/>
            <a:gdLst/>
            <a:ahLst/>
            <a:cxnLst/>
            <a:rect l="l" t="t" r="r" b="b"/>
            <a:pathLst>
              <a:path w="120021" h="12052" extrusionOk="0">
                <a:moveTo>
                  <a:pt x="0" y="4058"/>
                </a:moveTo>
                <a:cubicBezTo>
                  <a:pt x="4119" y="756"/>
                  <a:pt x="10592" y="1"/>
                  <a:pt x="16024" y="4610"/>
                </a:cubicBezTo>
                <a:cubicBezTo>
                  <a:pt x="20288" y="8229"/>
                  <a:pt x="25095" y="8710"/>
                  <a:pt x="30118" y="8076"/>
                </a:cubicBezTo>
                <a:cubicBezTo>
                  <a:pt x="60461" y="4250"/>
                  <a:pt x="56265" y="2278"/>
                  <a:pt x="88006" y="7789"/>
                </a:cubicBezTo>
                <a:cubicBezTo>
                  <a:pt x="93710" y="8780"/>
                  <a:pt x="99197" y="8686"/>
                  <a:pt x="103997" y="4610"/>
                </a:cubicBezTo>
                <a:cubicBezTo>
                  <a:pt x="109428" y="1"/>
                  <a:pt x="115898" y="758"/>
                  <a:pt x="120020" y="4058"/>
                </a:cubicBezTo>
                <a:lnTo>
                  <a:pt x="120020" y="12051"/>
                </a:lnTo>
                <a:lnTo>
                  <a:pt x="4" y="12051"/>
                </a:lnTo>
                <a:lnTo>
                  <a:pt x="4" y="4058"/>
                </a:ln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4"/>
          <p:cNvSpPr txBox="1"/>
          <p:nvPr/>
        </p:nvSpPr>
        <p:spPr>
          <a:xfrm>
            <a:off x="827800" y="1584125"/>
            <a:ext cx="47646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Does anyone have any questions?</a:t>
            </a:r>
            <a:endParaRPr sz="4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5"/>
          <p:cNvSpPr txBox="1">
            <a:spLocks noGrp="1"/>
          </p:cNvSpPr>
          <p:nvPr>
            <p:ph type="title"/>
          </p:nvPr>
        </p:nvSpPr>
        <p:spPr>
          <a:xfrm>
            <a:off x="3039300" y="2017650"/>
            <a:ext cx="3065400" cy="11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subTitle" idx="1"/>
          </p:nvPr>
        </p:nvSpPr>
        <p:spPr>
          <a:xfrm>
            <a:off x="1145000" y="3254550"/>
            <a:ext cx="19449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Tainur Rahaman</a:t>
            </a:r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Blaze Tech Members</a:t>
            </a:r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subTitle" idx="5"/>
          </p:nvPr>
        </p:nvSpPr>
        <p:spPr>
          <a:xfrm>
            <a:off x="3671975" y="3254550"/>
            <a:ext cx="18201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Mahidul Islam</a:t>
            </a:r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6"/>
          </p:nvPr>
        </p:nvSpPr>
        <p:spPr>
          <a:xfrm>
            <a:off x="5831074" y="3317550"/>
            <a:ext cx="1610400" cy="4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Akibul Islam</a:t>
            </a:r>
            <a:endParaRPr/>
          </a:p>
        </p:txBody>
      </p:sp>
      <p:sp>
        <p:nvSpPr>
          <p:cNvPr id="240" name="Google Shape;240;p31"/>
          <p:cNvSpPr/>
          <p:nvPr/>
        </p:nvSpPr>
        <p:spPr>
          <a:xfrm>
            <a:off x="-399825" y="4207738"/>
            <a:ext cx="2498101" cy="1637092"/>
          </a:xfrm>
          <a:custGeom>
            <a:avLst/>
            <a:gdLst/>
            <a:ahLst/>
            <a:cxnLst/>
            <a:rect l="l" t="t" r="r" b="b"/>
            <a:pathLst>
              <a:path w="8385" h="6822" extrusionOk="0">
                <a:moveTo>
                  <a:pt x="6100" y="5412"/>
                </a:moveTo>
                <a:cubicBezTo>
                  <a:pt x="8385" y="2725"/>
                  <a:pt x="1940" y="0"/>
                  <a:pt x="524" y="2496"/>
                </a:cubicBezTo>
                <a:cubicBezTo>
                  <a:pt x="1" y="3423"/>
                  <a:pt x="512" y="5528"/>
                  <a:pt x="1950" y="6257"/>
                </a:cubicBezTo>
                <a:cubicBezTo>
                  <a:pt x="3061" y="6821"/>
                  <a:pt x="4921" y="6297"/>
                  <a:pt x="6100" y="5412"/>
                </a:cubicBez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1" name="Google Shape;241;p31"/>
          <p:cNvPicPr preferRelativeResize="0"/>
          <p:nvPr/>
        </p:nvPicPr>
        <p:blipFill rotWithShape="1">
          <a:blip r:embed="rId3">
            <a:alphaModFix/>
          </a:blip>
          <a:srcRect l="29111" t="23884" r="37330" b="44286"/>
          <a:stretch/>
        </p:blipFill>
        <p:spPr>
          <a:xfrm>
            <a:off x="1470200" y="1554475"/>
            <a:ext cx="1294500" cy="16370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42" name="Google Shape;242;p31"/>
          <p:cNvPicPr preferRelativeResize="0"/>
          <p:nvPr/>
        </p:nvPicPr>
        <p:blipFill rotWithShape="1">
          <a:blip r:embed="rId4">
            <a:alphaModFix/>
          </a:blip>
          <a:srcRect l="16902" t="14432" r="44508" b="61999"/>
          <a:stretch/>
        </p:blipFill>
        <p:spPr>
          <a:xfrm>
            <a:off x="3907775" y="1595763"/>
            <a:ext cx="1348500" cy="15544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43" name="Google Shape;24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2225" y="1610675"/>
            <a:ext cx="1348500" cy="15544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>
            <a:spLocks noGrp="1"/>
          </p:cNvSpPr>
          <p:nvPr>
            <p:ph type="title"/>
          </p:nvPr>
        </p:nvSpPr>
        <p:spPr>
          <a:xfrm>
            <a:off x="720000" y="1634575"/>
            <a:ext cx="761400" cy="7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9" name="Google Shape;249;p32"/>
          <p:cNvSpPr txBox="1">
            <a:spLocks noGrp="1"/>
          </p:cNvSpPr>
          <p:nvPr>
            <p:ph type="title" idx="2"/>
          </p:nvPr>
        </p:nvSpPr>
        <p:spPr>
          <a:xfrm>
            <a:off x="3872800" y="1634575"/>
            <a:ext cx="761400" cy="7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0" name="Google Shape;250;p32"/>
          <p:cNvSpPr txBox="1">
            <a:spLocks noGrp="1"/>
          </p:cNvSpPr>
          <p:nvPr>
            <p:ph type="title" idx="3"/>
          </p:nvPr>
        </p:nvSpPr>
        <p:spPr>
          <a:xfrm>
            <a:off x="715100" y="2776475"/>
            <a:ext cx="761400" cy="7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1" name="Google Shape;251;p32"/>
          <p:cNvSpPr txBox="1">
            <a:spLocks noGrp="1"/>
          </p:cNvSpPr>
          <p:nvPr>
            <p:ph type="title" idx="4"/>
          </p:nvPr>
        </p:nvSpPr>
        <p:spPr>
          <a:xfrm>
            <a:off x="3872800" y="2776475"/>
            <a:ext cx="761400" cy="7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52" name="Google Shape;252;p32"/>
          <p:cNvSpPr txBox="1">
            <a:spLocks noGrp="1"/>
          </p:cNvSpPr>
          <p:nvPr>
            <p:ph type="title" idx="5"/>
          </p:nvPr>
        </p:nvSpPr>
        <p:spPr>
          <a:xfrm>
            <a:off x="720000" y="696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253" name="Google Shape;253;p32"/>
          <p:cNvSpPr txBox="1">
            <a:spLocks noGrp="1"/>
          </p:cNvSpPr>
          <p:nvPr>
            <p:ph type="subTitle" idx="1"/>
          </p:nvPr>
        </p:nvSpPr>
        <p:spPr>
          <a:xfrm>
            <a:off x="4786600" y="1725088"/>
            <a:ext cx="2026500" cy="5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subTitle" idx="6"/>
          </p:nvPr>
        </p:nvSpPr>
        <p:spPr>
          <a:xfrm>
            <a:off x="4786600" y="2826275"/>
            <a:ext cx="2082300" cy="5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Sequence Diagram</a:t>
            </a:r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7"/>
          </p:nvPr>
        </p:nvSpPr>
        <p:spPr>
          <a:xfrm>
            <a:off x="1559938" y="2826275"/>
            <a:ext cx="2555700" cy="5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Activity Diagram</a:t>
            </a:r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8"/>
          </p:nvPr>
        </p:nvSpPr>
        <p:spPr>
          <a:xfrm>
            <a:off x="1587650" y="1702750"/>
            <a:ext cx="1917900" cy="5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Process Model</a:t>
            </a:r>
            <a:endParaRPr/>
          </a:p>
        </p:txBody>
      </p:sp>
      <p:pic>
        <p:nvPicPr>
          <p:cNvPr id="257" name="Google Shape;2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271" y="3891428"/>
            <a:ext cx="1045076" cy="7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7101" y="731975"/>
            <a:ext cx="2555800" cy="36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3525" y="3891423"/>
            <a:ext cx="958724" cy="73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2"/>
          <p:cNvSpPr/>
          <p:nvPr/>
        </p:nvSpPr>
        <p:spPr>
          <a:xfrm>
            <a:off x="0" y="4584375"/>
            <a:ext cx="9144100" cy="572711"/>
          </a:xfrm>
          <a:custGeom>
            <a:avLst/>
            <a:gdLst/>
            <a:ahLst/>
            <a:cxnLst/>
            <a:rect l="l" t="t" r="r" b="b"/>
            <a:pathLst>
              <a:path w="120021" h="12052" extrusionOk="0">
                <a:moveTo>
                  <a:pt x="0" y="4058"/>
                </a:moveTo>
                <a:cubicBezTo>
                  <a:pt x="4119" y="756"/>
                  <a:pt x="10592" y="1"/>
                  <a:pt x="16024" y="4610"/>
                </a:cubicBezTo>
                <a:cubicBezTo>
                  <a:pt x="20288" y="8229"/>
                  <a:pt x="25095" y="8710"/>
                  <a:pt x="30118" y="8076"/>
                </a:cubicBezTo>
                <a:cubicBezTo>
                  <a:pt x="60461" y="4250"/>
                  <a:pt x="56265" y="2278"/>
                  <a:pt x="88006" y="7789"/>
                </a:cubicBezTo>
                <a:cubicBezTo>
                  <a:pt x="93710" y="8780"/>
                  <a:pt x="99197" y="8686"/>
                  <a:pt x="103997" y="4610"/>
                </a:cubicBezTo>
                <a:cubicBezTo>
                  <a:pt x="109428" y="1"/>
                  <a:pt x="115898" y="758"/>
                  <a:pt x="120020" y="4058"/>
                </a:cubicBezTo>
                <a:lnTo>
                  <a:pt x="120020" y="12051"/>
                </a:lnTo>
                <a:lnTo>
                  <a:pt x="4" y="12051"/>
                </a:lnTo>
                <a:lnTo>
                  <a:pt x="4" y="4058"/>
                </a:ln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2"/>
          <p:cNvSpPr/>
          <p:nvPr/>
        </p:nvSpPr>
        <p:spPr>
          <a:xfrm>
            <a:off x="7195200" y="100725"/>
            <a:ext cx="2386800" cy="56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>
            <a:spLocks noGrp="1"/>
          </p:cNvSpPr>
          <p:nvPr>
            <p:ph type="title"/>
          </p:nvPr>
        </p:nvSpPr>
        <p:spPr>
          <a:xfrm>
            <a:off x="720000" y="6875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Process Model for the project</a:t>
            </a:r>
            <a:endParaRPr/>
          </a:p>
        </p:txBody>
      </p:sp>
      <p:sp>
        <p:nvSpPr>
          <p:cNvPr id="267" name="Google Shape;267;p33"/>
          <p:cNvSpPr txBox="1">
            <a:spLocks noGrp="1"/>
          </p:cNvSpPr>
          <p:nvPr>
            <p:ph type="title"/>
          </p:nvPr>
        </p:nvSpPr>
        <p:spPr>
          <a:xfrm>
            <a:off x="720000" y="2209200"/>
            <a:ext cx="7704000" cy="7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Spiral Model</a:t>
            </a:r>
            <a:endParaRPr sz="4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>
            <a:spLocks noGrp="1"/>
          </p:cNvSpPr>
          <p:nvPr>
            <p:ph type="subTitle" idx="1"/>
          </p:nvPr>
        </p:nvSpPr>
        <p:spPr>
          <a:xfrm>
            <a:off x="626700" y="1984465"/>
            <a:ext cx="24981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Progression</a:t>
            </a:r>
            <a:endParaRPr/>
          </a:p>
        </p:txBody>
      </p:sp>
      <p:sp>
        <p:nvSpPr>
          <p:cNvPr id="273" name="Google Shape;273;p34"/>
          <p:cNvSpPr txBox="1">
            <a:spLocks noGrp="1"/>
          </p:cNvSpPr>
          <p:nvPr>
            <p:ph type="subTitle" idx="2"/>
          </p:nvPr>
        </p:nvSpPr>
        <p:spPr>
          <a:xfrm>
            <a:off x="626700" y="2393924"/>
            <a:ext cx="2498100" cy="12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Gradual development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 feedback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User-friendly refinement</a:t>
            </a:r>
            <a:endParaRPr/>
          </a:p>
        </p:txBody>
      </p:sp>
      <p:sp>
        <p:nvSpPr>
          <p:cNvPr id="274" name="Google Shape;274;p34"/>
          <p:cNvSpPr txBox="1">
            <a:spLocks noGrp="1"/>
          </p:cNvSpPr>
          <p:nvPr>
            <p:ph type="subTitle" idx="3"/>
          </p:nvPr>
        </p:nvSpPr>
        <p:spPr>
          <a:xfrm>
            <a:off x="3153449" y="2393924"/>
            <a:ext cx="2498100" cy="12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Emphasis on risk management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Early issue identification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Systematic mitigation</a:t>
            </a:r>
            <a:endParaRPr/>
          </a:p>
        </p:txBody>
      </p:sp>
      <p:sp>
        <p:nvSpPr>
          <p:cNvPr id="275" name="Google Shape;275;p34"/>
          <p:cNvSpPr txBox="1">
            <a:spLocks noGrp="1"/>
          </p:cNvSpPr>
          <p:nvPr>
            <p:ph type="subTitle" idx="4"/>
          </p:nvPr>
        </p:nvSpPr>
        <p:spPr>
          <a:xfrm>
            <a:off x="5451599" y="2393924"/>
            <a:ext cx="2498100" cy="12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Continuous communication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Iterative feedback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Agile responsiveness</a:t>
            </a:r>
            <a:endParaRPr/>
          </a:p>
        </p:txBody>
      </p:sp>
      <p:sp>
        <p:nvSpPr>
          <p:cNvPr id="276" name="Google Shape;276;p34"/>
          <p:cNvSpPr txBox="1">
            <a:spLocks noGrp="1"/>
          </p:cNvSpPr>
          <p:nvPr>
            <p:ph type="title"/>
          </p:nvPr>
        </p:nvSpPr>
        <p:spPr>
          <a:xfrm>
            <a:off x="720000" y="7409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Why Spiral Model?</a:t>
            </a:r>
            <a:endParaRPr sz="3700"/>
          </a:p>
        </p:txBody>
      </p:sp>
      <p:sp>
        <p:nvSpPr>
          <p:cNvPr id="277" name="Google Shape;277;p34"/>
          <p:cNvSpPr txBox="1">
            <a:spLocks noGrp="1"/>
          </p:cNvSpPr>
          <p:nvPr>
            <p:ph type="subTitle" idx="5"/>
          </p:nvPr>
        </p:nvSpPr>
        <p:spPr>
          <a:xfrm>
            <a:off x="3153448" y="1984465"/>
            <a:ext cx="24981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Mitigation</a:t>
            </a:r>
            <a:endParaRPr/>
          </a:p>
        </p:txBody>
      </p:sp>
      <p:sp>
        <p:nvSpPr>
          <p:cNvPr id="278" name="Google Shape;278;p34"/>
          <p:cNvSpPr txBox="1">
            <a:spLocks noGrp="1"/>
          </p:cNvSpPr>
          <p:nvPr>
            <p:ph type="subTitle" idx="6"/>
          </p:nvPr>
        </p:nvSpPr>
        <p:spPr>
          <a:xfrm>
            <a:off x="5451600" y="1984475"/>
            <a:ext cx="32181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Flexibility in Requirements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>
            <a:spLocks noGrp="1"/>
          </p:cNvSpPr>
          <p:nvPr>
            <p:ph type="title" idx="4294967295"/>
          </p:nvPr>
        </p:nvSpPr>
        <p:spPr>
          <a:xfrm>
            <a:off x="720000" y="76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Use Case Diagram</a:t>
            </a:r>
            <a:endParaRPr sz="2800"/>
          </a:p>
        </p:txBody>
      </p:sp>
      <p:pic>
        <p:nvPicPr>
          <p:cNvPr id="284" name="Google Shape;2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100" y="791182"/>
            <a:ext cx="7027799" cy="4018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>
            <a:spLocks noGrp="1"/>
          </p:cNvSpPr>
          <p:nvPr>
            <p:ph type="title" idx="4294967295"/>
          </p:nvPr>
        </p:nvSpPr>
        <p:spPr>
          <a:xfrm>
            <a:off x="720000" y="76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Farmer</a:t>
            </a:r>
            <a:endParaRPr sz="2800"/>
          </a:p>
        </p:txBody>
      </p:sp>
      <p:pic>
        <p:nvPicPr>
          <p:cNvPr id="290" name="Google Shape;29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100" y="1048548"/>
            <a:ext cx="7027799" cy="3503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>
            <a:spLocks noGrp="1"/>
          </p:cNvSpPr>
          <p:nvPr>
            <p:ph type="title" idx="4294967295"/>
          </p:nvPr>
        </p:nvSpPr>
        <p:spPr>
          <a:xfrm>
            <a:off x="720000" y="76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Service Provider</a:t>
            </a:r>
            <a:endParaRPr sz="2800"/>
          </a:p>
        </p:txBody>
      </p:sp>
      <p:pic>
        <p:nvPicPr>
          <p:cNvPr id="296" name="Google Shape;29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100" y="1158841"/>
            <a:ext cx="7027800" cy="3305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>
            <a:spLocks noGrp="1"/>
          </p:cNvSpPr>
          <p:nvPr>
            <p:ph type="title" idx="4294967295"/>
          </p:nvPr>
        </p:nvSpPr>
        <p:spPr>
          <a:xfrm>
            <a:off x="720000" y="76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Admin</a:t>
            </a:r>
            <a:endParaRPr sz="2800"/>
          </a:p>
        </p:txBody>
      </p:sp>
      <p:pic>
        <p:nvPicPr>
          <p:cNvPr id="302" name="Google Shape;30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100" y="1058521"/>
            <a:ext cx="7027798" cy="3506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mart Farming Project Proposal by Slidesgo">
  <a:themeElements>
    <a:clrScheme name="Simple Light">
      <a:dk1>
        <a:srgbClr val="00261E"/>
      </a:dk1>
      <a:lt1>
        <a:srgbClr val="FFFFFF"/>
      </a:lt1>
      <a:dk2>
        <a:srgbClr val="47922C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On-screen Show (16:9)</PresentationFormat>
  <Paragraphs>42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Bebas Neue</vt:lpstr>
      <vt:lpstr>Open Sans</vt:lpstr>
      <vt:lpstr>Smart Farming Project Proposal by Slidesgo</vt:lpstr>
      <vt:lpstr>Harvesting.co Leave No Farmer Behind</vt:lpstr>
      <vt:lpstr>Blaze Tech Members</vt:lpstr>
      <vt:lpstr>01</vt:lpstr>
      <vt:lpstr>Selected Process Model for the project</vt:lpstr>
      <vt:lpstr>Why Spiral Model?</vt:lpstr>
      <vt:lpstr>Use Case Diagram</vt:lpstr>
      <vt:lpstr>Farmer</vt:lpstr>
      <vt:lpstr>Service Provider</vt:lpstr>
      <vt:lpstr>Admin</vt:lpstr>
      <vt:lpstr>Register/Login Sequence Diagram</vt:lpstr>
      <vt:lpstr>Product/Services Sequence Diagram</vt:lpstr>
      <vt:lpstr>Admin Sequence Diagram</vt:lpstr>
      <vt:lpstr>Payment Sequence Diagram</vt:lpstr>
      <vt:lpstr>Activity Diagram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Harvesting.co Leave No Farmer Behind</dc:title>
  <cp:lastModifiedBy>Tainur Rahaman</cp:lastModifiedBy>
  <cp:revision>1</cp:revision>
  <dcterms:modified xsi:type="dcterms:W3CDTF">2023-12-29T12:25:49Z</dcterms:modified>
</cp:coreProperties>
</file>