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59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A65CB-1660-FF4F-A78A-71E1B68579A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A13A7-38DD-7B49-AE9D-03D6D6AAF9C5}">
      <dgm:prSet phldrT="[Text]"/>
      <dgm:spPr/>
      <dgm:t>
        <a:bodyPr/>
        <a:lstStyle/>
        <a:p>
          <a:r>
            <a:rPr lang="en-US" dirty="0" smtClean="0"/>
            <a:t>TCA</a:t>
          </a:r>
          <a:endParaRPr lang="en-US" dirty="0"/>
        </a:p>
      </dgm:t>
    </dgm:pt>
    <dgm:pt modelId="{C89DDF39-DB27-874E-BAFF-6B1AC17E9055}" type="parTrans" cxnId="{A5FF82E7-D509-6444-B2E5-580FA7722494}">
      <dgm:prSet/>
      <dgm:spPr/>
      <dgm:t>
        <a:bodyPr/>
        <a:lstStyle/>
        <a:p>
          <a:endParaRPr lang="en-US"/>
        </a:p>
      </dgm:t>
    </dgm:pt>
    <dgm:pt modelId="{86A18D88-A050-A04E-B6E1-966991E7D8EB}" type="sibTrans" cxnId="{A5FF82E7-D509-6444-B2E5-580FA7722494}">
      <dgm:prSet/>
      <dgm:spPr/>
      <dgm:t>
        <a:bodyPr/>
        <a:lstStyle/>
        <a:p>
          <a:endParaRPr lang="en-US"/>
        </a:p>
      </dgm:t>
    </dgm:pt>
    <dgm:pt modelId="{8CD58448-885C-614D-88FE-0956289C265A}">
      <dgm:prSet/>
      <dgm:spPr/>
      <dgm:t>
        <a:bodyPr/>
        <a:lstStyle/>
        <a:p>
          <a:r>
            <a:rPr lang="en-US" dirty="0" smtClean="0"/>
            <a:t>succinate</a:t>
          </a:r>
          <a:endParaRPr lang="en-US" dirty="0"/>
        </a:p>
      </dgm:t>
    </dgm:pt>
    <dgm:pt modelId="{01A957FC-2056-4648-A5AC-82515026B3F7}" type="parTrans" cxnId="{76F5D069-6490-2248-ABFC-E8AF692C5394}">
      <dgm:prSet/>
      <dgm:spPr/>
      <dgm:t>
        <a:bodyPr/>
        <a:lstStyle/>
        <a:p>
          <a:endParaRPr lang="en-US"/>
        </a:p>
      </dgm:t>
    </dgm:pt>
    <dgm:pt modelId="{F35C7260-6B24-944A-BFF4-BCFC88E1F4D0}" type="sibTrans" cxnId="{76F5D069-6490-2248-ABFC-E8AF692C5394}">
      <dgm:prSet/>
      <dgm:spPr/>
      <dgm:t>
        <a:bodyPr/>
        <a:lstStyle/>
        <a:p>
          <a:endParaRPr lang="en-US"/>
        </a:p>
      </dgm:t>
    </dgm:pt>
    <dgm:pt modelId="{F233170A-D676-C440-AC3F-06B28C58329D}">
      <dgm:prSet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F3324CF2-2900-1642-86F1-5F17B8D59BF3}" type="parTrans" cxnId="{89091342-5CB6-D745-A8E1-D44473CBE724}">
      <dgm:prSet/>
      <dgm:spPr/>
      <dgm:t>
        <a:bodyPr/>
        <a:lstStyle/>
        <a:p>
          <a:endParaRPr lang="en-US"/>
        </a:p>
      </dgm:t>
    </dgm:pt>
    <dgm:pt modelId="{03329606-1628-C245-B671-48884F2BA29B}" type="sibTrans" cxnId="{89091342-5CB6-D745-A8E1-D44473CBE724}">
      <dgm:prSet/>
      <dgm:spPr/>
      <dgm:t>
        <a:bodyPr/>
        <a:lstStyle/>
        <a:p>
          <a:endParaRPr lang="en-US"/>
        </a:p>
      </dgm:t>
    </dgm:pt>
    <dgm:pt modelId="{24952C69-2931-864B-A652-F31BFBE87C9E}">
      <dgm:prSet/>
      <dgm:spPr/>
      <dgm:t>
        <a:bodyPr/>
        <a:lstStyle/>
        <a:p>
          <a:r>
            <a:rPr lang="en-US" dirty="0" err="1" smtClean="0"/>
            <a:t>fumarate</a:t>
          </a:r>
          <a:endParaRPr lang="en-US" dirty="0"/>
        </a:p>
      </dgm:t>
    </dgm:pt>
    <dgm:pt modelId="{3C26A3FB-9FC8-794A-8A9F-C8DF7696B3FB}" type="parTrans" cxnId="{649D1B9D-0B3E-E345-BB80-2205E2DC74E3}">
      <dgm:prSet/>
      <dgm:spPr/>
      <dgm:t>
        <a:bodyPr/>
        <a:lstStyle/>
        <a:p>
          <a:endParaRPr lang="en-US"/>
        </a:p>
      </dgm:t>
    </dgm:pt>
    <dgm:pt modelId="{B7B702AE-F98F-EC4D-AB6E-A36BE989A4F5}" type="sibTrans" cxnId="{649D1B9D-0B3E-E345-BB80-2205E2DC74E3}">
      <dgm:prSet/>
      <dgm:spPr/>
      <dgm:t>
        <a:bodyPr/>
        <a:lstStyle/>
        <a:p>
          <a:endParaRPr lang="en-US"/>
        </a:p>
      </dgm:t>
    </dgm:pt>
    <dgm:pt modelId="{445E6A1A-2749-374A-9AC4-61202ED839A6}">
      <dgm:prSet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1D578A36-3FCA-0543-BA39-F765043E269B}" type="parTrans" cxnId="{BF852A0F-EA60-904C-B7DD-6D55EAA315DC}">
      <dgm:prSet/>
      <dgm:spPr/>
      <dgm:t>
        <a:bodyPr/>
        <a:lstStyle/>
        <a:p>
          <a:endParaRPr lang="en-US"/>
        </a:p>
      </dgm:t>
    </dgm:pt>
    <dgm:pt modelId="{5E73F0CD-5033-D44F-8A49-37E82AA83EC5}" type="sibTrans" cxnId="{BF852A0F-EA60-904C-B7DD-6D55EAA315DC}">
      <dgm:prSet/>
      <dgm:spPr/>
      <dgm:t>
        <a:bodyPr/>
        <a:lstStyle/>
        <a:p>
          <a:endParaRPr lang="en-US"/>
        </a:p>
      </dgm:t>
    </dgm:pt>
    <dgm:pt modelId="{30C22CE1-E028-E54B-8B44-63F74E69AFCC}">
      <dgm:prSet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3EF26E42-0963-A141-A254-F442276E7A27}" type="parTrans" cxnId="{AD04C7A8-6EC8-394B-B642-714543743715}">
      <dgm:prSet/>
      <dgm:spPr/>
      <dgm:t>
        <a:bodyPr/>
        <a:lstStyle/>
        <a:p>
          <a:endParaRPr lang="en-US"/>
        </a:p>
      </dgm:t>
    </dgm:pt>
    <dgm:pt modelId="{DCFE0F33-DD83-A94E-BCDA-D1DED49D73CE}" type="sibTrans" cxnId="{AD04C7A8-6EC8-394B-B642-714543743715}">
      <dgm:prSet/>
      <dgm:spPr/>
      <dgm:t>
        <a:bodyPr/>
        <a:lstStyle/>
        <a:p>
          <a:endParaRPr lang="en-US"/>
        </a:p>
      </dgm:t>
    </dgm:pt>
    <dgm:pt modelId="{525BA91C-AB6E-2A41-B0F5-9F8C2C1F6508}">
      <dgm:prSet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BCE0E1ED-AA9C-C941-9DFF-02D68FC0163B}" type="parTrans" cxnId="{4082F00B-E7AD-8C43-A811-54C54AA12C6E}">
      <dgm:prSet/>
      <dgm:spPr/>
      <dgm:t>
        <a:bodyPr/>
        <a:lstStyle/>
        <a:p>
          <a:endParaRPr lang="en-US"/>
        </a:p>
      </dgm:t>
    </dgm:pt>
    <dgm:pt modelId="{93D23CA6-976A-8045-92A1-EDF599129DC7}" type="sibTrans" cxnId="{4082F00B-E7AD-8C43-A811-54C54AA12C6E}">
      <dgm:prSet/>
      <dgm:spPr/>
      <dgm:t>
        <a:bodyPr/>
        <a:lstStyle/>
        <a:p>
          <a:endParaRPr lang="en-US"/>
        </a:p>
      </dgm:t>
    </dgm:pt>
    <dgm:pt modelId="{C3A578B3-4B47-9649-B3B5-C3CD81FBA202}">
      <dgm:prSet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03F16362-DAC3-9342-BD3B-D4A3330B0942}" type="parTrans" cxnId="{353F27C3-FC96-7F4C-B1DB-CF41EBA2909B}">
      <dgm:prSet/>
      <dgm:spPr/>
      <dgm:t>
        <a:bodyPr/>
        <a:lstStyle/>
        <a:p>
          <a:endParaRPr lang="en-US"/>
        </a:p>
      </dgm:t>
    </dgm:pt>
    <dgm:pt modelId="{B3351710-4927-734F-B3F5-11AC499A81DF}" type="sibTrans" cxnId="{353F27C3-FC96-7F4C-B1DB-CF41EBA2909B}">
      <dgm:prSet/>
      <dgm:spPr/>
      <dgm:t>
        <a:bodyPr/>
        <a:lstStyle/>
        <a:p>
          <a:endParaRPr lang="en-US"/>
        </a:p>
      </dgm:t>
    </dgm:pt>
    <dgm:pt modelId="{2724005B-9B21-674C-AA90-39F847E66D22}">
      <dgm:prSet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375AEB4B-6906-B349-B612-4ED1DFA04210}" type="parTrans" cxnId="{F881BEFC-1C18-8145-873E-5928555E717C}">
      <dgm:prSet/>
      <dgm:spPr/>
      <dgm:t>
        <a:bodyPr/>
        <a:lstStyle/>
        <a:p>
          <a:endParaRPr lang="en-US"/>
        </a:p>
      </dgm:t>
    </dgm:pt>
    <dgm:pt modelId="{13AC5BB0-6C26-B34D-A858-6A07A1773E09}" type="sibTrans" cxnId="{F881BEFC-1C18-8145-873E-5928555E717C}">
      <dgm:prSet/>
      <dgm:spPr/>
      <dgm:t>
        <a:bodyPr/>
        <a:lstStyle/>
        <a:p>
          <a:endParaRPr lang="en-US"/>
        </a:p>
      </dgm:t>
    </dgm:pt>
    <dgm:pt modelId="{651B3CC7-955D-9946-A785-AB6339579351}">
      <dgm:prSet phldrT="[Text]"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F324AFDD-4209-B440-8A4B-D6D438D0181C}">
      <dgm:prSet phldrT="[Text]"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BB59FA45-48EC-944D-9C60-BF215CEC4159}">
      <dgm:prSet phldrT="[Text]"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62BC61DB-DC5F-8D43-966F-BEE1A3D7E56B}">
      <dgm:prSet phldrT="[Text]"/>
      <dgm:spPr/>
      <dgm:t>
        <a:bodyPr/>
        <a:lstStyle/>
        <a:p>
          <a:r>
            <a:rPr lang="en-US" dirty="0" smtClean="0"/>
            <a:t>acetyl-coA</a:t>
          </a:r>
          <a:endParaRPr lang="en-US" dirty="0"/>
        </a:p>
      </dgm:t>
    </dgm:pt>
    <dgm:pt modelId="{0C159FE4-53FA-E148-A611-41F07184F36E}" type="sibTrans" cxnId="{B2C325EF-1E3F-204D-9C0E-18FD63F2D88D}">
      <dgm:prSet/>
      <dgm:spPr/>
      <dgm:t>
        <a:bodyPr/>
        <a:lstStyle/>
        <a:p>
          <a:endParaRPr lang="en-US"/>
        </a:p>
      </dgm:t>
    </dgm:pt>
    <dgm:pt modelId="{4D5D24EC-E78F-F748-82E1-8ECBD75DBE55}" type="parTrans" cxnId="{B2C325EF-1E3F-204D-9C0E-18FD63F2D88D}">
      <dgm:prSet/>
      <dgm:spPr/>
      <dgm:t>
        <a:bodyPr/>
        <a:lstStyle/>
        <a:p>
          <a:endParaRPr lang="en-US"/>
        </a:p>
      </dgm:t>
    </dgm:pt>
    <dgm:pt modelId="{17C4A973-DCC6-A841-BCC0-7355D479BD32}" type="sibTrans" cxnId="{6AB0FE2D-7B40-FF44-AF32-CF7B8FA28075}">
      <dgm:prSet/>
      <dgm:spPr/>
      <dgm:t>
        <a:bodyPr/>
        <a:lstStyle/>
        <a:p>
          <a:endParaRPr lang="en-US"/>
        </a:p>
      </dgm:t>
    </dgm:pt>
    <dgm:pt modelId="{1D8B8242-44B0-A74D-AA7F-8F8283B9A3FE}" type="parTrans" cxnId="{6AB0FE2D-7B40-FF44-AF32-CF7B8FA28075}">
      <dgm:prSet/>
      <dgm:spPr/>
      <dgm:t>
        <a:bodyPr/>
        <a:lstStyle/>
        <a:p>
          <a:endParaRPr lang="en-US"/>
        </a:p>
      </dgm:t>
    </dgm:pt>
    <dgm:pt modelId="{FE99D250-A4CF-0F42-B785-B7C3673E5799}" type="sibTrans" cxnId="{8C8CC61A-8A79-8A4E-A6A3-62FF67B1ECC1}">
      <dgm:prSet/>
      <dgm:spPr/>
      <dgm:t>
        <a:bodyPr/>
        <a:lstStyle/>
        <a:p>
          <a:endParaRPr lang="en-US"/>
        </a:p>
      </dgm:t>
    </dgm:pt>
    <dgm:pt modelId="{AEF21657-DF76-1A4D-AE08-C85798724771}" type="parTrans" cxnId="{8C8CC61A-8A79-8A4E-A6A3-62FF67B1ECC1}">
      <dgm:prSet/>
      <dgm:spPr/>
      <dgm:t>
        <a:bodyPr/>
        <a:lstStyle/>
        <a:p>
          <a:endParaRPr lang="en-US"/>
        </a:p>
      </dgm:t>
    </dgm:pt>
    <dgm:pt modelId="{0FBA17DC-AC72-D945-9FE6-749D89F6FA9B}" type="sibTrans" cxnId="{2642ACBE-CBB0-3A45-92A6-CC8D2A8B375C}">
      <dgm:prSet/>
      <dgm:spPr/>
      <dgm:t>
        <a:bodyPr/>
        <a:lstStyle/>
        <a:p>
          <a:endParaRPr lang="en-US"/>
        </a:p>
      </dgm:t>
    </dgm:pt>
    <dgm:pt modelId="{A73B85A5-91B1-E241-B0CC-744F74889AB2}" type="parTrans" cxnId="{2642ACBE-CBB0-3A45-92A6-CC8D2A8B375C}">
      <dgm:prSet/>
      <dgm:spPr/>
      <dgm:t>
        <a:bodyPr/>
        <a:lstStyle/>
        <a:p>
          <a:endParaRPr lang="en-US"/>
        </a:p>
      </dgm:t>
    </dgm:pt>
    <dgm:pt modelId="{4B1BA42E-B8D8-5D45-B821-E6D4667771E5}" type="pres">
      <dgm:prSet presAssocID="{DDBA65CB-1660-FF4F-A78A-71E1B68579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2B3DED-AB7E-9A42-8252-A3331C812041}" type="pres">
      <dgm:prSet presAssocID="{AE6A13A7-38DD-7B49-AE9D-03D6D6AAF9C5}" presName="hierRoot1" presStyleCnt="0"/>
      <dgm:spPr/>
    </dgm:pt>
    <dgm:pt modelId="{3BFE01FB-D039-3146-8642-64D123E491B1}" type="pres">
      <dgm:prSet presAssocID="{AE6A13A7-38DD-7B49-AE9D-03D6D6AAF9C5}" presName="composite" presStyleCnt="0"/>
      <dgm:spPr/>
    </dgm:pt>
    <dgm:pt modelId="{C2159AA5-F621-FA47-ADE3-A27D53D81209}" type="pres">
      <dgm:prSet presAssocID="{AE6A13A7-38DD-7B49-AE9D-03D6D6AAF9C5}" presName="background" presStyleLbl="node0" presStyleIdx="0" presStyleCnt="1"/>
      <dgm:spPr>
        <a:effectLst/>
      </dgm:spPr>
    </dgm:pt>
    <dgm:pt modelId="{9D1BC047-426F-E64F-8907-8CC838047CEA}" type="pres">
      <dgm:prSet presAssocID="{AE6A13A7-38DD-7B49-AE9D-03D6D6AAF9C5}" presName="text" presStyleLbl="fgAcc0" presStyleIdx="0" presStyleCnt="1">
        <dgm:presLayoutVars>
          <dgm:chPref val="3"/>
        </dgm:presLayoutVars>
      </dgm:prSet>
      <dgm:spPr/>
    </dgm:pt>
    <dgm:pt modelId="{A04CACD1-3253-824D-8260-8AC8B8F5B4A5}" type="pres">
      <dgm:prSet presAssocID="{AE6A13A7-38DD-7B49-AE9D-03D6D6AAF9C5}" presName="hierChild2" presStyleCnt="0"/>
      <dgm:spPr/>
    </dgm:pt>
    <dgm:pt modelId="{60297670-184C-E34E-BA60-09AC464E02F6}" type="pres">
      <dgm:prSet presAssocID="{4D5D24EC-E78F-F748-82E1-8ECBD75DBE55}" presName="Name10" presStyleLbl="parChTrans1D2" presStyleIdx="0" presStyleCnt="3"/>
      <dgm:spPr/>
    </dgm:pt>
    <dgm:pt modelId="{EA953DF1-C741-6143-828F-D8044EE5BFD0}" type="pres">
      <dgm:prSet presAssocID="{62BC61DB-DC5F-8D43-966F-BEE1A3D7E56B}" presName="hierRoot2" presStyleCnt="0"/>
      <dgm:spPr/>
    </dgm:pt>
    <dgm:pt modelId="{32693B64-844F-CC4F-9401-20934C48B676}" type="pres">
      <dgm:prSet presAssocID="{62BC61DB-DC5F-8D43-966F-BEE1A3D7E56B}" presName="composite2" presStyleCnt="0"/>
      <dgm:spPr/>
    </dgm:pt>
    <dgm:pt modelId="{C415EDE3-EE5B-2543-83FA-E572889B0CB0}" type="pres">
      <dgm:prSet presAssocID="{62BC61DB-DC5F-8D43-966F-BEE1A3D7E56B}" presName="background2" presStyleLbl="node2" presStyleIdx="0" presStyleCnt="3"/>
      <dgm:spPr/>
    </dgm:pt>
    <dgm:pt modelId="{BE7774E0-52DE-5B4A-AAF0-3BDCD6703B9B}" type="pres">
      <dgm:prSet presAssocID="{62BC61DB-DC5F-8D43-966F-BEE1A3D7E56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32AF1F-B7AA-DB46-A324-C2D68891B5C7}" type="pres">
      <dgm:prSet presAssocID="{62BC61DB-DC5F-8D43-966F-BEE1A3D7E56B}" presName="hierChild3" presStyleCnt="0"/>
      <dgm:spPr/>
    </dgm:pt>
    <dgm:pt modelId="{48D17AAF-31D3-5E42-9002-A95695AB4689}" type="pres">
      <dgm:prSet presAssocID="{A73B85A5-91B1-E241-B0CC-744F74889AB2}" presName="Name17" presStyleLbl="parChTrans1D3" presStyleIdx="0" presStyleCnt="9"/>
      <dgm:spPr/>
    </dgm:pt>
    <dgm:pt modelId="{6070A37A-7964-3447-9785-77FFEB5DDFA4}" type="pres">
      <dgm:prSet presAssocID="{BB59FA45-48EC-944D-9C60-BF215CEC4159}" presName="hierRoot3" presStyleCnt="0"/>
      <dgm:spPr/>
    </dgm:pt>
    <dgm:pt modelId="{EBF6D657-1E70-844A-9DA9-6EB4E8798D88}" type="pres">
      <dgm:prSet presAssocID="{BB59FA45-48EC-944D-9C60-BF215CEC4159}" presName="composite3" presStyleCnt="0"/>
      <dgm:spPr/>
    </dgm:pt>
    <dgm:pt modelId="{7EB88494-62AF-4541-B90D-02912A1D6F77}" type="pres">
      <dgm:prSet presAssocID="{BB59FA45-48EC-944D-9C60-BF215CEC4159}" presName="background3" presStyleLbl="node3" presStyleIdx="0" presStyleCnt="9"/>
      <dgm:spPr/>
    </dgm:pt>
    <dgm:pt modelId="{4EFD1DAA-68AD-1E49-B3F7-7F039C703B92}" type="pres">
      <dgm:prSet presAssocID="{BB59FA45-48EC-944D-9C60-BF215CEC415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EEDE9-E946-E946-B307-ACD571E80AF3}" type="pres">
      <dgm:prSet presAssocID="{BB59FA45-48EC-944D-9C60-BF215CEC4159}" presName="hierChild4" presStyleCnt="0"/>
      <dgm:spPr/>
    </dgm:pt>
    <dgm:pt modelId="{25724E55-D37F-6B47-B7F5-4D6F874D46DA}" type="pres">
      <dgm:prSet presAssocID="{AEF21657-DF76-1A4D-AE08-C85798724771}" presName="Name17" presStyleLbl="parChTrans1D3" presStyleIdx="1" presStyleCnt="9"/>
      <dgm:spPr/>
    </dgm:pt>
    <dgm:pt modelId="{3C508CB0-673F-334A-B6D1-1B0B7D068A4E}" type="pres">
      <dgm:prSet presAssocID="{F324AFDD-4209-B440-8A4B-D6D438D0181C}" presName="hierRoot3" presStyleCnt="0"/>
      <dgm:spPr/>
    </dgm:pt>
    <dgm:pt modelId="{4BC95699-0853-AE4C-8F94-F0911DC3BEB8}" type="pres">
      <dgm:prSet presAssocID="{F324AFDD-4209-B440-8A4B-D6D438D0181C}" presName="composite3" presStyleCnt="0"/>
      <dgm:spPr/>
    </dgm:pt>
    <dgm:pt modelId="{EFC6D213-4F72-DF4E-ABE9-E0328EE55FEC}" type="pres">
      <dgm:prSet presAssocID="{F324AFDD-4209-B440-8A4B-D6D438D0181C}" presName="background3" presStyleLbl="node3" presStyleIdx="1" presStyleCnt="9"/>
      <dgm:spPr/>
    </dgm:pt>
    <dgm:pt modelId="{5D9A4157-64E5-5D45-9FB3-349B7EDB1EC2}" type="pres">
      <dgm:prSet presAssocID="{F324AFDD-4209-B440-8A4B-D6D438D0181C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5FB83-AE3C-5B4D-B8BC-0CD7F12D544C}" type="pres">
      <dgm:prSet presAssocID="{F324AFDD-4209-B440-8A4B-D6D438D0181C}" presName="hierChild4" presStyleCnt="0"/>
      <dgm:spPr/>
    </dgm:pt>
    <dgm:pt modelId="{E5BB3635-9361-DF4B-8F1D-B7010E72EC71}" type="pres">
      <dgm:prSet presAssocID="{1D8B8242-44B0-A74D-AA7F-8F8283B9A3FE}" presName="Name17" presStyleLbl="parChTrans1D3" presStyleIdx="2" presStyleCnt="9"/>
      <dgm:spPr/>
    </dgm:pt>
    <dgm:pt modelId="{4658A24A-E57F-DA46-B3DA-2D959682CEA5}" type="pres">
      <dgm:prSet presAssocID="{651B3CC7-955D-9946-A785-AB6339579351}" presName="hierRoot3" presStyleCnt="0"/>
      <dgm:spPr/>
    </dgm:pt>
    <dgm:pt modelId="{1CA2A559-6FE2-F04E-BBF4-8EA5007E26B0}" type="pres">
      <dgm:prSet presAssocID="{651B3CC7-955D-9946-A785-AB6339579351}" presName="composite3" presStyleCnt="0"/>
      <dgm:spPr/>
    </dgm:pt>
    <dgm:pt modelId="{C80B3A2A-7A82-C241-9FF0-67E851417E8B}" type="pres">
      <dgm:prSet presAssocID="{651B3CC7-955D-9946-A785-AB6339579351}" presName="background3" presStyleLbl="node3" presStyleIdx="2" presStyleCnt="9"/>
      <dgm:spPr/>
    </dgm:pt>
    <dgm:pt modelId="{E94885F3-9F42-0949-BFD5-7697A4051A91}" type="pres">
      <dgm:prSet presAssocID="{651B3CC7-955D-9946-A785-AB6339579351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B564F9-89D9-A347-BEA6-7FB2E89C7A5B}" type="pres">
      <dgm:prSet presAssocID="{651B3CC7-955D-9946-A785-AB6339579351}" presName="hierChild4" presStyleCnt="0"/>
      <dgm:spPr/>
    </dgm:pt>
    <dgm:pt modelId="{14BFA781-DF7C-F24C-BAA1-F40FB62377F7}" type="pres">
      <dgm:prSet presAssocID="{01A957FC-2056-4648-A5AC-82515026B3F7}" presName="Name10" presStyleLbl="parChTrans1D2" presStyleIdx="1" presStyleCnt="3"/>
      <dgm:spPr/>
    </dgm:pt>
    <dgm:pt modelId="{2D65BD02-EE27-AE41-908F-8178D9D15D37}" type="pres">
      <dgm:prSet presAssocID="{8CD58448-885C-614D-88FE-0956289C265A}" presName="hierRoot2" presStyleCnt="0"/>
      <dgm:spPr/>
    </dgm:pt>
    <dgm:pt modelId="{BA9394A2-A99B-7C4B-A127-0929E4CD9543}" type="pres">
      <dgm:prSet presAssocID="{8CD58448-885C-614D-88FE-0956289C265A}" presName="composite2" presStyleCnt="0"/>
      <dgm:spPr/>
    </dgm:pt>
    <dgm:pt modelId="{42BDBED7-1F74-CB43-9D0E-735C3B849708}" type="pres">
      <dgm:prSet presAssocID="{8CD58448-885C-614D-88FE-0956289C265A}" presName="background2" presStyleLbl="node2" presStyleIdx="1" presStyleCnt="3"/>
      <dgm:spPr/>
    </dgm:pt>
    <dgm:pt modelId="{0DF09A59-9203-2447-9448-4710587A7131}" type="pres">
      <dgm:prSet presAssocID="{8CD58448-885C-614D-88FE-0956289C265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9D29A-13A1-5C4D-ABC8-11570F747C28}" type="pres">
      <dgm:prSet presAssocID="{8CD58448-885C-614D-88FE-0956289C265A}" presName="hierChild3" presStyleCnt="0"/>
      <dgm:spPr/>
    </dgm:pt>
    <dgm:pt modelId="{658638EE-06AA-5645-87EB-704418C3CD4E}" type="pres">
      <dgm:prSet presAssocID="{F3324CF2-2900-1642-86F1-5F17B8D59BF3}" presName="Name17" presStyleLbl="parChTrans1D3" presStyleIdx="3" presStyleCnt="9"/>
      <dgm:spPr/>
    </dgm:pt>
    <dgm:pt modelId="{4BD39A10-2329-DE49-8D05-E39C65424234}" type="pres">
      <dgm:prSet presAssocID="{F233170A-D676-C440-AC3F-06B28C58329D}" presName="hierRoot3" presStyleCnt="0"/>
      <dgm:spPr/>
    </dgm:pt>
    <dgm:pt modelId="{6AB33065-6B75-C34E-8AAD-E57EDB7FBDD9}" type="pres">
      <dgm:prSet presAssocID="{F233170A-D676-C440-AC3F-06B28C58329D}" presName="composite3" presStyleCnt="0"/>
      <dgm:spPr/>
    </dgm:pt>
    <dgm:pt modelId="{7312915A-B586-4F4E-B6FD-D1EBEE9AEFFC}" type="pres">
      <dgm:prSet presAssocID="{F233170A-D676-C440-AC3F-06B28C58329D}" presName="background3" presStyleLbl="node3" presStyleIdx="3" presStyleCnt="9"/>
      <dgm:spPr/>
    </dgm:pt>
    <dgm:pt modelId="{A9F1D04C-6DEA-B14C-A808-EFC6A24129C9}" type="pres">
      <dgm:prSet presAssocID="{F233170A-D676-C440-AC3F-06B28C58329D}" presName="text3" presStyleLbl="fgAcc3" presStyleIdx="3" presStyleCnt="9">
        <dgm:presLayoutVars>
          <dgm:chPref val="3"/>
        </dgm:presLayoutVars>
      </dgm:prSet>
      <dgm:spPr/>
    </dgm:pt>
    <dgm:pt modelId="{41980F71-4A04-1E47-9672-56177E828472}" type="pres">
      <dgm:prSet presAssocID="{F233170A-D676-C440-AC3F-06B28C58329D}" presName="hierChild4" presStyleCnt="0"/>
      <dgm:spPr/>
    </dgm:pt>
    <dgm:pt modelId="{964BE3F0-5F47-2843-863E-1C53DF266ED2}" type="pres">
      <dgm:prSet presAssocID="{1D578A36-3FCA-0543-BA39-F765043E269B}" presName="Name17" presStyleLbl="parChTrans1D3" presStyleIdx="4" presStyleCnt="9"/>
      <dgm:spPr/>
    </dgm:pt>
    <dgm:pt modelId="{2A76DD55-F444-A046-A45C-26DEA84FE82F}" type="pres">
      <dgm:prSet presAssocID="{445E6A1A-2749-374A-9AC4-61202ED839A6}" presName="hierRoot3" presStyleCnt="0"/>
      <dgm:spPr/>
    </dgm:pt>
    <dgm:pt modelId="{46694ED0-41FB-D54B-A5F0-4685E7D65C58}" type="pres">
      <dgm:prSet presAssocID="{445E6A1A-2749-374A-9AC4-61202ED839A6}" presName="composite3" presStyleCnt="0"/>
      <dgm:spPr/>
    </dgm:pt>
    <dgm:pt modelId="{C0631A02-B940-4345-8B9B-C5C85A2E8038}" type="pres">
      <dgm:prSet presAssocID="{445E6A1A-2749-374A-9AC4-61202ED839A6}" presName="background3" presStyleLbl="node3" presStyleIdx="4" presStyleCnt="9"/>
      <dgm:spPr/>
    </dgm:pt>
    <dgm:pt modelId="{39D32D57-A44A-634B-A163-8B723A2EDCAD}" type="pres">
      <dgm:prSet presAssocID="{445E6A1A-2749-374A-9AC4-61202ED839A6}" presName="text3" presStyleLbl="fgAcc3" presStyleIdx="4" presStyleCnt="9">
        <dgm:presLayoutVars>
          <dgm:chPref val="3"/>
        </dgm:presLayoutVars>
      </dgm:prSet>
      <dgm:spPr/>
    </dgm:pt>
    <dgm:pt modelId="{86614E07-B5AF-CA4D-8D02-E68724A0804F}" type="pres">
      <dgm:prSet presAssocID="{445E6A1A-2749-374A-9AC4-61202ED839A6}" presName="hierChild4" presStyleCnt="0"/>
      <dgm:spPr/>
    </dgm:pt>
    <dgm:pt modelId="{0B23A5EB-2C0C-BA44-894D-9ADF94B81BF3}" type="pres">
      <dgm:prSet presAssocID="{3EF26E42-0963-A141-A254-F442276E7A27}" presName="Name17" presStyleLbl="parChTrans1D3" presStyleIdx="5" presStyleCnt="9"/>
      <dgm:spPr/>
    </dgm:pt>
    <dgm:pt modelId="{09413071-65A6-BD4E-9205-6AEBF97C76A2}" type="pres">
      <dgm:prSet presAssocID="{30C22CE1-E028-E54B-8B44-63F74E69AFCC}" presName="hierRoot3" presStyleCnt="0"/>
      <dgm:spPr/>
    </dgm:pt>
    <dgm:pt modelId="{9511884E-4255-564B-9183-F816D7540AAF}" type="pres">
      <dgm:prSet presAssocID="{30C22CE1-E028-E54B-8B44-63F74E69AFCC}" presName="composite3" presStyleCnt="0"/>
      <dgm:spPr/>
    </dgm:pt>
    <dgm:pt modelId="{DD25E96E-5B96-FA4D-A666-6B9F7DC4B463}" type="pres">
      <dgm:prSet presAssocID="{30C22CE1-E028-E54B-8B44-63F74E69AFCC}" presName="background3" presStyleLbl="node3" presStyleIdx="5" presStyleCnt="9"/>
      <dgm:spPr/>
    </dgm:pt>
    <dgm:pt modelId="{D7584AC9-E101-B544-A0CB-99C2225A4CB6}" type="pres">
      <dgm:prSet presAssocID="{30C22CE1-E028-E54B-8B44-63F74E69AFCC}" presName="text3" presStyleLbl="fgAcc3" presStyleIdx="5" presStyleCnt="9">
        <dgm:presLayoutVars>
          <dgm:chPref val="3"/>
        </dgm:presLayoutVars>
      </dgm:prSet>
      <dgm:spPr/>
    </dgm:pt>
    <dgm:pt modelId="{692B1548-BD2F-D642-81EE-A98A262500DD}" type="pres">
      <dgm:prSet presAssocID="{30C22CE1-E028-E54B-8B44-63F74E69AFCC}" presName="hierChild4" presStyleCnt="0"/>
      <dgm:spPr/>
    </dgm:pt>
    <dgm:pt modelId="{B904C9A4-4919-AF4F-A12B-01037242DCDB}" type="pres">
      <dgm:prSet presAssocID="{3C26A3FB-9FC8-794A-8A9F-C8DF7696B3FB}" presName="Name10" presStyleLbl="parChTrans1D2" presStyleIdx="2" presStyleCnt="3"/>
      <dgm:spPr/>
    </dgm:pt>
    <dgm:pt modelId="{82E76375-28F1-B340-ACCB-6E0C7B85F5C4}" type="pres">
      <dgm:prSet presAssocID="{24952C69-2931-864B-A652-F31BFBE87C9E}" presName="hierRoot2" presStyleCnt="0"/>
      <dgm:spPr/>
    </dgm:pt>
    <dgm:pt modelId="{721F8295-B36C-9945-897F-6334FDBC3127}" type="pres">
      <dgm:prSet presAssocID="{24952C69-2931-864B-A652-F31BFBE87C9E}" presName="composite2" presStyleCnt="0"/>
      <dgm:spPr/>
    </dgm:pt>
    <dgm:pt modelId="{AAD7BADC-0ECA-CA41-A985-2B918E9AD027}" type="pres">
      <dgm:prSet presAssocID="{24952C69-2931-864B-A652-F31BFBE87C9E}" presName="background2" presStyleLbl="node2" presStyleIdx="2" presStyleCnt="3"/>
      <dgm:spPr/>
    </dgm:pt>
    <dgm:pt modelId="{22C656F1-0809-2746-AD3D-E04A7C40EB3A}" type="pres">
      <dgm:prSet presAssocID="{24952C69-2931-864B-A652-F31BFBE87C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656DA-6244-0843-BAC6-F1166B553C4D}" type="pres">
      <dgm:prSet presAssocID="{24952C69-2931-864B-A652-F31BFBE87C9E}" presName="hierChild3" presStyleCnt="0"/>
      <dgm:spPr/>
    </dgm:pt>
    <dgm:pt modelId="{A5031F75-57E7-A848-AF69-DA0D386C3088}" type="pres">
      <dgm:prSet presAssocID="{BCE0E1ED-AA9C-C941-9DFF-02D68FC0163B}" presName="Name17" presStyleLbl="parChTrans1D3" presStyleIdx="6" presStyleCnt="9"/>
      <dgm:spPr/>
    </dgm:pt>
    <dgm:pt modelId="{E319440C-D3E2-114A-BEFC-7B73E28EDC1C}" type="pres">
      <dgm:prSet presAssocID="{525BA91C-AB6E-2A41-B0F5-9F8C2C1F6508}" presName="hierRoot3" presStyleCnt="0"/>
      <dgm:spPr/>
    </dgm:pt>
    <dgm:pt modelId="{49D34597-B629-FF42-9EED-99EFBC1C6815}" type="pres">
      <dgm:prSet presAssocID="{525BA91C-AB6E-2A41-B0F5-9F8C2C1F6508}" presName="composite3" presStyleCnt="0"/>
      <dgm:spPr/>
    </dgm:pt>
    <dgm:pt modelId="{E07DA7EE-60BD-D943-AE54-4BA0B6F651C0}" type="pres">
      <dgm:prSet presAssocID="{525BA91C-AB6E-2A41-B0F5-9F8C2C1F6508}" presName="background3" presStyleLbl="node3" presStyleIdx="6" presStyleCnt="9"/>
      <dgm:spPr/>
    </dgm:pt>
    <dgm:pt modelId="{AD736842-EF6C-B34F-B141-6A7D778E9C5A}" type="pres">
      <dgm:prSet presAssocID="{525BA91C-AB6E-2A41-B0F5-9F8C2C1F6508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AE58C6-C29F-C846-B8CC-3EEF4F0095E0}" type="pres">
      <dgm:prSet presAssocID="{525BA91C-AB6E-2A41-B0F5-9F8C2C1F6508}" presName="hierChild4" presStyleCnt="0"/>
      <dgm:spPr/>
    </dgm:pt>
    <dgm:pt modelId="{891DD7CE-48BB-E641-8E26-B7F366F994D5}" type="pres">
      <dgm:prSet presAssocID="{03F16362-DAC3-9342-BD3B-D4A3330B0942}" presName="Name17" presStyleLbl="parChTrans1D3" presStyleIdx="7" presStyleCnt="9"/>
      <dgm:spPr/>
    </dgm:pt>
    <dgm:pt modelId="{5765D213-A904-9841-BED0-7540B65B1E32}" type="pres">
      <dgm:prSet presAssocID="{C3A578B3-4B47-9649-B3B5-C3CD81FBA202}" presName="hierRoot3" presStyleCnt="0"/>
      <dgm:spPr/>
    </dgm:pt>
    <dgm:pt modelId="{04038A63-212C-CE46-9E63-AFF2D58F4797}" type="pres">
      <dgm:prSet presAssocID="{C3A578B3-4B47-9649-B3B5-C3CD81FBA202}" presName="composite3" presStyleCnt="0"/>
      <dgm:spPr/>
    </dgm:pt>
    <dgm:pt modelId="{FB59FA1D-74C9-8740-833E-D61F40A56B0C}" type="pres">
      <dgm:prSet presAssocID="{C3A578B3-4B47-9649-B3B5-C3CD81FBA202}" presName="background3" presStyleLbl="node3" presStyleIdx="7" presStyleCnt="9"/>
      <dgm:spPr/>
    </dgm:pt>
    <dgm:pt modelId="{D6BE77A8-6C63-3345-8D5E-B5C733D22EE1}" type="pres">
      <dgm:prSet presAssocID="{C3A578B3-4B47-9649-B3B5-C3CD81FBA202}" presName="text3" presStyleLbl="fgAcc3" presStyleIdx="7" presStyleCnt="9">
        <dgm:presLayoutVars>
          <dgm:chPref val="3"/>
        </dgm:presLayoutVars>
      </dgm:prSet>
      <dgm:spPr/>
    </dgm:pt>
    <dgm:pt modelId="{023CFF6D-D82E-2747-8223-14C86AAEDB8F}" type="pres">
      <dgm:prSet presAssocID="{C3A578B3-4B47-9649-B3B5-C3CD81FBA202}" presName="hierChild4" presStyleCnt="0"/>
      <dgm:spPr/>
    </dgm:pt>
    <dgm:pt modelId="{EE994E7B-FF8E-0245-8E66-548A2A112A8D}" type="pres">
      <dgm:prSet presAssocID="{375AEB4B-6906-B349-B612-4ED1DFA04210}" presName="Name17" presStyleLbl="parChTrans1D3" presStyleIdx="8" presStyleCnt="9"/>
      <dgm:spPr/>
    </dgm:pt>
    <dgm:pt modelId="{8472BAC3-5F66-1044-880E-369D9E1E77CF}" type="pres">
      <dgm:prSet presAssocID="{2724005B-9B21-674C-AA90-39F847E66D22}" presName="hierRoot3" presStyleCnt="0"/>
      <dgm:spPr/>
    </dgm:pt>
    <dgm:pt modelId="{7B78D515-DFAD-E743-9663-93BD2053D7A1}" type="pres">
      <dgm:prSet presAssocID="{2724005B-9B21-674C-AA90-39F847E66D22}" presName="composite3" presStyleCnt="0"/>
      <dgm:spPr/>
    </dgm:pt>
    <dgm:pt modelId="{70B8ECD8-D44D-EB40-9D01-271982A2BE0F}" type="pres">
      <dgm:prSet presAssocID="{2724005B-9B21-674C-AA90-39F847E66D22}" presName="background3" presStyleLbl="node3" presStyleIdx="8" presStyleCnt="9"/>
      <dgm:spPr/>
    </dgm:pt>
    <dgm:pt modelId="{382CB16E-5350-874A-8332-829C0D99B93A}" type="pres">
      <dgm:prSet presAssocID="{2724005B-9B21-674C-AA90-39F847E66D22}" presName="text3" presStyleLbl="fgAcc3" presStyleIdx="8" presStyleCnt="9">
        <dgm:presLayoutVars>
          <dgm:chPref val="3"/>
        </dgm:presLayoutVars>
      </dgm:prSet>
      <dgm:spPr/>
    </dgm:pt>
    <dgm:pt modelId="{FD2F3800-A588-FA48-9FA8-A7C8764A6DDC}" type="pres">
      <dgm:prSet presAssocID="{2724005B-9B21-674C-AA90-39F847E66D22}" presName="hierChild4" presStyleCnt="0"/>
      <dgm:spPr/>
    </dgm:pt>
  </dgm:ptLst>
  <dgm:cxnLst>
    <dgm:cxn modelId="{F881BEFC-1C18-8145-873E-5928555E717C}" srcId="{24952C69-2931-864B-A652-F31BFBE87C9E}" destId="{2724005B-9B21-674C-AA90-39F847E66D22}" srcOrd="2" destOrd="0" parTransId="{375AEB4B-6906-B349-B612-4ED1DFA04210}" sibTransId="{13AC5BB0-6C26-B34D-A858-6A07A1773E09}"/>
    <dgm:cxn modelId="{685CAD45-83C5-C442-818B-25C15E6D0F26}" type="presOf" srcId="{DDBA65CB-1660-FF4F-A78A-71E1B68579A6}" destId="{4B1BA42E-B8D8-5D45-B821-E6D4667771E5}" srcOrd="0" destOrd="0" presId="urn:microsoft.com/office/officeart/2005/8/layout/hierarchy1"/>
    <dgm:cxn modelId="{817BFD46-8ADC-EA40-A465-822B339D2022}" type="presOf" srcId="{375AEB4B-6906-B349-B612-4ED1DFA04210}" destId="{EE994E7B-FF8E-0245-8E66-548A2A112A8D}" srcOrd="0" destOrd="0" presId="urn:microsoft.com/office/officeart/2005/8/layout/hierarchy1"/>
    <dgm:cxn modelId="{AD04C7A8-6EC8-394B-B642-714543743715}" srcId="{8CD58448-885C-614D-88FE-0956289C265A}" destId="{30C22CE1-E028-E54B-8B44-63F74E69AFCC}" srcOrd="2" destOrd="0" parTransId="{3EF26E42-0963-A141-A254-F442276E7A27}" sibTransId="{DCFE0F33-DD83-A94E-BCDA-D1DED49D73CE}"/>
    <dgm:cxn modelId="{FD73F220-2735-394F-97FC-5476E8913E4F}" type="presOf" srcId="{30C22CE1-E028-E54B-8B44-63F74E69AFCC}" destId="{D7584AC9-E101-B544-A0CB-99C2225A4CB6}" srcOrd="0" destOrd="0" presId="urn:microsoft.com/office/officeart/2005/8/layout/hierarchy1"/>
    <dgm:cxn modelId="{F034D7B5-47C2-194C-8344-2A2D63D1F58A}" type="presOf" srcId="{C3A578B3-4B47-9649-B3B5-C3CD81FBA202}" destId="{D6BE77A8-6C63-3345-8D5E-B5C733D22EE1}" srcOrd="0" destOrd="0" presId="urn:microsoft.com/office/officeart/2005/8/layout/hierarchy1"/>
    <dgm:cxn modelId="{4082F00B-E7AD-8C43-A811-54C54AA12C6E}" srcId="{24952C69-2931-864B-A652-F31BFBE87C9E}" destId="{525BA91C-AB6E-2A41-B0F5-9F8C2C1F6508}" srcOrd="0" destOrd="0" parTransId="{BCE0E1ED-AA9C-C941-9DFF-02D68FC0163B}" sibTransId="{93D23CA6-976A-8045-92A1-EDF599129DC7}"/>
    <dgm:cxn modelId="{2D86F3F2-2B48-B947-8736-BDF708537BC8}" type="presOf" srcId="{01A957FC-2056-4648-A5AC-82515026B3F7}" destId="{14BFA781-DF7C-F24C-BAA1-F40FB62377F7}" srcOrd="0" destOrd="0" presId="urn:microsoft.com/office/officeart/2005/8/layout/hierarchy1"/>
    <dgm:cxn modelId="{5170484E-0BF3-1345-9995-9479AED94C6A}" type="presOf" srcId="{BB59FA45-48EC-944D-9C60-BF215CEC4159}" destId="{4EFD1DAA-68AD-1E49-B3F7-7F039C703B92}" srcOrd="0" destOrd="0" presId="urn:microsoft.com/office/officeart/2005/8/layout/hierarchy1"/>
    <dgm:cxn modelId="{D1FC632E-B334-B54E-BAA2-820F327EE1EE}" type="presOf" srcId="{8CD58448-885C-614D-88FE-0956289C265A}" destId="{0DF09A59-9203-2447-9448-4710587A7131}" srcOrd="0" destOrd="0" presId="urn:microsoft.com/office/officeart/2005/8/layout/hierarchy1"/>
    <dgm:cxn modelId="{9CEB9E86-803C-3942-B9C7-FD110B82281F}" type="presOf" srcId="{525BA91C-AB6E-2A41-B0F5-9F8C2C1F6508}" destId="{AD736842-EF6C-B34F-B141-6A7D778E9C5A}" srcOrd="0" destOrd="0" presId="urn:microsoft.com/office/officeart/2005/8/layout/hierarchy1"/>
    <dgm:cxn modelId="{353F27C3-FC96-7F4C-B1DB-CF41EBA2909B}" srcId="{24952C69-2931-864B-A652-F31BFBE87C9E}" destId="{C3A578B3-4B47-9649-B3B5-C3CD81FBA202}" srcOrd="1" destOrd="0" parTransId="{03F16362-DAC3-9342-BD3B-D4A3330B0942}" sibTransId="{B3351710-4927-734F-B3F5-11AC499A81DF}"/>
    <dgm:cxn modelId="{2642ACBE-CBB0-3A45-92A6-CC8D2A8B375C}" srcId="{62BC61DB-DC5F-8D43-966F-BEE1A3D7E56B}" destId="{BB59FA45-48EC-944D-9C60-BF215CEC4159}" srcOrd="0" destOrd="0" parTransId="{A73B85A5-91B1-E241-B0CC-744F74889AB2}" sibTransId="{0FBA17DC-AC72-D945-9FE6-749D89F6FA9B}"/>
    <dgm:cxn modelId="{A663EA06-33FD-BD4E-AFEB-DD68E0FD9642}" type="presOf" srcId="{F3324CF2-2900-1642-86F1-5F17B8D59BF3}" destId="{658638EE-06AA-5645-87EB-704418C3CD4E}" srcOrd="0" destOrd="0" presId="urn:microsoft.com/office/officeart/2005/8/layout/hierarchy1"/>
    <dgm:cxn modelId="{92D96573-A45F-8E47-98C1-C135FD9E8E74}" type="presOf" srcId="{2724005B-9B21-674C-AA90-39F847E66D22}" destId="{382CB16E-5350-874A-8332-829C0D99B93A}" srcOrd="0" destOrd="0" presId="urn:microsoft.com/office/officeart/2005/8/layout/hierarchy1"/>
    <dgm:cxn modelId="{6AB0FE2D-7B40-FF44-AF32-CF7B8FA28075}" srcId="{62BC61DB-DC5F-8D43-966F-BEE1A3D7E56B}" destId="{651B3CC7-955D-9946-A785-AB6339579351}" srcOrd="2" destOrd="0" parTransId="{1D8B8242-44B0-A74D-AA7F-8F8283B9A3FE}" sibTransId="{17C4A973-DCC6-A841-BCC0-7355D479BD32}"/>
    <dgm:cxn modelId="{8C8CC61A-8A79-8A4E-A6A3-62FF67B1ECC1}" srcId="{62BC61DB-DC5F-8D43-966F-BEE1A3D7E56B}" destId="{F324AFDD-4209-B440-8A4B-D6D438D0181C}" srcOrd="1" destOrd="0" parTransId="{AEF21657-DF76-1A4D-AE08-C85798724771}" sibTransId="{FE99D250-A4CF-0F42-B785-B7C3673E5799}"/>
    <dgm:cxn modelId="{F04FFE6C-F615-EC4B-8319-7E9C7931292C}" type="presOf" srcId="{3EF26E42-0963-A141-A254-F442276E7A27}" destId="{0B23A5EB-2C0C-BA44-894D-9ADF94B81BF3}" srcOrd="0" destOrd="0" presId="urn:microsoft.com/office/officeart/2005/8/layout/hierarchy1"/>
    <dgm:cxn modelId="{432CCFA6-EFDF-9D46-BF67-71168D370227}" type="presOf" srcId="{1D578A36-3FCA-0543-BA39-F765043E269B}" destId="{964BE3F0-5F47-2843-863E-1C53DF266ED2}" srcOrd="0" destOrd="0" presId="urn:microsoft.com/office/officeart/2005/8/layout/hierarchy1"/>
    <dgm:cxn modelId="{F599837E-03CA-7243-86E9-CD991ECF0C89}" type="presOf" srcId="{AEF21657-DF76-1A4D-AE08-C85798724771}" destId="{25724E55-D37F-6B47-B7F5-4D6F874D46DA}" srcOrd="0" destOrd="0" presId="urn:microsoft.com/office/officeart/2005/8/layout/hierarchy1"/>
    <dgm:cxn modelId="{B09F0C5C-5186-4D41-9CCA-2B52F031302A}" type="presOf" srcId="{F324AFDD-4209-B440-8A4B-D6D438D0181C}" destId="{5D9A4157-64E5-5D45-9FB3-349B7EDB1EC2}" srcOrd="0" destOrd="0" presId="urn:microsoft.com/office/officeart/2005/8/layout/hierarchy1"/>
    <dgm:cxn modelId="{BF711E26-1196-4D4B-B5C5-AA563A9AD968}" type="presOf" srcId="{1D8B8242-44B0-A74D-AA7F-8F8283B9A3FE}" destId="{E5BB3635-9361-DF4B-8F1D-B7010E72EC71}" srcOrd="0" destOrd="0" presId="urn:microsoft.com/office/officeart/2005/8/layout/hierarchy1"/>
    <dgm:cxn modelId="{7B8CC956-B1A6-2D45-88A1-2BA7927B546B}" type="presOf" srcId="{AE6A13A7-38DD-7B49-AE9D-03D6D6AAF9C5}" destId="{9D1BC047-426F-E64F-8907-8CC838047CEA}" srcOrd="0" destOrd="0" presId="urn:microsoft.com/office/officeart/2005/8/layout/hierarchy1"/>
    <dgm:cxn modelId="{4130B9C4-37C1-CB41-9720-FE9D3AD6089A}" type="presOf" srcId="{445E6A1A-2749-374A-9AC4-61202ED839A6}" destId="{39D32D57-A44A-634B-A163-8B723A2EDCAD}" srcOrd="0" destOrd="0" presId="urn:microsoft.com/office/officeart/2005/8/layout/hierarchy1"/>
    <dgm:cxn modelId="{5C09F470-FC73-F343-A2BB-926529E3E4E0}" type="presOf" srcId="{BCE0E1ED-AA9C-C941-9DFF-02D68FC0163B}" destId="{A5031F75-57E7-A848-AF69-DA0D386C3088}" srcOrd="0" destOrd="0" presId="urn:microsoft.com/office/officeart/2005/8/layout/hierarchy1"/>
    <dgm:cxn modelId="{649D1B9D-0B3E-E345-BB80-2205E2DC74E3}" srcId="{AE6A13A7-38DD-7B49-AE9D-03D6D6AAF9C5}" destId="{24952C69-2931-864B-A652-F31BFBE87C9E}" srcOrd="2" destOrd="0" parTransId="{3C26A3FB-9FC8-794A-8A9F-C8DF7696B3FB}" sibTransId="{B7B702AE-F98F-EC4D-AB6E-A36BE989A4F5}"/>
    <dgm:cxn modelId="{4E4B313C-098E-3B45-9612-EC7114BB98D3}" type="presOf" srcId="{F233170A-D676-C440-AC3F-06B28C58329D}" destId="{A9F1D04C-6DEA-B14C-A808-EFC6A24129C9}" srcOrd="0" destOrd="0" presId="urn:microsoft.com/office/officeart/2005/8/layout/hierarchy1"/>
    <dgm:cxn modelId="{76F5D069-6490-2248-ABFC-E8AF692C5394}" srcId="{AE6A13A7-38DD-7B49-AE9D-03D6D6AAF9C5}" destId="{8CD58448-885C-614D-88FE-0956289C265A}" srcOrd="1" destOrd="0" parTransId="{01A957FC-2056-4648-A5AC-82515026B3F7}" sibTransId="{F35C7260-6B24-944A-BFF4-BCFC88E1F4D0}"/>
    <dgm:cxn modelId="{359EE1A3-C21D-3040-A2CA-B9DB694245C4}" type="presOf" srcId="{03F16362-DAC3-9342-BD3B-D4A3330B0942}" destId="{891DD7CE-48BB-E641-8E26-B7F366F994D5}" srcOrd="0" destOrd="0" presId="urn:microsoft.com/office/officeart/2005/8/layout/hierarchy1"/>
    <dgm:cxn modelId="{A5FF82E7-D509-6444-B2E5-580FA7722494}" srcId="{DDBA65CB-1660-FF4F-A78A-71E1B68579A6}" destId="{AE6A13A7-38DD-7B49-AE9D-03D6D6AAF9C5}" srcOrd="0" destOrd="0" parTransId="{C89DDF39-DB27-874E-BAFF-6B1AC17E9055}" sibTransId="{86A18D88-A050-A04E-B6E1-966991E7D8EB}"/>
    <dgm:cxn modelId="{5101A5ED-5B09-6948-B3D5-A40CC86A95EE}" type="presOf" srcId="{651B3CC7-955D-9946-A785-AB6339579351}" destId="{E94885F3-9F42-0949-BFD5-7697A4051A91}" srcOrd="0" destOrd="0" presId="urn:microsoft.com/office/officeart/2005/8/layout/hierarchy1"/>
    <dgm:cxn modelId="{BF852A0F-EA60-904C-B7DD-6D55EAA315DC}" srcId="{8CD58448-885C-614D-88FE-0956289C265A}" destId="{445E6A1A-2749-374A-9AC4-61202ED839A6}" srcOrd="1" destOrd="0" parTransId="{1D578A36-3FCA-0543-BA39-F765043E269B}" sibTransId="{5E73F0CD-5033-D44F-8A49-37E82AA83EC5}"/>
    <dgm:cxn modelId="{17781005-B8A0-5443-9356-3EE66A8FDC88}" type="presOf" srcId="{24952C69-2931-864B-A652-F31BFBE87C9E}" destId="{22C656F1-0809-2746-AD3D-E04A7C40EB3A}" srcOrd="0" destOrd="0" presId="urn:microsoft.com/office/officeart/2005/8/layout/hierarchy1"/>
    <dgm:cxn modelId="{89091342-5CB6-D745-A8E1-D44473CBE724}" srcId="{8CD58448-885C-614D-88FE-0956289C265A}" destId="{F233170A-D676-C440-AC3F-06B28C58329D}" srcOrd="0" destOrd="0" parTransId="{F3324CF2-2900-1642-86F1-5F17B8D59BF3}" sibTransId="{03329606-1628-C245-B671-48884F2BA29B}"/>
    <dgm:cxn modelId="{5D6672B0-C040-AC47-AA35-9C22F647D81C}" type="presOf" srcId="{3C26A3FB-9FC8-794A-8A9F-C8DF7696B3FB}" destId="{B904C9A4-4919-AF4F-A12B-01037242DCDB}" srcOrd="0" destOrd="0" presId="urn:microsoft.com/office/officeart/2005/8/layout/hierarchy1"/>
    <dgm:cxn modelId="{B2C325EF-1E3F-204D-9C0E-18FD63F2D88D}" srcId="{AE6A13A7-38DD-7B49-AE9D-03D6D6AAF9C5}" destId="{62BC61DB-DC5F-8D43-966F-BEE1A3D7E56B}" srcOrd="0" destOrd="0" parTransId="{4D5D24EC-E78F-F748-82E1-8ECBD75DBE55}" sibTransId="{0C159FE4-53FA-E148-A611-41F07184F36E}"/>
    <dgm:cxn modelId="{D21D24DE-5AE7-3C43-BDAB-C9E605FDD02B}" type="presOf" srcId="{4D5D24EC-E78F-F748-82E1-8ECBD75DBE55}" destId="{60297670-184C-E34E-BA60-09AC464E02F6}" srcOrd="0" destOrd="0" presId="urn:microsoft.com/office/officeart/2005/8/layout/hierarchy1"/>
    <dgm:cxn modelId="{2FD9E6EE-7161-374A-8FCB-5587F5D70792}" type="presOf" srcId="{62BC61DB-DC5F-8D43-966F-BEE1A3D7E56B}" destId="{BE7774E0-52DE-5B4A-AAF0-3BDCD6703B9B}" srcOrd="0" destOrd="0" presId="urn:microsoft.com/office/officeart/2005/8/layout/hierarchy1"/>
    <dgm:cxn modelId="{B7680FDC-78AF-D847-9282-E370ABF70720}" type="presOf" srcId="{A73B85A5-91B1-E241-B0CC-744F74889AB2}" destId="{48D17AAF-31D3-5E42-9002-A95695AB4689}" srcOrd="0" destOrd="0" presId="urn:microsoft.com/office/officeart/2005/8/layout/hierarchy1"/>
    <dgm:cxn modelId="{3FDA622E-5C7E-FD43-926F-C64414F8B17C}" type="presParOf" srcId="{4B1BA42E-B8D8-5D45-B821-E6D4667771E5}" destId="{B92B3DED-AB7E-9A42-8252-A3331C812041}" srcOrd="0" destOrd="0" presId="urn:microsoft.com/office/officeart/2005/8/layout/hierarchy1"/>
    <dgm:cxn modelId="{47E5DE12-57BF-D340-B0D5-2F0DF6FE6574}" type="presParOf" srcId="{B92B3DED-AB7E-9A42-8252-A3331C812041}" destId="{3BFE01FB-D039-3146-8642-64D123E491B1}" srcOrd="0" destOrd="0" presId="urn:microsoft.com/office/officeart/2005/8/layout/hierarchy1"/>
    <dgm:cxn modelId="{A6CD1BE9-15FA-E549-9967-924D675017DE}" type="presParOf" srcId="{3BFE01FB-D039-3146-8642-64D123E491B1}" destId="{C2159AA5-F621-FA47-ADE3-A27D53D81209}" srcOrd="0" destOrd="0" presId="urn:microsoft.com/office/officeart/2005/8/layout/hierarchy1"/>
    <dgm:cxn modelId="{98F793FB-D9E7-4F4B-92FB-BFA9CBDB67B3}" type="presParOf" srcId="{3BFE01FB-D039-3146-8642-64D123E491B1}" destId="{9D1BC047-426F-E64F-8907-8CC838047CEA}" srcOrd="1" destOrd="0" presId="urn:microsoft.com/office/officeart/2005/8/layout/hierarchy1"/>
    <dgm:cxn modelId="{B6BFC3AE-9196-C642-92BB-EE74DCEE7599}" type="presParOf" srcId="{B92B3DED-AB7E-9A42-8252-A3331C812041}" destId="{A04CACD1-3253-824D-8260-8AC8B8F5B4A5}" srcOrd="1" destOrd="0" presId="urn:microsoft.com/office/officeart/2005/8/layout/hierarchy1"/>
    <dgm:cxn modelId="{B0410100-5B4F-554A-943A-9B77CDF85C10}" type="presParOf" srcId="{A04CACD1-3253-824D-8260-8AC8B8F5B4A5}" destId="{60297670-184C-E34E-BA60-09AC464E02F6}" srcOrd="0" destOrd="0" presId="urn:microsoft.com/office/officeart/2005/8/layout/hierarchy1"/>
    <dgm:cxn modelId="{3CFD69F8-836E-9549-87BF-7E3032D369BD}" type="presParOf" srcId="{A04CACD1-3253-824D-8260-8AC8B8F5B4A5}" destId="{EA953DF1-C741-6143-828F-D8044EE5BFD0}" srcOrd="1" destOrd="0" presId="urn:microsoft.com/office/officeart/2005/8/layout/hierarchy1"/>
    <dgm:cxn modelId="{0C8C390D-13FB-4049-8B49-92C7A362483B}" type="presParOf" srcId="{EA953DF1-C741-6143-828F-D8044EE5BFD0}" destId="{32693B64-844F-CC4F-9401-20934C48B676}" srcOrd="0" destOrd="0" presId="urn:microsoft.com/office/officeart/2005/8/layout/hierarchy1"/>
    <dgm:cxn modelId="{E18933EA-6A84-954F-8FF8-AC89234C9C24}" type="presParOf" srcId="{32693B64-844F-CC4F-9401-20934C48B676}" destId="{C415EDE3-EE5B-2543-83FA-E572889B0CB0}" srcOrd="0" destOrd="0" presId="urn:microsoft.com/office/officeart/2005/8/layout/hierarchy1"/>
    <dgm:cxn modelId="{AE26C9C5-D50C-0445-99D9-435D1C411A56}" type="presParOf" srcId="{32693B64-844F-CC4F-9401-20934C48B676}" destId="{BE7774E0-52DE-5B4A-AAF0-3BDCD6703B9B}" srcOrd="1" destOrd="0" presId="urn:microsoft.com/office/officeart/2005/8/layout/hierarchy1"/>
    <dgm:cxn modelId="{C066B59B-7942-FC48-8C08-D47BDE00F16E}" type="presParOf" srcId="{EA953DF1-C741-6143-828F-D8044EE5BFD0}" destId="{1B32AF1F-B7AA-DB46-A324-C2D68891B5C7}" srcOrd="1" destOrd="0" presId="urn:microsoft.com/office/officeart/2005/8/layout/hierarchy1"/>
    <dgm:cxn modelId="{6081D3F7-7D94-BA4C-B79B-227BD45D1EE3}" type="presParOf" srcId="{1B32AF1F-B7AA-DB46-A324-C2D68891B5C7}" destId="{48D17AAF-31D3-5E42-9002-A95695AB4689}" srcOrd="0" destOrd="0" presId="urn:microsoft.com/office/officeart/2005/8/layout/hierarchy1"/>
    <dgm:cxn modelId="{BA889E64-3265-6F48-A5B7-A8D428C79458}" type="presParOf" srcId="{1B32AF1F-B7AA-DB46-A324-C2D68891B5C7}" destId="{6070A37A-7964-3447-9785-77FFEB5DDFA4}" srcOrd="1" destOrd="0" presId="urn:microsoft.com/office/officeart/2005/8/layout/hierarchy1"/>
    <dgm:cxn modelId="{75C2A9D7-5CD7-404F-9350-8AAC5E72FB8A}" type="presParOf" srcId="{6070A37A-7964-3447-9785-77FFEB5DDFA4}" destId="{EBF6D657-1E70-844A-9DA9-6EB4E8798D88}" srcOrd="0" destOrd="0" presId="urn:microsoft.com/office/officeart/2005/8/layout/hierarchy1"/>
    <dgm:cxn modelId="{6CD60463-19FA-584A-A571-3D7CAF173990}" type="presParOf" srcId="{EBF6D657-1E70-844A-9DA9-6EB4E8798D88}" destId="{7EB88494-62AF-4541-B90D-02912A1D6F77}" srcOrd="0" destOrd="0" presId="urn:microsoft.com/office/officeart/2005/8/layout/hierarchy1"/>
    <dgm:cxn modelId="{6329E40D-F71B-4245-845D-1A1E7F05D398}" type="presParOf" srcId="{EBF6D657-1E70-844A-9DA9-6EB4E8798D88}" destId="{4EFD1DAA-68AD-1E49-B3F7-7F039C703B92}" srcOrd="1" destOrd="0" presId="urn:microsoft.com/office/officeart/2005/8/layout/hierarchy1"/>
    <dgm:cxn modelId="{D41A0DBE-FBFA-7143-9EB8-E9BA1AEC4F1D}" type="presParOf" srcId="{6070A37A-7964-3447-9785-77FFEB5DDFA4}" destId="{80EEEDE9-E946-E946-B307-ACD571E80AF3}" srcOrd="1" destOrd="0" presId="urn:microsoft.com/office/officeart/2005/8/layout/hierarchy1"/>
    <dgm:cxn modelId="{47583143-49A1-DD40-955E-D8264AA4A6B0}" type="presParOf" srcId="{1B32AF1F-B7AA-DB46-A324-C2D68891B5C7}" destId="{25724E55-D37F-6B47-B7F5-4D6F874D46DA}" srcOrd="2" destOrd="0" presId="urn:microsoft.com/office/officeart/2005/8/layout/hierarchy1"/>
    <dgm:cxn modelId="{C3C7F904-B440-8A46-97E9-A017014B51D1}" type="presParOf" srcId="{1B32AF1F-B7AA-DB46-A324-C2D68891B5C7}" destId="{3C508CB0-673F-334A-B6D1-1B0B7D068A4E}" srcOrd="3" destOrd="0" presId="urn:microsoft.com/office/officeart/2005/8/layout/hierarchy1"/>
    <dgm:cxn modelId="{DD59D3CA-3083-9B4C-9628-E76ADE756F0A}" type="presParOf" srcId="{3C508CB0-673F-334A-B6D1-1B0B7D068A4E}" destId="{4BC95699-0853-AE4C-8F94-F0911DC3BEB8}" srcOrd="0" destOrd="0" presId="urn:microsoft.com/office/officeart/2005/8/layout/hierarchy1"/>
    <dgm:cxn modelId="{CBCAD77C-5A96-4942-85D2-41BBB8D4E5B2}" type="presParOf" srcId="{4BC95699-0853-AE4C-8F94-F0911DC3BEB8}" destId="{EFC6D213-4F72-DF4E-ABE9-E0328EE55FEC}" srcOrd="0" destOrd="0" presId="urn:microsoft.com/office/officeart/2005/8/layout/hierarchy1"/>
    <dgm:cxn modelId="{9796DFAA-FECA-7049-B89E-8646359DD77B}" type="presParOf" srcId="{4BC95699-0853-AE4C-8F94-F0911DC3BEB8}" destId="{5D9A4157-64E5-5D45-9FB3-349B7EDB1EC2}" srcOrd="1" destOrd="0" presId="urn:microsoft.com/office/officeart/2005/8/layout/hierarchy1"/>
    <dgm:cxn modelId="{C95A09C8-BCCB-8D4C-98D0-F151E3957A39}" type="presParOf" srcId="{3C508CB0-673F-334A-B6D1-1B0B7D068A4E}" destId="{D075FB83-AE3C-5B4D-B8BC-0CD7F12D544C}" srcOrd="1" destOrd="0" presId="urn:microsoft.com/office/officeart/2005/8/layout/hierarchy1"/>
    <dgm:cxn modelId="{43781119-1E17-E34A-87D0-6524F2B5AC44}" type="presParOf" srcId="{1B32AF1F-B7AA-DB46-A324-C2D68891B5C7}" destId="{E5BB3635-9361-DF4B-8F1D-B7010E72EC71}" srcOrd="4" destOrd="0" presId="urn:microsoft.com/office/officeart/2005/8/layout/hierarchy1"/>
    <dgm:cxn modelId="{BD9CD8D8-A1A4-FF46-B601-1BDB8EC5C722}" type="presParOf" srcId="{1B32AF1F-B7AA-DB46-A324-C2D68891B5C7}" destId="{4658A24A-E57F-DA46-B3DA-2D959682CEA5}" srcOrd="5" destOrd="0" presId="urn:microsoft.com/office/officeart/2005/8/layout/hierarchy1"/>
    <dgm:cxn modelId="{5C3EA968-D9E5-F347-8D61-B52A08DA7AC9}" type="presParOf" srcId="{4658A24A-E57F-DA46-B3DA-2D959682CEA5}" destId="{1CA2A559-6FE2-F04E-BBF4-8EA5007E26B0}" srcOrd="0" destOrd="0" presId="urn:microsoft.com/office/officeart/2005/8/layout/hierarchy1"/>
    <dgm:cxn modelId="{23531225-2071-4D40-B3C5-8278059620B7}" type="presParOf" srcId="{1CA2A559-6FE2-F04E-BBF4-8EA5007E26B0}" destId="{C80B3A2A-7A82-C241-9FF0-67E851417E8B}" srcOrd="0" destOrd="0" presId="urn:microsoft.com/office/officeart/2005/8/layout/hierarchy1"/>
    <dgm:cxn modelId="{EC09F3C1-6140-2F4E-BAE0-28845C89CB9C}" type="presParOf" srcId="{1CA2A559-6FE2-F04E-BBF4-8EA5007E26B0}" destId="{E94885F3-9F42-0949-BFD5-7697A4051A91}" srcOrd="1" destOrd="0" presId="urn:microsoft.com/office/officeart/2005/8/layout/hierarchy1"/>
    <dgm:cxn modelId="{7C09A67D-1A33-1045-B122-29DC501532A9}" type="presParOf" srcId="{4658A24A-E57F-DA46-B3DA-2D959682CEA5}" destId="{65B564F9-89D9-A347-BEA6-7FB2E89C7A5B}" srcOrd="1" destOrd="0" presId="urn:microsoft.com/office/officeart/2005/8/layout/hierarchy1"/>
    <dgm:cxn modelId="{52C6DFEA-D54B-A546-8903-316508FDF284}" type="presParOf" srcId="{A04CACD1-3253-824D-8260-8AC8B8F5B4A5}" destId="{14BFA781-DF7C-F24C-BAA1-F40FB62377F7}" srcOrd="2" destOrd="0" presId="urn:microsoft.com/office/officeart/2005/8/layout/hierarchy1"/>
    <dgm:cxn modelId="{64FB7C02-9C98-0D41-A507-18EEC134501B}" type="presParOf" srcId="{A04CACD1-3253-824D-8260-8AC8B8F5B4A5}" destId="{2D65BD02-EE27-AE41-908F-8178D9D15D37}" srcOrd="3" destOrd="0" presId="urn:microsoft.com/office/officeart/2005/8/layout/hierarchy1"/>
    <dgm:cxn modelId="{BA882CC3-D0CC-384F-9323-7EC97AE310E9}" type="presParOf" srcId="{2D65BD02-EE27-AE41-908F-8178D9D15D37}" destId="{BA9394A2-A99B-7C4B-A127-0929E4CD9543}" srcOrd="0" destOrd="0" presId="urn:microsoft.com/office/officeart/2005/8/layout/hierarchy1"/>
    <dgm:cxn modelId="{015FD9EA-EE5B-194F-9FCB-1A212555B2CE}" type="presParOf" srcId="{BA9394A2-A99B-7C4B-A127-0929E4CD9543}" destId="{42BDBED7-1F74-CB43-9D0E-735C3B849708}" srcOrd="0" destOrd="0" presId="urn:microsoft.com/office/officeart/2005/8/layout/hierarchy1"/>
    <dgm:cxn modelId="{1A89C6C1-796E-854B-8C9F-A9DA28D6C686}" type="presParOf" srcId="{BA9394A2-A99B-7C4B-A127-0929E4CD9543}" destId="{0DF09A59-9203-2447-9448-4710587A7131}" srcOrd="1" destOrd="0" presId="urn:microsoft.com/office/officeart/2005/8/layout/hierarchy1"/>
    <dgm:cxn modelId="{226AC933-6FB5-9440-934D-CE0736E47267}" type="presParOf" srcId="{2D65BD02-EE27-AE41-908F-8178D9D15D37}" destId="{7129D29A-13A1-5C4D-ABC8-11570F747C28}" srcOrd="1" destOrd="0" presId="urn:microsoft.com/office/officeart/2005/8/layout/hierarchy1"/>
    <dgm:cxn modelId="{79BF58EA-61E0-7D42-9912-8D1B05742415}" type="presParOf" srcId="{7129D29A-13A1-5C4D-ABC8-11570F747C28}" destId="{658638EE-06AA-5645-87EB-704418C3CD4E}" srcOrd="0" destOrd="0" presId="urn:microsoft.com/office/officeart/2005/8/layout/hierarchy1"/>
    <dgm:cxn modelId="{34549EDF-3039-0641-8C98-8795DF014416}" type="presParOf" srcId="{7129D29A-13A1-5C4D-ABC8-11570F747C28}" destId="{4BD39A10-2329-DE49-8D05-E39C65424234}" srcOrd="1" destOrd="0" presId="urn:microsoft.com/office/officeart/2005/8/layout/hierarchy1"/>
    <dgm:cxn modelId="{7486EC06-C929-4D4C-B233-883A423F8070}" type="presParOf" srcId="{4BD39A10-2329-DE49-8D05-E39C65424234}" destId="{6AB33065-6B75-C34E-8AAD-E57EDB7FBDD9}" srcOrd="0" destOrd="0" presId="urn:microsoft.com/office/officeart/2005/8/layout/hierarchy1"/>
    <dgm:cxn modelId="{EA49E17C-931F-8146-89F1-88E0032ED8ED}" type="presParOf" srcId="{6AB33065-6B75-C34E-8AAD-E57EDB7FBDD9}" destId="{7312915A-B586-4F4E-B6FD-D1EBEE9AEFFC}" srcOrd="0" destOrd="0" presId="urn:microsoft.com/office/officeart/2005/8/layout/hierarchy1"/>
    <dgm:cxn modelId="{BE50005C-C12D-C84E-B3AD-3F6ED260EA36}" type="presParOf" srcId="{6AB33065-6B75-C34E-8AAD-E57EDB7FBDD9}" destId="{A9F1D04C-6DEA-B14C-A808-EFC6A24129C9}" srcOrd="1" destOrd="0" presId="urn:microsoft.com/office/officeart/2005/8/layout/hierarchy1"/>
    <dgm:cxn modelId="{A6761C54-B4FC-3542-8C95-E071798E91A8}" type="presParOf" srcId="{4BD39A10-2329-DE49-8D05-E39C65424234}" destId="{41980F71-4A04-1E47-9672-56177E828472}" srcOrd="1" destOrd="0" presId="urn:microsoft.com/office/officeart/2005/8/layout/hierarchy1"/>
    <dgm:cxn modelId="{32B4EC53-F8D3-2840-A56E-DF5E622693E6}" type="presParOf" srcId="{7129D29A-13A1-5C4D-ABC8-11570F747C28}" destId="{964BE3F0-5F47-2843-863E-1C53DF266ED2}" srcOrd="2" destOrd="0" presId="urn:microsoft.com/office/officeart/2005/8/layout/hierarchy1"/>
    <dgm:cxn modelId="{8C72109A-8521-494F-B01A-0060278E6638}" type="presParOf" srcId="{7129D29A-13A1-5C4D-ABC8-11570F747C28}" destId="{2A76DD55-F444-A046-A45C-26DEA84FE82F}" srcOrd="3" destOrd="0" presId="urn:microsoft.com/office/officeart/2005/8/layout/hierarchy1"/>
    <dgm:cxn modelId="{63C181F7-8749-F44B-A123-E42F0014C5EE}" type="presParOf" srcId="{2A76DD55-F444-A046-A45C-26DEA84FE82F}" destId="{46694ED0-41FB-D54B-A5F0-4685E7D65C58}" srcOrd="0" destOrd="0" presId="urn:microsoft.com/office/officeart/2005/8/layout/hierarchy1"/>
    <dgm:cxn modelId="{0C5476BB-B64C-6541-958B-C86A63351DC6}" type="presParOf" srcId="{46694ED0-41FB-D54B-A5F0-4685E7D65C58}" destId="{C0631A02-B940-4345-8B9B-C5C85A2E8038}" srcOrd="0" destOrd="0" presId="urn:microsoft.com/office/officeart/2005/8/layout/hierarchy1"/>
    <dgm:cxn modelId="{3C952AFD-673F-C44C-981E-89C0ECF97D2F}" type="presParOf" srcId="{46694ED0-41FB-D54B-A5F0-4685E7D65C58}" destId="{39D32D57-A44A-634B-A163-8B723A2EDCAD}" srcOrd="1" destOrd="0" presId="urn:microsoft.com/office/officeart/2005/8/layout/hierarchy1"/>
    <dgm:cxn modelId="{F056254F-D045-9143-9D00-D0FFA5CBB061}" type="presParOf" srcId="{2A76DD55-F444-A046-A45C-26DEA84FE82F}" destId="{86614E07-B5AF-CA4D-8D02-E68724A0804F}" srcOrd="1" destOrd="0" presId="urn:microsoft.com/office/officeart/2005/8/layout/hierarchy1"/>
    <dgm:cxn modelId="{9DA26159-D5BC-1446-9728-25C09BAA4A9C}" type="presParOf" srcId="{7129D29A-13A1-5C4D-ABC8-11570F747C28}" destId="{0B23A5EB-2C0C-BA44-894D-9ADF94B81BF3}" srcOrd="4" destOrd="0" presId="urn:microsoft.com/office/officeart/2005/8/layout/hierarchy1"/>
    <dgm:cxn modelId="{EE2796F7-A7B4-AC4B-BFCD-61C07BCFE50F}" type="presParOf" srcId="{7129D29A-13A1-5C4D-ABC8-11570F747C28}" destId="{09413071-65A6-BD4E-9205-6AEBF97C76A2}" srcOrd="5" destOrd="0" presId="urn:microsoft.com/office/officeart/2005/8/layout/hierarchy1"/>
    <dgm:cxn modelId="{3A893D49-9488-F04E-9BC9-52548DB22E87}" type="presParOf" srcId="{09413071-65A6-BD4E-9205-6AEBF97C76A2}" destId="{9511884E-4255-564B-9183-F816D7540AAF}" srcOrd="0" destOrd="0" presId="urn:microsoft.com/office/officeart/2005/8/layout/hierarchy1"/>
    <dgm:cxn modelId="{A469599A-448A-CC42-BF58-AA5AB66BD5C9}" type="presParOf" srcId="{9511884E-4255-564B-9183-F816D7540AAF}" destId="{DD25E96E-5B96-FA4D-A666-6B9F7DC4B463}" srcOrd="0" destOrd="0" presId="urn:microsoft.com/office/officeart/2005/8/layout/hierarchy1"/>
    <dgm:cxn modelId="{427D6516-8541-0C43-A315-B51700207EE7}" type="presParOf" srcId="{9511884E-4255-564B-9183-F816D7540AAF}" destId="{D7584AC9-E101-B544-A0CB-99C2225A4CB6}" srcOrd="1" destOrd="0" presId="urn:microsoft.com/office/officeart/2005/8/layout/hierarchy1"/>
    <dgm:cxn modelId="{E15C183B-D67E-C644-AF3C-D6EE99153A65}" type="presParOf" srcId="{09413071-65A6-BD4E-9205-6AEBF97C76A2}" destId="{692B1548-BD2F-D642-81EE-A98A262500DD}" srcOrd="1" destOrd="0" presId="urn:microsoft.com/office/officeart/2005/8/layout/hierarchy1"/>
    <dgm:cxn modelId="{E9841AD5-ADDE-0641-8CF9-D54F16378CEF}" type="presParOf" srcId="{A04CACD1-3253-824D-8260-8AC8B8F5B4A5}" destId="{B904C9A4-4919-AF4F-A12B-01037242DCDB}" srcOrd="4" destOrd="0" presId="urn:microsoft.com/office/officeart/2005/8/layout/hierarchy1"/>
    <dgm:cxn modelId="{C63284A7-1C22-F245-9765-625426A02613}" type="presParOf" srcId="{A04CACD1-3253-824D-8260-8AC8B8F5B4A5}" destId="{82E76375-28F1-B340-ACCB-6E0C7B85F5C4}" srcOrd="5" destOrd="0" presId="urn:microsoft.com/office/officeart/2005/8/layout/hierarchy1"/>
    <dgm:cxn modelId="{11899BD0-3F8B-1847-888C-E2BAAEAA9692}" type="presParOf" srcId="{82E76375-28F1-B340-ACCB-6E0C7B85F5C4}" destId="{721F8295-B36C-9945-897F-6334FDBC3127}" srcOrd="0" destOrd="0" presId="urn:microsoft.com/office/officeart/2005/8/layout/hierarchy1"/>
    <dgm:cxn modelId="{E792F36E-419F-8C4A-8CE6-C1B3D93E5A63}" type="presParOf" srcId="{721F8295-B36C-9945-897F-6334FDBC3127}" destId="{AAD7BADC-0ECA-CA41-A985-2B918E9AD027}" srcOrd="0" destOrd="0" presId="urn:microsoft.com/office/officeart/2005/8/layout/hierarchy1"/>
    <dgm:cxn modelId="{67446892-1F54-B548-A743-7AD926906B48}" type="presParOf" srcId="{721F8295-B36C-9945-897F-6334FDBC3127}" destId="{22C656F1-0809-2746-AD3D-E04A7C40EB3A}" srcOrd="1" destOrd="0" presId="urn:microsoft.com/office/officeart/2005/8/layout/hierarchy1"/>
    <dgm:cxn modelId="{F28361A0-6D33-B648-8018-A44FE0F6A450}" type="presParOf" srcId="{82E76375-28F1-B340-ACCB-6E0C7B85F5C4}" destId="{B43656DA-6244-0843-BAC6-F1166B553C4D}" srcOrd="1" destOrd="0" presId="urn:microsoft.com/office/officeart/2005/8/layout/hierarchy1"/>
    <dgm:cxn modelId="{FB3C2E83-2067-E449-9249-B1D96DE5A26B}" type="presParOf" srcId="{B43656DA-6244-0843-BAC6-F1166B553C4D}" destId="{A5031F75-57E7-A848-AF69-DA0D386C3088}" srcOrd="0" destOrd="0" presId="urn:microsoft.com/office/officeart/2005/8/layout/hierarchy1"/>
    <dgm:cxn modelId="{49FDA712-AD08-EB43-9918-E71221176A1F}" type="presParOf" srcId="{B43656DA-6244-0843-BAC6-F1166B553C4D}" destId="{E319440C-D3E2-114A-BEFC-7B73E28EDC1C}" srcOrd="1" destOrd="0" presId="urn:microsoft.com/office/officeart/2005/8/layout/hierarchy1"/>
    <dgm:cxn modelId="{9A1EAB2B-71BC-7348-967B-6AC3B08502E2}" type="presParOf" srcId="{E319440C-D3E2-114A-BEFC-7B73E28EDC1C}" destId="{49D34597-B629-FF42-9EED-99EFBC1C6815}" srcOrd="0" destOrd="0" presId="urn:microsoft.com/office/officeart/2005/8/layout/hierarchy1"/>
    <dgm:cxn modelId="{FE027A91-0C41-2349-A73D-9E7119CCDBAF}" type="presParOf" srcId="{49D34597-B629-FF42-9EED-99EFBC1C6815}" destId="{E07DA7EE-60BD-D943-AE54-4BA0B6F651C0}" srcOrd="0" destOrd="0" presId="urn:microsoft.com/office/officeart/2005/8/layout/hierarchy1"/>
    <dgm:cxn modelId="{2393A2D1-806E-5345-A315-05929A3F103A}" type="presParOf" srcId="{49D34597-B629-FF42-9EED-99EFBC1C6815}" destId="{AD736842-EF6C-B34F-B141-6A7D778E9C5A}" srcOrd="1" destOrd="0" presId="urn:microsoft.com/office/officeart/2005/8/layout/hierarchy1"/>
    <dgm:cxn modelId="{F4AAF74C-BA92-0240-8FB3-D182D6789873}" type="presParOf" srcId="{E319440C-D3E2-114A-BEFC-7B73E28EDC1C}" destId="{13AE58C6-C29F-C846-B8CC-3EEF4F0095E0}" srcOrd="1" destOrd="0" presId="urn:microsoft.com/office/officeart/2005/8/layout/hierarchy1"/>
    <dgm:cxn modelId="{EFFEED01-4578-494E-A45E-36771F380181}" type="presParOf" srcId="{B43656DA-6244-0843-BAC6-F1166B553C4D}" destId="{891DD7CE-48BB-E641-8E26-B7F366F994D5}" srcOrd="2" destOrd="0" presId="urn:microsoft.com/office/officeart/2005/8/layout/hierarchy1"/>
    <dgm:cxn modelId="{0361319B-25F3-CF4F-A37B-D4CBF6B8C62B}" type="presParOf" srcId="{B43656DA-6244-0843-BAC6-F1166B553C4D}" destId="{5765D213-A904-9841-BED0-7540B65B1E32}" srcOrd="3" destOrd="0" presId="urn:microsoft.com/office/officeart/2005/8/layout/hierarchy1"/>
    <dgm:cxn modelId="{CE36A3F9-33CA-A747-ABE9-CA5EAC47A4AF}" type="presParOf" srcId="{5765D213-A904-9841-BED0-7540B65B1E32}" destId="{04038A63-212C-CE46-9E63-AFF2D58F4797}" srcOrd="0" destOrd="0" presId="urn:microsoft.com/office/officeart/2005/8/layout/hierarchy1"/>
    <dgm:cxn modelId="{EADA8D84-DEFD-2247-B0BB-72E4BD4AA988}" type="presParOf" srcId="{04038A63-212C-CE46-9E63-AFF2D58F4797}" destId="{FB59FA1D-74C9-8740-833E-D61F40A56B0C}" srcOrd="0" destOrd="0" presId="urn:microsoft.com/office/officeart/2005/8/layout/hierarchy1"/>
    <dgm:cxn modelId="{BCB74940-1076-D246-9A3C-1C20F7F89188}" type="presParOf" srcId="{04038A63-212C-CE46-9E63-AFF2D58F4797}" destId="{D6BE77A8-6C63-3345-8D5E-B5C733D22EE1}" srcOrd="1" destOrd="0" presId="urn:microsoft.com/office/officeart/2005/8/layout/hierarchy1"/>
    <dgm:cxn modelId="{CDC51370-B0B0-C34B-ADF3-AD233D715E31}" type="presParOf" srcId="{5765D213-A904-9841-BED0-7540B65B1E32}" destId="{023CFF6D-D82E-2747-8223-14C86AAEDB8F}" srcOrd="1" destOrd="0" presId="urn:microsoft.com/office/officeart/2005/8/layout/hierarchy1"/>
    <dgm:cxn modelId="{109E22FC-7054-A04E-B404-EA2DA7D0DB95}" type="presParOf" srcId="{B43656DA-6244-0843-BAC6-F1166B553C4D}" destId="{EE994E7B-FF8E-0245-8E66-548A2A112A8D}" srcOrd="4" destOrd="0" presId="urn:microsoft.com/office/officeart/2005/8/layout/hierarchy1"/>
    <dgm:cxn modelId="{8F9E113F-016C-DA4E-AE52-121F872216BF}" type="presParOf" srcId="{B43656DA-6244-0843-BAC6-F1166B553C4D}" destId="{8472BAC3-5F66-1044-880E-369D9E1E77CF}" srcOrd="5" destOrd="0" presId="urn:microsoft.com/office/officeart/2005/8/layout/hierarchy1"/>
    <dgm:cxn modelId="{809247C4-529A-1E47-B43F-C33C3269B08C}" type="presParOf" srcId="{8472BAC3-5F66-1044-880E-369D9E1E77CF}" destId="{7B78D515-DFAD-E743-9663-93BD2053D7A1}" srcOrd="0" destOrd="0" presId="urn:microsoft.com/office/officeart/2005/8/layout/hierarchy1"/>
    <dgm:cxn modelId="{2F755E0D-AACC-C646-9EE2-C0CDFB97736F}" type="presParOf" srcId="{7B78D515-DFAD-E743-9663-93BD2053D7A1}" destId="{70B8ECD8-D44D-EB40-9D01-271982A2BE0F}" srcOrd="0" destOrd="0" presId="urn:microsoft.com/office/officeart/2005/8/layout/hierarchy1"/>
    <dgm:cxn modelId="{9311D927-7B72-6A42-A305-1036BEE68C9E}" type="presParOf" srcId="{7B78D515-DFAD-E743-9663-93BD2053D7A1}" destId="{382CB16E-5350-874A-8332-829C0D99B93A}" srcOrd="1" destOrd="0" presId="urn:microsoft.com/office/officeart/2005/8/layout/hierarchy1"/>
    <dgm:cxn modelId="{C5F2451B-2203-A442-B05E-37768F6FAF69}" type="presParOf" srcId="{8472BAC3-5F66-1044-880E-369D9E1E77CF}" destId="{FD2F3800-A588-FA48-9FA8-A7C8764A6DDC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A65CB-1660-FF4F-A78A-71E1B68579A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A13A7-38DD-7B49-AE9D-03D6D6AAF9C5}">
      <dgm:prSet phldrT="[Text]"/>
      <dgm:spPr/>
      <dgm:t>
        <a:bodyPr/>
        <a:lstStyle/>
        <a:p>
          <a:r>
            <a:rPr lang="en-US" dirty="0" smtClean="0"/>
            <a:t>Individual</a:t>
          </a:r>
          <a:endParaRPr lang="en-US" dirty="0"/>
        </a:p>
      </dgm:t>
    </dgm:pt>
    <dgm:pt modelId="{C89DDF39-DB27-874E-BAFF-6B1AC17E9055}" type="parTrans" cxnId="{A5FF82E7-D509-6444-B2E5-580FA7722494}">
      <dgm:prSet/>
      <dgm:spPr/>
      <dgm:t>
        <a:bodyPr/>
        <a:lstStyle/>
        <a:p>
          <a:endParaRPr lang="en-US"/>
        </a:p>
      </dgm:t>
    </dgm:pt>
    <dgm:pt modelId="{86A18D88-A050-A04E-B6E1-966991E7D8EB}" type="sibTrans" cxnId="{A5FF82E7-D509-6444-B2E5-580FA7722494}">
      <dgm:prSet/>
      <dgm:spPr/>
      <dgm:t>
        <a:bodyPr/>
        <a:lstStyle/>
        <a:p>
          <a:endParaRPr lang="en-US"/>
        </a:p>
      </dgm:t>
    </dgm:pt>
    <dgm:pt modelId="{62BC61DB-DC5F-8D43-966F-BEE1A3D7E56B}">
      <dgm:prSet phldrT="[Text]"/>
      <dgm:spPr/>
      <dgm:t>
        <a:bodyPr/>
        <a:lstStyle/>
        <a:p>
          <a:r>
            <a:rPr lang="en-US" dirty="0" smtClean="0"/>
            <a:t>acetyl-coA</a:t>
          </a:r>
          <a:endParaRPr lang="en-US" dirty="0"/>
        </a:p>
      </dgm:t>
    </dgm:pt>
    <dgm:pt modelId="{4D5D24EC-E78F-F748-82E1-8ECBD75DBE55}" type="parTrans" cxnId="{B2C325EF-1E3F-204D-9C0E-18FD63F2D88D}">
      <dgm:prSet/>
      <dgm:spPr/>
      <dgm:t>
        <a:bodyPr/>
        <a:lstStyle/>
        <a:p>
          <a:endParaRPr lang="en-US"/>
        </a:p>
      </dgm:t>
    </dgm:pt>
    <dgm:pt modelId="{0C159FE4-53FA-E148-A611-41F07184F36E}" type="sibTrans" cxnId="{B2C325EF-1E3F-204D-9C0E-18FD63F2D88D}">
      <dgm:prSet/>
      <dgm:spPr/>
      <dgm:t>
        <a:bodyPr/>
        <a:lstStyle/>
        <a:p>
          <a:endParaRPr lang="en-US"/>
        </a:p>
      </dgm:t>
    </dgm:pt>
    <dgm:pt modelId="{BB59FA45-48EC-944D-9C60-BF215CEC4159}">
      <dgm:prSet phldrT="[Text]"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A73B85A5-91B1-E241-B0CC-744F74889AB2}" type="parTrans" cxnId="{2642ACBE-CBB0-3A45-92A6-CC8D2A8B375C}">
      <dgm:prSet/>
      <dgm:spPr/>
      <dgm:t>
        <a:bodyPr/>
        <a:lstStyle/>
        <a:p>
          <a:endParaRPr lang="en-US"/>
        </a:p>
      </dgm:t>
    </dgm:pt>
    <dgm:pt modelId="{0FBA17DC-AC72-D945-9FE6-749D89F6FA9B}" type="sibTrans" cxnId="{2642ACBE-CBB0-3A45-92A6-CC8D2A8B375C}">
      <dgm:prSet/>
      <dgm:spPr/>
      <dgm:t>
        <a:bodyPr/>
        <a:lstStyle/>
        <a:p>
          <a:endParaRPr lang="en-US"/>
        </a:p>
      </dgm:t>
    </dgm:pt>
    <dgm:pt modelId="{F324AFDD-4209-B440-8A4B-D6D438D0181C}">
      <dgm:prSet phldrT="[Text]"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AEF21657-DF76-1A4D-AE08-C85798724771}" type="parTrans" cxnId="{8C8CC61A-8A79-8A4E-A6A3-62FF67B1ECC1}">
      <dgm:prSet/>
      <dgm:spPr/>
      <dgm:t>
        <a:bodyPr/>
        <a:lstStyle/>
        <a:p>
          <a:endParaRPr lang="en-US"/>
        </a:p>
      </dgm:t>
    </dgm:pt>
    <dgm:pt modelId="{FE99D250-A4CF-0F42-B785-B7C3673E5799}" type="sibTrans" cxnId="{8C8CC61A-8A79-8A4E-A6A3-62FF67B1ECC1}">
      <dgm:prSet/>
      <dgm:spPr/>
      <dgm:t>
        <a:bodyPr/>
        <a:lstStyle/>
        <a:p>
          <a:endParaRPr lang="en-US"/>
        </a:p>
      </dgm:t>
    </dgm:pt>
    <dgm:pt modelId="{8CD58448-885C-614D-88FE-0956289C265A}">
      <dgm:prSet/>
      <dgm:spPr/>
      <dgm:t>
        <a:bodyPr/>
        <a:lstStyle/>
        <a:p>
          <a:r>
            <a:rPr lang="en-US" dirty="0" smtClean="0"/>
            <a:t>succinate</a:t>
          </a:r>
          <a:endParaRPr lang="en-US" dirty="0"/>
        </a:p>
      </dgm:t>
    </dgm:pt>
    <dgm:pt modelId="{01A957FC-2056-4648-A5AC-82515026B3F7}" type="parTrans" cxnId="{76F5D069-6490-2248-ABFC-E8AF692C5394}">
      <dgm:prSet/>
      <dgm:spPr/>
      <dgm:t>
        <a:bodyPr/>
        <a:lstStyle/>
        <a:p>
          <a:endParaRPr lang="en-US"/>
        </a:p>
      </dgm:t>
    </dgm:pt>
    <dgm:pt modelId="{F35C7260-6B24-944A-BFF4-BCFC88E1F4D0}" type="sibTrans" cxnId="{76F5D069-6490-2248-ABFC-E8AF692C5394}">
      <dgm:prSet/>
      <dgm:spPr/>
      <dgm:t>
        <a:bodyPr/>
        <a:lstStyle/>
        <a:p>
          <a:endParaRPr lang="en-US"/>
        </a:p>
      </dgm:t>
    </dgm:pt>
    <dgm:pt modelId="{F233170A-D676-C440-AC3F-06B28C58329D}">
      <dgm:prSet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F3324CF2-2900-1642-86F1-5F17B8D59BF3}" type="parTrans" cxnId="{89091342-5CB6-D745-A8E1-D44473CBE724}">
      <dgm:prSet/>
      <dgm:spPr/>
      <dgm:t>
        <a:bodyPr/>
        <a:lstStyle/>
        <a:p>
          <a:endParaRPr lang="en-US"/>
        </a:p>
      </dgm:t>
    </dgm:pt>
    <dgm:pt modelId="{03329606-1628-C245-B671-48884F2BA29B}" type="sibTrans" cxnId="{89091342-5CB6-D745-A8E1-D44473CBE724}">
      <dgm:prSet/>
      <dgm:spPr/>
      <dgm:t>
        <a:bodyPr/>
        <a:lstStyle/>
        <a:p>
          <a:endParaRPr lang="en-US"/>
        </a:p>
      </dgm:t>
    </dgm:pt>
    <dgm:pt modelId="{24952C69-2931-864B-A652-F31BFBE87C9E}">
      <dgm:prSet/>
      <dgm:spPr/>
      <dgm:t>
        <a:bodyPr/>
        <a:lstStyle/>
        <a:p>
          <a:r>
            <a:rPr lang="en-US" dirty="0" err="1" smtClean="0"/>
            <a:t>fumarate</a:t>
          </a:r>
          <a:endParaRPr lang="en-US" dirty="0"/>
        </a:p>
      </dgm:t>
    </dgm:pt>
    <dgm:pt modelId="{3C26A3FB-9FC8-794A-8A9F-C8DF7696B3FB}" type="parTrans" cxnId="{649D1B9D-0B3E-E345-BB80-2205E2DC74E3}">
      <dgm:prSet/>
      <dgm:spPr/>
      <dgm:t>
        <a:bodyPr/>
        <a:lstStyle/>
        <a:p>
          <a:endParaRPr lang="en-US"/>
        </a:p>
      </dgm:t>
    </dgm:pt>
    <dgm:pt modelId="{B7B702AE-F98F-EC4D-AB6E-A36BE989A4F5}" type="sibTrans" cxnId="{649D1B9D-0B3E-E345-BB80-2205E2DC74E3}">
      <dgm:prSet/>
      <dgm:spPr/>
      <dgm:t>
        <a:bodyPr/>
        <a:lstStyle/>
        <a:p>
          <a:endParaRPr lang="en-US"/>
        </a:p>
      </dgm:t>
    </dgm:pt>
    <dgm:pt modelId="{651B3CC7-955D-9946-A785-AB6339579351}">
      <dgm:prSet phldrT="[Text]"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1D8B8242-44B0-A74D-AA7F-8F8283B9A3FE}" type="parTrans" cxnId="{6AB0FE2D-7B40-FF44-AF32-CF7B8FA28075}">
      <dgm:prSet/>
      <dgm:spPr/>
      <dgm:t>
        <a:bodyPr/>
        <a:lstStyle/>
        <a:p>
          <a:endParaRPr lang="en-US"/>
        </a:p>
      </dgm:t>
    </dgm:pt>
    <dgm:pt modelId="{17C4A973-DCC6-A841-BCC0-7355D479BD32}" type="sibTrans" cxnId="{6AB0FE2D-7B40-FF44-AF32-CF7B8FA28075}">
      <dgm:prSet/>
      <dgm:spPr/>
      <dgm:t>
        <a:bodyPr/>
        <a:lstStyle/>
        <a:p>
          <a:endParaRPr lang="en-US"/>
        </a:p>
      </dgm:t>
    </dgm:pt>
    <dgm:pt modelId="{445E6A1A-2749-374A-9AC4-61202ED839A6}">
      <dgm:prSet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1D578A36-3FCA-0543-BA39-F765043E269B}" type="parTrans" cxnId="{BF852A0F-EA60-904C-B7DD-6D55EAA315DC}">
      <dgm:prSet/>
      <dgm:spPr/>
      <dgm:t>
        <a:bodyPr/>
        <a:lstStyle/>
        <a:p>
          <a:endParaRPr lang="en-US"/>
        </a:p>
      </dgm:t>
    </dgm:pt>
    <dgm:pt modelId="{5E73F0CD-5033-D44F-8A49-37E82AA83EC5}" type="sibTrans" cxnId="{BF852A0F-EA60-904C-B7DD-6D55EAA315DC}">
      <dgm:prSet/>
      <dgm:spPr/>
      <dgm:t>
        <a:bodyPr/>
        <a:lstStyle/>
        <a:p>
          <a:endParaRPr lang="en-US"/>
        </a:p>
      </dgm:t>
    </dgm:pt>
    <dgm:pt modelId="{30C22CE1-E028-E54B-8B44-63F74E69AFCC}">
      <dgm:prSet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3EF26E42-0963-A141-A254-F442276E7A27}" type="parTrans" cxnId="{AD04C7A8-6EC8-394B-B642-714543743715}">
      <dgm:prSet/>
      <dgm:spPr/>
      <dgm:t>
        <a:bodyPr/>
        <a:lstStyle/>
        <a:p>
          <a:endParaRPr lang="en-US"/>
        </a:p>
      </dgm:t>
    </dgm:pt>
    <dgm:pt modelId="{DCFE0F33-DD83-A94E-BCDA-D1DED49D73CE}" type="sibTrans" cxnId="{AD04C7A8-6EC8-394B-B642-714543743715}">
      <dgm:prSet/>
      <dgm:spPr/>
      <dgm:t>
        <a:bodyPr/>
        <a:lstStyle/>
        <a:p>
          <a:endParaRPr lang="en-US"/>
        </a:p>
      </dgm:t>
    </dgm:pt>
    <dgm:pt modelId="{525BA91C-AB6E-2A41-B0F5-9F8C2C1F6508}">
      <dgm:prSet/>
      <dgm:spPr/>
      <dgm:t>
        <a:bodyPr/>
        <a:lstStyle/>
        <a:p>
          <a:r>
            <a:rPr lang="en-US" dirty="0" smtClean="0"/>
            <a:t>day0</a:t>
          </a:r>
          <a:endParaRPr lang="en-US" dirty="0"/>
        </a:p>
      </dgm:t>
    </dgm:pt>
    <dgm:pt modelId="{BCE0E1ED-AA9C-C941-9DFF-02D68FC0163B}" type="parTrans" cxnId="{4082F00B-E7AD-8C43-A811-54C54AA12C6E}">
      <dgm:prSet/>
      <dgm:spPr/>
      <dgm:t>
        <a:bodyPr/>
        <a:lstStyle/>
        <a:p>
          <a:endParaRPr lang="en-US"/>
        </a:p>
      </dgm:t>
    </dgm:pt>
    <dgm:pt modelId="{93D23CA6-976A-8045-92A1-EDF599129DC7}" type="sibTrans" cxnId="{4082F00B-E7AD-8C43-A811-54C54AA12C6E}">
      <dgm:prSet/>
      <dgm:spPr/>
      <dgm:t>
        <a:bodyPr/>
        <a:lstStyle/>
        <a:p>
          <a:endParaRPr lang="en-US"/>
        </a:p>
      </dgm:t>
    </dgm:pt>
    <dgm:pt modelId="{C3A578B3-4B47-9649-B3B5-C3CD81FBA202}">
      <dgm:prSet/>
      <dgm:spPr/>
      <dgm:t>
        <a:bodyPr/>
        <a:lstStyle/>
        <a:p>
          <a:r>
            <a:rPr lang="en-US" dirty="0" smtClean="0"/>
            <a:t>day7</a:t>
          </a:r>
          <a:endParaRPr lang="en-US" dirty="0"/>
        </a:p>
      </dgm:t>
    </dgm:pt>
    <dgm:pt modelId="{03F16362-DAC3-9342-BD3B-D4A3330B0942}" type="parTrans" cxnId="{353F27C3-FC96-7F4C-B1DB-CF41EBA2909B}">
      <dgm:prSet/>
      <dgm:spPr/>
      <dgm:t>
        <a:bodyPr/>
        <a:lstStyle/>
        <a:p>
          <a:endParaRPr lang="en-US"/>
        </a:p>
      </dgm:t>
    </dgm:pt>
    <dgm:pt modelId="{B3351710-4927-734F-B3F5-11AC499A81DF}" type="sibTrans" cxnId="{353F27C3-FC96-7F4C-B1DB-CF41EBA2909B}">
      <dgm:prSet/>
      <dgm:spPr/>
      <dgm:t>
        <a:bodyPr/>
        <a:lstStyle/>
        <a:p>
          <a:endParaRPr lang="en-US"/>
        </a:p>
      </dgm:t>
    </dgm:pt>
    <dgm:pt modelId="{2724005B-9B21-674C-AA90-39F847E66D22}">
      <dgm:prSet/>
      <dgm:spPr/>
      <dgm:t>
        <a:bodyPr/>
        <a:lstStyle/>
        <a:p>
          <a:r>
            <a:rPr lang="en-US" dirty="0" smtClean="0"/>
            <a:t>day14</a:t>
          </a:r>
          <a:endParaRPr lang="en-US" dirty="0"/>
        </a:p>
      </dgm:t>
    </dgm:pt>
    <dgm:pt modelId="{375AEB4B-6906-B349-B612-4ED1DFA04210}" type="parTrans" cxnId="{F881BEFC-1C18-8145-873E-5928555E717C}">
      <dgm:prSet/>
      <dgm:spPr/>
      <dgm:t>
        <a:bodyPr/>
        <a:lstStyle/>
        <a:p>
          <a:endParaRPr lang="en-US"/>
        </a:p>
      </dgm:t>
    </dgm:pt>
    <dgm:pt modelId="{13AC5BB0-6C26-B34D-A858-6A07A1773E09}" type="sibTrans" cxnId="{F881BEFC-1C18-8145-873E-5928555E717C}">
      <dgm:prSet/>
      <dgm:spPr/>
      <dgm:t>
        <a:bodyPr/>
        <a:lstStyle/>
        <a:p>
          <a:endParaRPr lang="en-US"/>
        </a:p>
      </dgm:t>
    </dgm:pt>
    <dgm:pt modelId="{4B1BA42E-B8D8-5D45-B821-E6D4667771E5}" type="pres">
      <dgm:prSet presAssocID="{DDBA65CB-1660-FF4F-A78A-71E1B68579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2B3DED-AB7E-9A42-8252-A3331C812041}" type="pres">
      <dgm:prSet presAssocID="{AE6A13A7-38DD-7B49-AE9D-03D6D6AAF9C5}" presName="hierRoot1" presStyleCnt="0"/>
      <dgm:spPr/>
    </dgm:pt>
    <dgm:pt modelId="{3BFE01FB-D039-3146-8642-64D123E491B1}" type="pres">
      <dgm:prSet presAssocID="{AE6A13A7-38DD-7B49-AE9D-03D6D6AAF9C5}" presName="composite" presStyleCnt="0"/>
      <dgm:spPr/>
    </dgm:pt>
    <dgm:pt modelId="{C2159AA5-F621-FA47-ADE3-A27D53D81209}" type="pres">
      <dgm:prSet presAssocID="{AE6A13A7-38DD-7B49-AE9D-03D6D6AAF9C5}" presName="background" presStyleLbl="node0" presStyleIdx="0" presStyleCnt="1"/>
      <dgm:spPr/>
    </dgm:pt>
    <dgm:pt modelId="{9D1BC047-426F-E64F-8907-8CC838047CEA}" type="pres">
      <dgm:prSet presAssocID="{AE6A13A7-38DD-7B49-AE9D-03D6D6AAF9C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CACD1-3253-824D-8260-8AC8B8F5B4A5}" type="pres">
      <dgm:prSet presAssocID="{AE6A13A7-38DD-7B49-AE9D-03D6D6AAF9C5}" presName="hierChild2" presStyleCnt="0"/>
      <dgm:spPr/>
    </dgm:pt>
    <dgm:pt modelId="{60297670-184C-E34E-BA60-09AC464E02F6}" type="pres">
      <dgm:prSet presAssocID="{4D5D24EC-E78F-F748-82E1-8ECBD75DBE55}" presName="Name10" presStyleLbl="parChTrans1D2" presStyleIdx="0" presStyleCnt="3"/>
      <dgm:spPr/>
    </dgm:pt>
    <dgm:pt modelId="{EA953DF1-C741-6143-828F-D8044EE5BFD0}" type="pres">
      <dgm:prSet presAssocID="{62BC61DB-DC5F-8D43-966F-BEE1A3D7E56B}" presName="hierRoot2" presStyleCnt="0"/>
      <dgm:spPr/>
    </dgm:pt>
    <dgm:pt modelId="{32693B64-844F-CC4F-9401-20934C48B676}" type="pres">
      <dgm:prSet presAssocID="{62BC61DB-DC5F-8D43-966F-BEE1A3D7E56B}" presName="composite2" presStyleCnt="0"/>
      <dgm:spPr/>
    </dgm:pt>
    <dgm:pt modelId="{C415EDE3-EE5B-2543-83FA-E572889B0CB0}" type="pres">
      <dgm:prSet presAssocID="{62BC61DB-DC5F-8D43-966F-BEE1A3D7E56B}" presName="background2" presStyleLbl="node2" presStyleIdx="0" presStyleCnt="3"/>
      <dgm:spPr/>
    </dgm:pt>
    <dgm:pt modelId="{BE7774E0-52DE-5B4A-AAF0-3BDCD6703B9B}" type="pres">
      <dgm:prSet presAssocID="{62BC61DB-DC5F-8D43-966F-BEE1A3D7E56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32AF1F-B7AA-DB46-A324-C2D68891B5C7}" type="pres">
      <dgm:prSet presAssocID="{62BC61DB-DC5F-8D43-966F-BEE1A3D7E56B}" presName="hierChild3" presStyleCnt="0"/>
      <dgm:spPr/>
    </dgm:pt>
    <dgm:pt modelId="{48D17AAF-31D3-5E42-9002-A95695AB4689}" type="pres">
      <dgm:prSet presAssocID="{A73B85A5-91B1-E241-B0CC-744F74889AB2}" presName="Name17" presStyleLbl="parChTrans1D3" presStyleIdx="0" presStyleCnt="9"/>
      <dgm:spPr/>
    </dgm:pt>
    <dgm:pt modelId="{6070A37A-7964-3447-9785-77FFEB5DDFA4}" type="pres">
      <dgm:prSet presAssocID="{BB59FA45-48EC-944D-9C60-BF215CEC4159}" presName="hierRoot3" presStyleCnt="0"/>
      <dgm:spPr/>
    </dgm:pt>
    <dgm:pt modelId="{EBF6D657-1E70-844A-9DA9-6EB4E8798D88}" type="pres">
      <dgm:prSet presAssocID="{BB59FA45-48EC-944D-9C60-BF215CEC4159}" presName="composite3" presStyleCnt="0"/>
      <dgm:spPr/>
    </dgm:pt>
    <dgm:pt modelId="{7EB88494-62AF-4541-B90D-02912A1D6F77}" type="pres">
      <dgm:prSet presAssocID="{BB59FA45-48EC-944D-9C60-BF215CEC4159}" presName="background3" presStyleLbl="node3" presStyleIdx="0" presStyleCnt="9"/>
      <dgm:spPr/>
    </dgm:pt>
    <dgm:pt modelId="{4EFD1DAA-68AD-1E49-B3F7-7F039C703B92}" type="pres">
      <dgm:prSet presAssocID="{BB59FA45-48EC-944D-9C60-BF215CEC415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EEDE9-E946-E946-B307-ACD571E80AF3}" type="pres">
      <dgm:prSet presAssocID="{BB59FA45-48EC-944D-9C60-BF215CEC4159}" presName="hierChild4" presStyleCnt="0"/>
      <dgm:spPr/>
    </dgm:pt>
    <dgm:pt modelId="{25724E55-D37F-6B47-B7F5-4D6F874D46DA}" type="pres">
      <dgm:prSet presAssocID="{AEF21657-DF76-1A4D-AE08-C85798724771}" presName="Name17" presStyleLbl="parChTrans1D3" presStyleIdx="1" presStyleCnt="9"/>
      <dgm:spPr/>
    </dgm:pt>
    <dgm:pt modelId="{3C508CB0-673F-334A-B6D1-1B0B7D068A4E}" type="pres">
      <dgm:prSet presAssocID="{F324AFDD-4209-B440-8A4B-D6D438D0181C}" presName="hierRoot3" presStyleCnt="0"/>
      <dgm:spPr/>
    </dgm:pt>
    <dgm:pt modelId="{4BC95699-0853-AE4C-8F94-F0911DC3BEB8}" type="pres">
      <dgm:prSet presAssocID="{F324AFDD-4209-B440-8A4B-D6D438D0181C}" presName="composite3" presStyleCnt="0"/>
      <dgm:spPr/>
    </dgm:pt>
    <dgm:pt modelId="{EFC6D213-4F72-DF4E-ABE9-E0328EE55FEC}" type="pres">
      <dgm:prSet presAssocID="{F324AFDD-4209-B440-8A4B-D6D438D0181C}" presName="background3" presStyleLbl="node3" presStyleIdx="1" presStyleCnt="9"/>
      <dgm:spPr/>
    </dgm:pt>
    <dgm:pt modelId="{5D9A4157-64E5-5D45-9FB3-349B7EDB1EC2}" type="pres">
      <dgm:prSet presAssocID="{F324AFDD-4209-B440-8A4B-D6D438D0181C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5FB83-AE3C-5B4D-B8BC-0CD7F12D544C}" type="pres">
      <dgm:prSet presAssocID="{F324AFDD-4209-B440-8A4B-D6D438D0181C}" presName="hierChild4" presStyleCnt="0"/>
      <dgm:spPr/>
    </dgm:pt>
    <dgm:pt modelId="{E5BB3635-9361-DF4B-8F1D-B7010E72EC71}" type="pres">
      <dgm:prSet presAssocID="{1D8B8242-44B0-A74D-AA7F-8F8283B9A3FE}" presName="Name17" presStyleLbl="parChTrans1D3" presStyleIdx="2" presStyleCnt="9"/>
      <dgm:spPr/>
    </dgm:pt>
    <dgm:pt modelId="{4658A24A-E57F-DA46-B3DA-2D959682CEA5}" type="pres">
      <dgm:prSet presAssocID="{651B3CC7-955D-9946-A785-AB6339579351}" presName="hierRoot3" presStyleCnt="0"/>
      <dgm:spPr/>
    </dgm:pt>
    <dgm:pt modelId="{1CA2A559-6FE2-F04E-BBF4-8EA5007E26B0}" type="pres">
      <dgm:prSet presAssocID="{651B3CC7-955D-9946-A785-AB6339579351}" presName="composite3" presStyleCnt="0"/>
      <dgm:spPr/>
    </dgm:pt>
    <dgm:pt modelId="{C80B3A2A-7A82-C241-9FF0-67E851417E8B}" type="pres">
      <dgm:prSet presAssocID="{651B3CC7-955D-9946-A785-AB6339579351}" presName="background3" presStyleLbl="node3" presStyleIdx="2" presStyleCnt="9"/>
      <dgm:spPr/>
    </dgm:pt>
    <dgm:pt modelId="{E94885F3-9F42-0949-BFD5-7697A4051A91}" type="pres">
      <dgm:prSet presAssocID="{651B3CC7-955D-9946-A785-AB6339579351}" presName="text3" presStyleLbl="fgAcc3" presStyleIdx="2" presStyleCnt="9">
        <dgm:presLayoutVars>
          <dgm:chPref val="3"/>
        </dgm:presLayoutVars>
      </dgm:prSet>
      <dgm:spPr/>
    </dgm:pt>
    <dgm:pt modelId="{65B564F9-89D9-A347-BEA6-7FB2E89C7A5B}" type="pres">
      <dgm:prSet presAssocID="{651B3CC7-955D-9946-A785-AB6339579351}" presName="hierChild4" presStyleCnt="0"/>
      <dgm:spPr/>
    </dgm:pt>
    <dgm:pt modelId="{14BFA781-DF7C-F24C-BAA1-F40FB62377F7}" type="pres">
      <dgm:prSet presAssocID="{01A957FC-2056-4648-A5AC-82515026B3F7}" presName="Name10" presStyleLbl="parChTrans1D2" presStyleIdx="1" presStyleCnt="3"/>
      <dgm:spPr/>
    </dgm:pt>
    <dgm:pt modelId="{2D65BD02-EE27-AE41-908F-8178D9D15D37}" type="pres">
      <dgm:prSet presAssocID="{8CD58448-885C-614D-88FE-0956289C265A}" presName="hierRoot2" presStyleCnt="0"/>
      <dgm:spPr/>
    </dgm:pt>
    <dgm:pt modelId="{BA9394A2-A99B-7C4B-A127-0929E4CD9543}" type="pres">
      <dgm:prSet presAssocID="{8CD58448-885C-614D-88FE-0956289C265A}" presName="composite2" presStyleCnt="0"/>
      <dgm:spPr/>
    </dgm:pt>
    <dgm:pt modelId="{42BDBED7-1F74-CB43-9D0E-735C3B849708}" type="pres">
      <dgm:prSet presAssocID="{8CD58448-885C-614D-88FE-0956289C265A}" presName="background2" presStyleLbl="node2" presStyleIdx="1" presStyleCnt="3"/>
      <dgm:spPr/>
    </dgm:pt>
    <dgm:pt modelId="{0DF09A59-9203-2447-9448-4710587A7131}" type="pres">
      <dgm:prSet presAssocID="{8CD58448-885C-614D-88FE-0956289C265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9D29A-13A1-5C4D-ABC8-11570F747C28}" type="pres">
      <dgm:prSet presAssocID="{8CD58448-885C-614D-88FE-0956289C265A}" presName="hierChild3" presStyleCnt="0"/>
      <dgm:spPr/>
    </dgm:pt>
    <dgm:pt modelId="{658638EE-06AA-5645-87EB-704418C3CD4E}" type="pres">
      <dgm:prSet presAssocID="{F3324CF2-2900-1642-86F1-5F17B8D59BF3}" presName="Name17" presStyleLbl="parChTrans1D3" presStyleIdx="3" presStyleCnt="9"/>
      <dgm:spPr/>
    </dgm:pt>
    <dgm:pt modelId="{4BD39A10-2329-DE49-8D05-E39C65424234}" type="pres">
      <dgm:prSet presAssocID="{F233170A-D676-C440-AC3F-06B28C58329D}" presName="hierRoot3" presStyleCnt="0"/>
      <dgm:spPr/>
    </dgm:pt>
    <dgm:pt modelId="{6AB33065-6B75-C34E-8AAD-E57EDB7FBDD9}" type="pres">
      <dgm:prSet presAssocID="{F233170A-D676-C440-AC3F-06B28C58329D}" presName="composite3" presStyleCnt="0"/>
      <dgm:spPr/>
    </dgm:pt>
    <dgm:pt modelId="{7312915A-B586-4F4E-B6FD-D1EBEE9AEFFC}" type="pres">
      <dgm:prSet presAssocID="{F233170A-D676-C440-AC3F-06B28C58329D}" presName="background3" presStyleLbl="node3" presStyleIdx="3" presStyleCnt="9"/>
      <dgm:spPr/>
    </dgm:pt>
    <dgm:pt modelId="{A9F1D04C-6DEA-B14C-A808-EFC6A24129C9}" type="pres">
      <dgm:prSet presAssocID="{F233170A-D676-C440-AC3F-06B28C58329D}" presName="text3" presStyleLbl="fgAcc3" presStyleIdx="3" presStyleCnt="9">
        <dgm:presLayoutVars>
          <dgm:chPref val="3"/>
        </dgm:presLayoutVars>
      </dgm:prSet>
      <dgm:spPr/>
    </dgm:pt>
    <dgm:pt modelId="{41980F71-4A04-1E47-9672-56177E828472}" type="pres">
      <dgm:prSet presAssocID="{F233170A-D676-C440-AC3F-06B28C58329D}" presName="hierChild4" presStyleCnt="0"/>
      <dgm:spPr/>
    </dgm:pt>
    <dgm:pt modelId="{964BE3F0-5F47-2843-863E-1C53DF266ED2}" type="pres">
      <dgm:prSet presAssocID="{1D578A36-3FCA-0543-BA39-F765043E269B}" presName="Name17" presStyleLbl="parChTrans1D3" presStyleIdx="4" presStyleCnt="9"/>
      <dgm:spPr/>
    </dgm:pt>
    <dgm:pt modelId="{2A76DD55-F444-A046-A45C-26DEA84FE82F}" type="pres">
      <dgm:prSet presAssocID="{445E6A1A-2749-374A-9AC4-61202ED839A6}" presName="hierRoot3" presStyleCnt="0"/>
      <dgm:spPr/>
    </dgm:pt>
    <dgm:pt modelId="{46694ED0-41FB-D54B-A5F0-4685E7D65C58}" type="pres">
      <dgm:prSet presAssocID="{445E6A1A-2749-374A-9AC4-61202ED839A6}" presName="composite3" presStyleCnt="0"/>
      <dgm:spPr/>
    </dgm:pt>
    <dgm:pt modelId="{C0631A02-B940-4345-8B9B-C5C85A2E8038}" type="pres">
      <dgm:prSet presAssocID="{445E6A1A-2749-374A-9AC4-61202ED839A6}" presName="background3" presStyleLbl="node3" presStyleIdx="4" presStyleCnt="9"/>
      <dgm:spPr/>
    </dgm:pt>
    <dgm:pt modelId="{39D32D57-A44A-634B-A163-8B723A2EDCAD}" type="pres">
      <dgm:prSet presAssocID="{445E6A1A-2749-374A-9AC4-61202ED839A6}" presName="text3" presStyleLbl="fgAcc3" presStyleIdx="4" presStyleCnt="9">
        <dgm:presLayoutVars>
          <dgm:chPref val="3"/>
        </dgm:presLayoutVars>
      </dgm:prSet>
      <dgm:spPr/>
    </dgm:pt>
    <dgm:pt modelId="{86614E07-B5AF-CA4D-8D02-E68724A0804F}" type="pres">
      <dgm:prSet presAssocID="{445E6A1A-2749-374A-9AC4-61202ED839A6}" presName="hierChild4" presStyleCnt="0"/>
      <dgm:spPr/>
    </dgm:pt>
    <dgm:pt modelId="{0B23A5EB-2C0C-BA44-894D-9ADF94B81BF3}" type="pres">
      <dgm:prSet presAssocID="{3EF26E42-0963-A141-A254-F442276E7A27}" presName="Name17" presStyleLbl="parChTrans1D3" presStyleIdx="5" presStyleCnt="9"/>
      <dgm:spPr/>
    </dgm:pt>
    <dgm:pt modelId="{09413071-65A6-BD4E-9205-6AEBF97C76A2}" type="pres">
      <dgm:prSet presAssocID="{30C22CE1-E028-E54B-8B44-63F74E69AFCC}" presName="hierRoot3" presStyleCnt="0"/>
      <dgm:spPr/>
    </dgm:pt>
    <dgm:pt modelId="{9511884E-4255-564B-9183-F816D7540AAF}" type="pres">
      <dgm:prSet presAssocID="{30C22CE1-E028-E54B-8B44-63F74E69AFCC}" presName="composite3" presStyleCnt="0"/>
      <dgm:spPr/>
    </dgm:pt>
    <dgm:pt modelId="{DD25E96E-5B96-FA4D-A666-6B9F7DC4B463}" type="pres">
      <dgm:prSet presAssocID="{30C22CE1-E028-E54B-8B44-63F74E69AFCC}" presName="background3" presStyleLbl="node3" presStyleIdx="5" presStyleCnt="9"/>
      <dgm:spPr/>
    </dgm:pt>
    <dgm:pt modelId="{D7584AC9-E101-B544-A0CB-99C2225A4CB6}" type="pres">
      <dgm:prSet presAssocID="{30C22CE1-E028-E54B-8B44-63F74E69AFCC}" presName="text3" presStyleLbl="fgAcc3" presStyleIdx="5" presStyleCnt="9">
        <dgm:presLayoutVars>
          <dgm:chPref val="3"/>
        </dgm:presLayoutVars>
      </dgm:prSet>
      <dgm:spPr/>
    </dgm:pt>
    <dgm:pt modelId="{692B1548-BD2F-D642-81EE-A98A262500DD}" type="pres">
      <dgm:prSet presAssocID="{30C22CE1-E028-E54B-8B44-63F74E69AFCC}" presName="hierChild4" presStyleCnt="0"/>
      <dgm:spPr/>
    </dgm:pt>
    <dgm:pt modelId="{B904C9A4-4919-AF4F-A12B-01037242DCDB}" type="pres">
      <dgm:prSet presAssocID="{3C26A3FB-9FC8-794A-8A9F-C8DF7696B3FB}" presName="Name10" presStyleLbl="parChTrans1D2" presStyleIdx="2" presStyleCnt="3"/>
      <dgm:spPr/>
    </dgm:pt>
    <dgm:pt modelId="{82E76375-28F1-B340-ACCB-6E0C7B85F5C4}" type="pres">
      <dgm:prSet presAssocID="{24952C69-2931-864B-A652-F31BFBE87C9E}" presName="hierRoot2" presStyleCnt="0"/>
      <dgm:spPr/>
    </dgm:pt>
    <dgm:pt modelId="{721F8295-B36C-9945-897F-6334FDBC3127}" type="pres">
      <dgm:prSet presAssocID="{24952C69-2931-864B-A652-F31BFBE87C9E}" presName="composite2" presStyleCnt="0"/>
      <dgm:spPr/>
    </dgm:pt>
    <dgm:pt modelId="{AAD7BADC-0ECA-CA41-A985-2B918E9AD027}" type="pres">
      <dgm:prSet presAssocID="{24952C69-2931-864B-A652-F31BFBE87C9E}" presName="background2" presStyleLbl="node2" presStyleIdx="2" presStyleCnt="3"/>
      <dgm:spPr/>
    </dgm:pt>
    <dgm:pt modelId="{22C656F1-0809-2746-AD3D-E04A7C40EB3A}" type="pres">
      <dgm:prSet presAssocID="{24952C69-2931-864B-A652-F31BFBE87C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656DA-6244-0843-BAC6-F1166B553C4D}" type="pres">
      <dgm:prSet presAssocID="{24952C69-2931-864B-A652-F31BFBE87C9E}" presName="hierChild3" presStyleCnt="0"/>
      <dgm:spPr/>
    </dgm:pt>
    <dgm:pt modelId="{A5031F75-57E7-A848-AF69-DA0D386C3088}" type="pres">
      <dgm:prSet presAssocID="{BCE0E1ED-AA9C-C941-9DFF-02D68FC0163B}" presName="Name17" presStyleLbl="parChTrans1D3" presStyleIdx="6" presStyleCnt="9"/>
      <dgm:spPr/>
    </dgm:pt>
    <dgm:pt modelId="{E319440C-D3E2-114A-BEFC-7B73E28EDC1C}" type="pres">
      <dgm:prSet presAssocID="{525BA91C-AB6E-2A41-B0F5-9F8C2C1F6508}" presName="hierRoot3" presStyleCnt="0"/>
      <dgm:spPr/>
    </dgm:pt>
    <dgm:pt modelId="{49D34597-B629-FF42-9EED-99EFBC1C6815}" type="pres">
      <dgm:prSet presAssocID="{525BA91C-AB6E-2A41-B0F5-9F8C2C1F6508}" presName="composite3" presStyleCnt="0"/>
      <dgm:spPr/>
    </dgm:pt>
    <dgm:pt modelId="{E07DA7EE-60BD-D943-AE54-4BA0B6F651C0}" type="pres">
      <dgm:prSet presAssocID="{525BA91C-AB6E-2A41-B0F5-9F8C2C1F6508}" presName="background3" presStyleLbl="node3" presStyleIdx="6" presStyleCnt="9"/>
      <dgm:spPr/>
    </dgm:pt>
    <dgm:pt modelId="{AD736842-EF6C-B34F-B141-6A7D778E9C5A}" type="pres">
      <dgm:prSet presAssocID="{525BA91C-AB6E-2A41-B0F5-9F8C2C1F6508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AE58C6-C29F-C846-B8CC-3EEF4F0095E0}" type="pres">
      <dgm:prSet presAssocID="{525BA91C-AB6E-2A41-B0F5-9F8C2C1F6508}" presName="hierChild4" presStyleCnt="0"/>
      <dgm:spPr/>
    </dgm:pt>
    <dgm:pt modelId="{891DD7CE-48BB-E641-8E26-B7F366F994D5}" type="pres">
      <dgm:prSet presAssocID="{03F16362-DAC3-9342-BD3B-D4A3330B0942}" presName="Name17" presStyleLbl="parChTrans1D3" presStyleIdx="7" presStyleCnt="9"/>
      <dgm:spPr/>
    </dgm:pt>
    <dgm:pt modelId="{5765D213-A904-9841-BED0-7540B65B1E32}" type="pres">
      <dgm:prSet presAssocID="{C3A578B3-4B47-9649-B3B5-C3CD81FBA202}" presName="hierRoot3" presStyleCnt="0"/>
      <dgm:spPr/>
    </dgm:pt>
    <dgm:pt modelId="{04038A63-212C-CE46-9E63-AFF2D58F4797}" type="pres">
      <dgm:prSet presAssocID="{C3A578B3-4B47-9649-B3B5-C3CD81FBA202}" presName="composite3" presStyleCnt="0"/>
      <dgm:spPr/>
    </dgm:pt>
    <dgm:pt modelId="{FB59FA1D-74C9-8740-833E-D61F40A56B0C}" type="pres">
      <dgm:prSet presAssocID="{C3A578B3-4B47-9649-B3B5-C3CD81FBA202}" presName="background3" presStyleLbl="node3" presStyleIdx="7" presStyleCnt="9"/>
      <dgm:spPr/>
    </dgm:pt>
    <dgm:pt modelId="{D6BE77A8-6C63-3345-8D5E-B5C733D22EE1}" type="pres">
      <dgm:prSet presAssocID="{C3A578B3-4B47-9649-B3B5-C3CD81FBA202}" presName="text3" presStyleLbl="fgAcc3" presStyleIdx="7" presStyleCnt="9">
        <dgm:presLayoutVars>
          <dgm:chPref val="3"/>
        </dgm:presLayoutVars>
      </dgm:prSet>
      <dgm:spPr/>
    </dgm:pt>
    <dgm:pt modelId="{023CFF6D-D82E-2747-8223-14C86AAEDB8F}" type="pres">
      <dgm:prSet presAssocID="{C3A578B3-4B47-9649-B3B5-C3CD81FBA202}" presName="hierChild4" presStyleCnt="0"/>
      <dgm:spPr/>
    </dgm:pt>
    <dgm:pt modelId="{EE994E7B-FF8E-0245-8E66-548A2A112A8D}" type="pres">
      <dgm:prSet presAssocID="{375AEB4B-6906-B349-B612-4ED1DFA04210}" presName="Name17" presStyleLbl="parChTrans1D3" presStyleIdx="8" presStyleCnt="9"/>
      <dgm:spPr/>
    </dgm:pt>
    <dgm:pt modelId="{8472BAC3-5F66-1044-880E-369D9E1E77CF}" type="pres">
      <dgm:prSet presAssocID="{2724005B-9B21-674C-AA90-39F847E66D22}" presName="hierRoot3" presStyleCnt="0"/>
      <dgm:spPr/>
    </dgm:pt>
    <dgm:pt modelId="{7B78D515-DFAD-E743-9663-93BD2053D7A1}" type="pres">
      <dgm:prSet presAssocID="{2724005B-9B21-674C-AA90-39F847E66D22}" presName="composite3" presStyleCnt="0"/>
      <dgm:spPr/>
    </dgm:pt>
    <dgm:pt modelId="{70B8ECD8-D44D-EB40-9D01-271982A2BE0F}" type="pres">
      <dgm:prSet presAssocID="{2724005B-9B21-674C-AA90-39F847E66D22}" presName="background3" presStyleLbl="node3" presStyleIdx="8" presStyleCnt="9"/>
      <dgm:spPr/>
    </dgm:pt>
    <dgm:pt modelId="{382CB16E-5350-874A-8332-829C0D99B93A}" type="pres">
      <dgm:prSet presAssocID="{2724005B-9B21-674C-AA90-39F847E66D22}" presName="text3" presStyleLbl="fgAcc3" presStyleIdx="8" presStyleCnt="9">
        <dgm:presLayoutVars>
          <dgm:chPref val="3"/>
        </dgm:presLayoutVars>
      </dgm:prSet>
      <dgm:spPr/>
    </dgm:pt>
    <dgm:pt modelId="{FD2F3800-A588-FA48-9FA8-A7C8764A6DDC}" type="pres">
      <dgm:prSet presAssocID="{2724005B-9B21-674C-AA90-39F847E66D22}" presName="hierChild4" presStyleCnt="0"/>
      <dgm:spPr/>
    </dgm:pt>
  </dgm:ptLst>
  <dgm:cxnLst>
    <dgm:cxn modelId="{39B525D2-3D81-FC46-8A5B-6AACC38557B2}" type="presOf" srcId="{3C26A3FB-9FC8-794A-8A9F-C8DF7696B3FB}" destId="{B904C9A4-4919-AF4F-A12B-01037242DCDB}" srcOrd="0" destOrd="0" presId="urn:microsoft.com/office/officeart/2005/8/layout/hierarchy1"/>
    <dgm:cxn modelId="{F881BEFC-1C18-8145-873E-5928555E717C}" srcId="{24952C69-2931-864B-A652-F31BFBE87C9E}" destId="{2724005B-9B21-674C-AA90-39F847E66D22}" srcOrd="2" destOrd="0" parTransId="{375AEB4B-6906-B349-B612-4ED1DFA04210}" sibTransId="{13AC5BB0-6C26-B34D-A858-6A07A1773E09}"/>
    <dgm:cxn modelId="{AD04C7A8-6EC8-394B-B642-714543743715}" srcId="{8CD58448-885C-614D-88FE-0956289C265A}" destId="{30C22CE1-E028-E54B-8B44-63F74E69AFCC}" srcOrd="2" destOrd="0" parTransId="{3EF26E42-0963-A141-A254-F442276E7A27}" sibTransId="{DCFE0F33-DD83-A94E-BCDA-D1DED49D73CE}"/>
    <dgm:cxn modelId="{D01924DC-944E-2C4D-A3EE-099FE48EE914}" type="presOf" srcId="{375AEB4B-6906-B349-B612-4ED1DFA04210}" destId="{EE994E7B-FF8E-0245-8E66-548A2A112A8D}" srcOrd="0" destOrd="0" presId="urn:microsoft.com/office/officeart/2005/8/layout/hierarchy1"/>
    <dgm:cxn modelId="{66435BD6-190D-2A43-A02C-019E23EF0A11}" type="presOf" srcId="{AEF21657-DF76-1A4D-AE08-C85798724771}" destId="{25724E55-D37F-6B47-B7F5-4D6F874D46DA}" srcOrd="0" destOrd="0" presId="urn:microsoft.com/office/officeart/2005/8/layout/hierarchy1"/>
    <dgm:cxn modelId="{4082F00B-E7AD-8C43-A811-54C54AA12C6E}" srcId="{24952C69-2931-864B-A652-F31BFBE87C9E}" destId="{525BA91C-AB6E-2A41-B0F5-9F8C2C1F6508}" srcOrd="0" destOrd="0" parTransId="{BCE0E1ED-AA9C-C941-9DFF-02D68FC0163B}" sibTransId="{93D23CA6-976A-8045-92A1-EDF599129DC7}"/>
    <dgm:cxn modelId="{77C23239-01FF-944B-9DED-0855FA6AB834}" type="presOf" srcId="{A73B85A5-91B1-E241-B0CC-744F74889AB2}" destId="{48D17AAF-31D3-5E42-9002-A95695AB4689}" srcOrd="0" destOrd="0" presId="urn:microsoft.com/office/officeart/2005/8/layout/hierarchy1"/>
    <dgm:cxn modelId="{05B7F9DB-A128-FB43-A7FE-5E6248D07B89}" type="presOf" srcId="{AE6A13A7-38DD-7B49-AE9D-03D6D6AAF9C5}" destId="{9D1BC047-426F-E64F-8907-8CC838047CEA}" srcOrd="0" destOrd="0" presId="urn:microsoft.com/office/officeart/2005/8/layout/hierarchy1"/>
    <dgm:cxn modelId="{E408B9EC-8FB8-AC42-8494-CE659EBCC6ED}" type="presOf" srcId="{F3324CF2-2900-1642-86F1-5F17B8D59BF3}" destId="{658638EE-06AA-5645-87EB-704418C3CD4E}" srcOrd="0" destOrd="0" presId="urn:microsoft.com/office/officeart/2005/8/layout/hierarchy1"/>
    <dgm:cxn modelId="{85E9CF75-1ECA-5E42-B39D-67BB6772B0EB}" type="presOf" srcId="{62BC61DB-DC5F-8D43-966F-BEE1A3D7E56B}" destId="{BE7774E0-52DE-5B4A-AAF0-3BDCD6703B9B}" srcOrd="0" destOrd="0" presId="urn:microsoft.com/office/officeart/2005/8/layout/hierarchy1"/>
    <dgm:cxn modelId="{7C339469-B4C7-AC40-A10F-2C3300988659}" type="presOf" srcId="{2724005B-9B21-674C-AA90-39F847E66D22}" destId="{382CB16E-5350-874A-8332-829C0D99B93A}" srcOrd="0" destOrd="0" presId="urn:microsoft.com/office/officeart/2005/8/layout/hierarchy1"/>
    <dgm:cxn modelId="{64CB0506-690B-BF4D-9F27-A62B93D85B36}" type="presOf" srcId="{525BA91C-AB6E-2A41-B0F5-9F8C2C1F6508}" destId="{AD736842-EF6C-B34F-B141-6A7D778E9C5A}" srcOrd="0" destOrd="0" presId="urn:microsoft.com/office/officeart/2005/8/layout/hierarchy1"/>
    <dgm:cxn modelId="{353F27C3-FC96-7F4C-B1DB-CF41EBA2909B}" srcId="{24952C69-2931-864B-A652-F31BFBE87C9E}" destId="{C3A578B3-4B47-9649-B3B5-C3CD81FBA202}" srcOrd="1" destOrd="0" parTransId="{03F16362-DAC3-9342-BD3B-D4A3330B0942}" sibTransId="{B3351710-4927-734F-B3F5-11AC499A81DF}"/>
    <dgm:cxn modelId="{3E874B82-E9A0-0445-9620-8A47F3DDE25B}" type="presOf" srcId="{BCE0E1ED-AA9C-C941-9DFF-02D68FC0163B}" destId="{A5031F75-57E7-A848-AF69-DA0D386C3088}" srcOrd="0" destOrd="0" presId="urn:microsoft.com/office/officeart/2005/8/layout/hierarchy1"/>
    <dgm:cxn modelId="{2642ACBE-CBB0-3A45-92A6-CC8D2A8B375C}" srcId="{62BC61DB-DC5F-8D43-966F-BEE1A3D7E56B}" destId="{BB59FA45-48EC-944D-9C60-BF215CEC4159}" srcOrd="0" destOrd="0" parTransId="{A73B85A5-91B1-E241-B0CC-744F74889AB2}" sibTransId="{0FBA17DC-AC72-D945-9FE6-749D89F6FA9B}"/>
    <dgm:cxn modelId="{6DB4CD64-C0C5-C64A-9790-D947ED5CE3C4}" type="presOf" srcId="{445E6A1A-2749-374A-9AC4-61202ED839A6}" destId="{39D32D57-A44A-634B-A163-8B723A2EDCAD}" srcOrd="0" destOrd="0" presId="urn:microsoft.com/office/officeart/2005/8/layout/hierarchy1"/>
    <dgm:cxn modelId="{6AB0FE2D-7B40-FF44-AF32-CF7B8FA28075}" srcId="{62BC61DB-DC5F-8D43-966F-BEE1A3D7E56B}" destId="{651B3CC7-955D-9946-A785-AB6339579351}" srcOrd="2" destOrd="0" parTransId="{1D8B8242-44B0-A74D-AA7F-8F8283B9A3FE}" sibTransId="{17C4A973-DCC6-A841-BCC0-7355D479BD32}"/>
    <dgm:cxn modelId="{8C8CC61A-8A79-8A4E-A6A3-62FF67B1ECC1}" srcId="{62BC61DB-DC5F-8D43-966F-BEE1A3D7E56B}" destId="{F324AFDD-4209-B440-8A4B-D6D438D0181C}" srcOrd="1" destOrd="0" parTransId="{AEF21657-DF76-1A4D-AE08-C85798724771}" sibTransId="{FE99D250-A4CF-0F42-B785-B7C3673E5799}"/>
    <dgm:cxn modelId="{F7FD152E-C4DE-3B4C-AF16-37A0ABD9F0FF}" type="presOf" srcId="{8CD58448-885C-614D-88FE-0956289C265A}" destId="{0DF09A59-9203-2447-9448-4710587A7131}" srcOrd="0" destOrd="0" presId="urn:microsoft.com/office/officeart/2005/8/layout/hierarchy1"/>
    <dgm:cxn modelId="{15A7AEE0-05BF-AB47-A1E7-895B369D97D7}" type="presOf" srcId="{F324AFDD-4209-B440-8A4B-D6D438D0181C}" destId="{5D9A4157-64E5-5D45-9FB3-349B7EDB1EC2}" srcOrd="0" destOrd="0" presId="urn:microsoft.com/office/officeart/2005/8/layout/hierarchy1"/>
    <dgm:cxn modelId="{649D1B9D-0B3E-E345-BB80-2205E2DC74E3}" srcId="{AE6A13A7-38DD-7B49-AE9D-03D6D6AAF9C5}" destId="{24952C69-2931-864B-A652-F31BFBE87C9E}" srcOrd="2" destOrd="0" parTransId="{3C26A3FB-9FC8-794A-8A9F-C8DF7696B3FB}" sibTransId="{B7B702AE-F98F-EC4D-AB6E-A36BE989A4F5}"/>
    <dgm:cxn modelId="{A1D2DC0C-2C67-044E-953A-0C340587F09F}" type="presOf" srcId="{C3A578B3-4B47-9649-B3B5-C3CD81FBA202}" destId="{D6BE77A8-6C63-3345-8D5E-B5C733D22EE1}" srcOrd="0" destOrd="0" presId="urn:microsoft.com/office/officeart/2005/8/layout/hierarchy1"/>
    <dgm:cxn modelId="{76F5D069-6490-2248-ABFC-E8AF692C5394}" srcId="{AE6A13A7-38DD-7B49-AE9D-03D6D6AAF9C5}" destId="{8CD58448-885C-614D-88FE-0956289C265A}" srcOrd="1" destOrd="0" parTransId="{01A957FC-2056-4648-A5AC-82515026B3F7}" sibTransId="{F35C7260-6B24-944A-BFF4-BCFC88E1F4D0}"/>
    <dgm:cxn modelId="{A5FF82E7-D509-6444-B2E5-580FA7722494}" srcId="{DDBA65CB-1660-FF4F-A78A-71E1B68579A6}" destId="{AE6A13A7-38DD-7B49-AE9D-03D6D6AAF9C5}" srcOrd="0" destOrd="0" parTransId="{C89DDF39-DB27-874E-BAFF-6B1AC17E9055}" sibTransId="{86A18D88-A050-A04E-B6E1-966991E7D8EB}"/>
    <dgm:cxn modelId="{53255312-8EB2-D640-B62D-C6E971D1C156}" type="presOf" srcId="{1D8B8242-44B0-A74D-AA7F-8F8283B9A3FE}" destId="{E5BB3635-9361-DF4B-8F1D-B7010E72EC71}" srcOrd="0" destOrd="0" presId="urn:microsoft.com/office/officeart/2005/8/layout/hierarchy1"/>
    <dgm:cxn modelId="{2611BB3B-A0E6-4644-9C5B-B40B1F52D542}" type="presOf" srcId="{1D578A36-3FCA-0543-BA39-F765043E269B}" destId="{964BE3F0-5F47-2843-863E-1C53DF266ED2}" srcOrd="0" destOrd="0" presId="urn:microsoft.com/office/officeart/2005/8/layout/hierarchy1"/>
    <dgm:cxn modelId="{04354282-529E-D445-948D-CC2DF1A1CB31}" type="presOf" srcId="{F233170A-D676-C440-AC3F-06B28C58329D}" destId="{A9F1D04C-6DEA-B14C-A808-EFC6A24129C9}" srcOrd="0" destOrd="0" presId="urn:microsoft.com/office/officeart/2005/8/layout/hierarchy1"/>
    <dgm:cxn modelId="{CC05A405-1FCA-904B-9337-AFE39EF33589}" type="presOf" srcId="{01A957FC-2056-4648-A5AC-82515026B3F7}" destId="{14BFA781-DF7C-F24C-BAA1-F40FB62377F7}" srcOrd="0" destOrd="0" presId="urn:microsoft.com/office/officeart/2005/8/layout/hierarchy1"/>
    <dgm:cxn modelId="{A02D1122-E86B-774F-9103-AEAB3EE3E3F9}" type="presOf" srcId="{BB59FA45-48EC-944D-9C60-BF215CEC4159}" destId="{4EFD1DAA-68AD-1E49-B3F7-7F039C703B92}" srcOrd="0" destOrd="0" presId="urn:microsoft.com/office/officeart/2005/8/layout/hierarchy1"/>
    <dgm:cxn modelId="{20897C7E-D627-0F4E-BD56-B7794916E7BE}" type="presOf" srcId="{03F16362-DAC3-9342-BD3B-D4A3330B0942}" destId="{891DD7CE-48BB-E641-8E26-B7F366F994D5}" srcOrd="0" destOrd="0" presId="urn:microsoft.com/office/officeart/2005/8/layout/hierarchy1"/>
    <dgm:cxn modelId="{C04A61C0-0B91-8142-B9C3-C3E0FBCEC25D}" type="presOf" srcId="{30C22CE1-E028-E54B-8B44-63F74E69AFCC}" destId="{D7584AC9-E101-B544-A0CB-99C2225A4CB6}" srcOrd="0" destOrd="0" presId="urn:microsoft.com/office/officeart/2005/8/layout/hierarchy1"/>
    <dgm:cxn modelId="{032E5DE3-F9C3-E244-9774-A2C8B45F20A0}" type="presOf" srcId="{24952C69-2931-864B-A652-F31BFBE87C9E}" destId="{22C656F1-0809-2746-AD3D-E04A7C40EB3A}" srcOrd="0" destOrd="0" presId="urn:microsoft.com/office/officeart/2005/8/layout/hierarchy1"/>
    <dgm:cxn modelId="{BF852A0F-EA60-904C-B7DD-6D55EAA315DC}" srcId="{8CD58448-885C-614D-88FE-0956289C265A}" destId="{445E6A1A-2749-374A-9AC4-61202ED839A6}" srcOrd="1" destOrd="0" parTransId="{1D578A36-3FCA-0543-BA39-F765043E269B}" sibTransId="{5E73F0CD-5033-D44F-8A49-37E82AA83EC5}"/>
    <dgm:cxn modelId="{8D2E7648-8C12-D24D-8177-10098CDCB6FA}" type="presOf" srcId="{4D5D24EC-E78F-F748-82E1-8ECBD75DBE55}" destId="{60297670-184C-E34E-BA60-09AC464E02F6}" srcOrd="0" destOrd="0" presId="urn:microsoft.com/office/officeart/2005/8/layout/hierarchy1"/>
    <dgm:cxn modelId="{89091342-5CB6-D745-A8E1-D44473CBE724}" srcId="{8CD58448-885C-614D-88FE-0956289C265A}" destId="{F233170A-D676-C440-AC3F-06B28C58329D}" srcOrd="0" destOrd="0" parTransId="{F3324CF2-2900-1642-86F1-5F17B8D59BF3}" sibTransId="{03329606-1628-C245-B671-48884F2BA29B}"/>
    <dgm:cxn modelId="{B2C325EF-1E3F-204D-9C0E-18FD63F2D88D}" srcId="{AE6A13A7-38DD-7B49-AE9D-03D6D6AAF9C5}" destId="{62BC61DB-DC5F-8D43-966F-BEE1A3D7E56B}" srcOrd="0" destOrd="0" parTransId="{4D5D24EC-E78F-F748-82E1-8ECBD75DBE55}" sibTransId="{0C159FE4-53FA-E148-A611-41F07184F36E}"/>
    <dgm:cxn modelId="{4C5692AF-7389-BC4B-8C06-25092F54EEBF}" type="presOf" srcId="{3EF26E42-0963-A141-A254-F442276E7A27}" destId="{0B23A5EB-2C0C-BA44-894D-9ADF94B81BF3}" srcOrd="0" destOrd="0" presId="urn:microsoft.com/office/officeart/2005/8/layout/hierarchy1"/>
    <dgm:cxn modelId="{598BD5F6-A57B-BE4B-82BA-C6FFD0E70288}" type="presOf" srcId="{651B3CC7-955D-9946-A785-AB6339579351}" destId="{E94885F3-9F42-0949-BFD5-7697A4051A91}" srcOrd="0" destOrd="0" presId="urn:microsoft.com/office/officeart/2005/8/layout/hierarchy1"/>
    <dgm:cxn modelId="{BAF1E77A-8878-8648-8913-F94E63621B40}" type="presOf" srcId="{DDBA65CB-1660-FF4F-A78A-71E1B68579A6}" destId="{4B1BA42E-B8D8-5D45-B821-E6D4667771E5}" srcOrd="0" destOrd="0" presId="urn:microsoft.com/office/officeart/2005/8/layout/hierarchy1"/>
    <dgm:cxn modelId="{B9BAAA86-C192-9448-83EF-B0A2375DE974}" type="presParOf" srcId="{4B1BA42E-B8D8-5D45-B821-E6D4667771E5}" destId="{B92B3DED-AB7E-9A42-8252-A3331C812041}" srcOrd="0" destOrd="0" presId="urn:microsoft.com/office/officeart/2005/8/layout/hierarchy1"/>
    <dgm:cxn modelId="{F323C1DA-DF32-0747-80F0-F280D3417A81}" type="presParOf" srcId="{B92B3DED-AB7E-9A42-8252-A3331C812041}" destId="{3BFE01FB-D039-3146-8642-64D123E491B1}" srcOrd="0" destOrd="0" presId="urn:microsoft.com/office/officeart/2005/8/layout/hierarchy1"/>
    <dgm:cxn modelId="{F3E336CB-B850-6A49-828E-FFD80E5156E6}" type="presParOf" srcId="{3BFE01FB-D039-3146-8642-64D123E491B1}" destId="{C2159AA5-F621-FA47-ADE3-A27D53D81209}" srcOrd="0" destOrd="0" presId="urn:microsoft.com/office/officeart/2005/8/layout/hierarchy1"/>
    <dgm:cxn modelId="{3538F564-13CC-6747-9E57-B62DFB534B8A}" type="presParOf" srcId="{3BFE01FB-D039-3146-8642-64D123E491B1}" destId="{9D1BC047-426F-E64F-8907-8CC838047CEA}" srcOrd="1" destOrd="0" presId="urn:microsoft.com/office/officeart/2005/8/layout/hierarchy1"/>
    <dgm:cxn modelId="{C44E8BB2-E2D0-FC43-BD20-BDAED1A96666}" type="presParOf" srcId="{B92B3DED-AB7E-9A42-8252-A3331C812041}" destId="{A04CACD1-3253-824D-8260-8AC8B8F5B4A5}" srcOrd="1" destOrd="0" presId="urn:microsoft.com/office/officeart/2005/8/layout/hierarchy1"/>
    <dgm:cxn modelId="{04B6D824-0F31-614A-AAD9-796D1B610CE4}" type="presParOf" srcId="{A04CACD1-3253-824D-8260-8AC8B8F5B4A5}" destId="{60297670-184C-E34E-BA60-09AC464E02F6}" srcOrd="0" destOrd="0" presId="urn:microsoft.com/office/officeart/2005/8/layout/hierarchy1"/>
    <dgm:cxn modelId="{442C7A96-3E2F-1347-9712-5216F241F095}" type="presParOf" srcId="{A04CACD1-3253-824D-8260-8AC8B8F5B4A5}" destId="{EA953DF1-C741-6143-828F-D8044EE5BFD0}" srcOrd="1" destOrd="0" presId="urn:microsoft.com/office/officeart/2005/8/layout/hierarchy1"/>
    <dgm:cxn modelId="{8273EFED-E4C4-F747-B077-DEB82D6117FB}" type="presParOf" srcId="{EA953DF1-C741-6143-828F-D8044EE5BFD0}" destId="{32693B64-844F-CC4F-9401-20934C48B676}" srcOrd="0" destOrd="0" presId="urn:microsoft.com/office/officeart/2005/8/layout/hierarchy1"/>
    <dgm:cxn modelId="{81018188-E24B-804A-94BB-4F47C7E1E6C3}" type="presParOf" srcId="{32693B64-844F-CC4F-9401-20934C48B676}" destId="{C415EDE3-EE5B-2543-83FA-E572889B0CB0}" srcOrd="0" destOrd="0" presId="urn:microsoft.com/office/officeart/2005/8/layout/hierarchy1"/>
    <dgm:cxn modelId="{C27735A9-1D32-BF45-98A6-ACA89CD70C1C}" type="presParOf" srcId="{32693B64-844F-CC4F-9401-20934C48B676}" destId="{BE7774E0-52DE-5B4A-AAF0-3BDCD6703B9B}" srcOrd="1" destOrd="0" presId="urn:microsoft.com/office/officeart/2005/8/layout/hierarchy1"/>
    <dgm:cxn modelId="{0DA90ECF-3362-BA4E-AB81-C44128942F1E}" type="presParOf" srcId="{EA953DF1-C741-6143-828F-D8044EE5BFD0}" destId="{1B32AF1F-B7AA-DB46-A324-C2D68891B5C7}" srcOrd="1" destOrd="0" presId="urn:microsoft.com/office/officeart/2005/8/layout/hierarchy1"/>
    <dgm:cxn modelId="{74729331-0453-4F4F-A504-B706CDDF5076}" type="presParOf" srcId="{1B32AF1F-B7AA-DB46-A324-C2D68891B5C7}" destId="{48D17AAF-31D3-5E42-9002-A95695AB4689}" srcOrd="0" destOrd="0" presId="urn:microsoft.com/office/officeart/2005/8/layout/hierarchy1"/>
    <dgm:cxn modelId="{5275C018-5ABA-914E-8759-9E33FC0BCE4E}" type="presParOf" srcId="{1B32AF1F-B7AA-DB46-A324-C2D68891B5C7}" destId="{6070A37A-7964-3447-9785-77FFEB5DDFA4}" srcOrd="1" destOrd="0" presId="urn:microsoft.com/office/officeart/2005/8/layout/hierarchy1"/>
    <dgm:cxn modelId="{445520E5-DCC5-4E44-BE74-DE03626A0835}" type="presParOf" srcId="{6070A37A-7964-3447-9785-77FFEB5DDFA4}" destId="{EBF6D657-1E70-844A-9DA9-6EB4E8798D88}" srcOrd="0" destOrd="0" presId="urn:microsoft.com/office/officeart/2005/8/layout/hierarchy1"/>
    <dgm:cxn modelId="{1C16D7BE-DEDA-9746-A0B1-2EF2069EBDF8}" type="presParOf" srcId="{EBF6D657-1E70-844A-9DA9-6EB4E8798D88}" destId="{7EB88494-62AF-4541-B90D-02912A1D6F77}" srcOrd="0" destOrd="0" presId="urn:microsoft.com/office/officeart/2005/8/layout/hierarchy1"/>
    <dgm:cxn modelId="{94FD2DA6-4BAD-5849-B022-6FF3E930E2D7}" type="presParOf" srcId="{EBF6D657-1E70-844A-9DA9-6EB4E8798D88}" destId="{4EFD1DAA-68AD-1E49-B3F7-7F039C703B92}" srcOrd="1" destOrd="0" presId="urn:microsoft.com/office/officeart/2005/8/layout/hierarchy1"/>
    <dgm:cxn modelId="{72FB2988-F516-EA4F-BDBF-DCB522EAA687}" type="presParOf" srcId="{6070A37A-7964-3447-9785-77FFEB5DDFA4}" destId="{80EEEDE9-E946-E946-B307-ACD571E80AF3}" srcOrd="1" destOrd="0" presId="urn:microsoft.com/office/officeart/2005/8/layout/hierarchy1"/>
    <dgm:cxn modelId="{ABEF525D-2D2E-5B42-9405-63E040DF0A86}" type="presParOf" srcId="{1B32AF1F-B7AA-DB46-A324-C2D68891B5C7}" destId="{25724E55-D37F-6B47-B7F5-4D6F874D46DA}" srcOrd="2" destOrd="0" presId="urn:microsoft.com/office/officeart/2005/8/layout/hierarchy1"/>
    <dgm:cxn modelId="{9483B247-AF44-0C48-ABA3-11B4341D47EE}" type="presParOf" srcId="{1B32AF1F-B7AA-DB46-A324-C2D68891B5C7}" destId="{3C508CB0-673F-334A-B6D1-1B0B7D068A4E}" srcOrd="3" destOrd="0" presId="urn:microsoft.com/office/officeart/2005/8/layout/hierarchy1"/>
    <dgm:cxn modelId="{69F3AD0F-224D-7E44-B529-46588FE2AB1E}" type="presParOf" srcId="{3C508CB0-673F-334A-B6D1-1B0B7D068A4E}" destId="{4BC95699-0853-AE4C-8F94-F0911DC3BEB8}" srcOrd="0" destOrd="0" presId="urn:microsoft.com/office/officeart/2005/8/layout/hierarchy1"/>
    <dgm:cxn modelId="{7F320395-2434-4049-8628-FD3934339D50}" type="presParOf" srcId="{4BC95699-0853-AE4C-8F94-F0911DC3BEB8}" destId="{EFC6D213-4F72-DF4E-ABE9-E0328EE55FEC}" srcOrd="0" destOrd="0" presId="urn:microsoft.com/office/officeart/2005/8/layout/hierarchy1"/>
    <dgm:cxn modelId="{BF21BD53-053A-844A-8551-B5D450CCCAD5}" type="presParOf" srcId="{4BC95699-0853-AE4C-8F94-F0911DC3BEB8}" destId="{5D9A4157-64E5-5D45-9FB3-349B7EDB1EC2}" srcOrd="1" destOrd="0" presId="urn:microsoft.com/office/officeart/2005/8/layout/hierarchy1"/>
    <dgm:cxn modelId="{13154596-E98B-2740-BB28-55F02123B779}" type="presParOf" srcId="{3C508CB0-673F-334A-B6D1-1B0B7D068A4E}" destId="{D075FB83-AE3C-5B4D-B8BC-0CD7F12D544C}" srcOrd="1" destOrd="0" presId="urn:microsoft.com/office/officeart/2005/8/layout/hierarchy1"/>
    <dgm:cxn modelId="{F4717061-A07D-CC40-8961-A3517422A923}" type="presParOf" srcId="{1B32AF1F-B7AA-DB46-A324-C2D68891B5C7}" destId="{E5BB3635-9361-DF4B-8F1D-B7010E72EC71}" srcOrd="4" destOrd="0" presId="urn:microsoft.com/office/officeart/2005/8/layout/hierarchy1"/>
    <dgm:cxn modelId="{121DBC54-242B-6441-B85D-443A0DE48FD2}" type="presParOf" srcId="{1B32AF1F-B7AA-DB46-A324-C2D68891B5C7}" destId="{4658A24A-E57F-DA46-B3DA-2D959682CEA5}" srcOrd="5" destOrd="0" presId="urn:microsoft.com/office/officeart/2005/8/layout/hierarchy1"/>
    <dgm:cxn modelId="{FAC82182-5F45-C445-9193-99F57FCFF4C2}" type="presParOf" srcId="{4658A24A-E57F-DA46-B3DA-2D959682CEA5}" destId="{1CA2A559-6FE2-F04E-BBF4-8EA5007E26B0}" srcOrd="0" destOrd="0" presId="urn:microsoft.com/office/officeart/2005/8/layout/hierarchy1"/>
    <dgm:cxn modelId="{F97DFD7F-8A2C-1044-B048-333FCC40EEE0}" type="presParOf" srcId="{1CA2A559-6FE2-F04E-BBF4-8EA5007E26B0}" destId="{C80B3A2A-7A82-C241-9FF0-67E851417E8B}" srcOrd="0" destOrd="0" presId="urn:microsoft.com/office/officeart/2005/8/layout/hierarchy1"/>
    <dgm:cxn modelId="{9BF453DF-0C27-DA42-B154-818FCFC95561}" type="presParOf" srcId="{1CA2A559-6FE2-F04E-BBF4-8EA5007E26B0}" destId="{E94885F3-9F42-0949-BFD5-7697A4051A91}" srcOrd="1" destOrd="0" presId="urn:microsoft.com/office/officeart/2005/8/layout/hierarchy1"/>
    <dgm:cxn modelId="{2783600D-1CF1-EB40-BBF9-86F934B1C60E}" type="presParOf" srcId="{4658A24A-E57F-DA46-B3DA-2D959682CEA5}" destId="{65B564F9-89D9-A347-BEA6-7FB2E89C7A5B}" srcOrd="1" destOrd="0" presId="urn:microsoft.com/office/officeart/2005/8/layout/hierarchy1"/>
    <dgm:cxn modelId="{F843BBB8-56CE-EE4F-B541-1FC7D4463C7B}" type="presParOf" srcId="{A04CACD1-3253-824D-8260-8AC8B8F5B4A5}" destId="{14BFA781-DF7C-F24C-BAA1-F40FB62377F7}" srcOrd="2" destOrd="0" presId="urn:microsoft.com/office/officeart/2005/8/layout/hierarchy1"/>
    <dgm:cxn modelId="{57141EBA-D777-CF4D-B818-8E3355A13C24}" type="presParOf" srcId="{A04CACD1-3253-824D-8260-8AC8B8F5B4A5}" destId="{2D65BD02-EE27-AE41-908F-8178D9D15D37}" srcOrd="3" destOrd="0" presId="urn:microsoft.com/office/officeart/2005/8/layout/hierarchy1"/>
    <dgm:cxn modelId="{A6A8EBFE-9588-E642-A05E-B0DC04397EEB}" type="presParOf" srcId="{2D65BD02-EE27-AE41-908F-8178D9D15D37}" destId="{BA9394A2-A99B-7C4B-A127-0929E4CD9543}" srcOrd="0" destOrd="0" presId="urn:microsoft.com/office/officeart/2005/8/layout/hierarchy1"/>
    <dgm:cxn modelId="{DD158415-5E89-2646-95F4-B812920D1C16}" type="presParOf" srcId="{BA9394A2-A99B-7C4B-A127-0929E4CD9543}" destId="{42BDBED7-1F74-CB43-9D0E-735C3B849708}" srcOrd="0" destOrd="0" presId="urn:microsoft.com/office/officeart/2005/8/layout/hierarchy1"/>
    <dgm:cxn modelId="{34336E04-0745-B847-845A-E06F5ED426E8}" type="presParOf" srcId="{BA9394A2-A99B-7C4B-A127-0929E4CD9543}" destId="{0DF09A59-9203-2447-9448-4710587A7131}" srcOrd="1" destOrd="0" presId="urn:microsoft.com/office/officeart/2005/8/layout/hierarchy1"/>
    <dgm:cxn modelId="{1A3303AD-738F-9543-AAFA-F5EBBAC42265}" type="presParOf" srcId="{2D65BD02-EE27-AE41-908F-8178D9D15D37}" destId="{7129D29A-13A1-5C4D-ABC8-11570F747C28}" srcOrd="1" destOrd="0" presId="urn:microsoft.com/office/officeart/2005/8/layout/hierarchy1"/>
    <dgm:cxn modelId="{48E8C871-4136-A943-975D-13513F5E6D4A}" type="presParOf" srcId="{7129D29A-13A1-5C4D-ABC8-11570F747C28}" destId="{658638EE-06AA-5645-87EB-704418C3CD4E}" srcOrd="0" destOrd="0" presId="urn:microsoft.com/office/officeart/2005/8/layout/hierarchy1"/>
    <dgm:cxn modelId="{ADAACE2F-3131-E643-8F56-0D3D2498C485}" type="presParOf" srcId="{7129D29A-13A1-5C4D-ABC8-11570F747C28}" destId="{4BD39A10-2329-DE49-8D05-E39C65424234}" srcOrd="1" destOrd="0" presId="urn:microsoft.com/office/officeart/2005/8/layout/hierarchy1"/>
    <dgm:cxn modelId="{698F5A74-D483-D247-874E-E04DBE5E4A85}" type="presParOf" srcId="{4BD39A10-2329-DE49-8D05-E39C65424234}" destId="{6AB33065-6B75-C34E-8AAD-E57EDB7FBDD9}" srcOrd="0" destOrd="0" presId="urn:microsoft.com/office/officeart/2005/8/layout/hierarchy1"/>
    <dgm:cxn modelId="{B47C1F1E-82C3-A64B-9B62-1F202546DA5F}" type="presParOf" srcId="{6AB33065-6B75-C34E-8AAD-E57EDB7FBDD9}" destId="{7312915A-B586-4F4E-B6FD-D1EBEE9AEFFC}" srcOrd="0" destOrd="0" presId="urn:microsoft.com/office/officeart/2005/8/layout/hierarchy1"/>
    <dgm:cxn modelId="{F9191F61-32BE-6449-8F25-DC37FDCDC6FD}" type="presParOf" srcId="{6AB33065-6B75-C34E-8AAD-E57EDB7FBDD9}" destId="{A9F1D04C-6DEA-B14C-A808-EFC6A24129C9}" srcOrd="1" destOrd="0" presId="urn:microsoft.com/office/officeart/2005/8/layout/hierarchy1"/>
    <dgm:cxn modelId="{10E2CC4F-D197-E94D-9977-D3F61A0DD897}" type="presParOf" srcId="{4BD39A10-2329-DE49-8D05-E39C65424234}" destId="{41980F71-4A04-1E47-9672-56177E828472}" srcOrd="1" destOrd="0" presId="urn:microsoft.com/office/officeart/2005/8/layout/hierarchy1"/>
    <dgm:cxn modelId="{8FE42850-E3BE-BC40-B623-504BF4AF2BAE}" type="presParOf" srcId="{7129D29A-13A1-5C4D-ABC8-11570F747C28}" destId="{964BE3F0-5F47-2843-863E-1C53DF266ED2}" srcOrd="2" destOrd="0" presId="urn:microsoft.com/office/officeart/2005/8/layout/hierarchy1"/>
    <dgm:cxn modelId="{2E382B6A-8A00-B249-9455-4C39DF94BECE}" type="presParOf" srcId="{7129D29A-13A1-5C4D-ABC8-11570F747C28}" destId="{2A76DD55-F444-A046-A45C-26DEA84FE82F}" srcOrd="3" destOrd="0" presId="urn:microsoft.com/office/officeart/2005/8/layout/hierarchy1"/>
    <dgm:cxn modelId="{E093CAD6-0ED9-C84D-95DC-FD6D09EAF408}" type="presParOf" srcId="{2A76DD55-F444-A046-A45C-26DEA84FE82F}" destId="{46694ED0-41FB-D54B-A5F0-4685E7D65C58}" srcOrd="0" destOrd="0" presId="urn:microsoft.com/office/officeart/2005/8/layout/hierarchy1"/>
    <dgm:cxn modelId="{44D3A6DE-4979-414B-A4EC-5E4ACA4FEFFE}" type="presParOf" srcId="{46694ED0-41FB-D54B-A5F0-4685E7D65C58}" destId="{C0631A02-B940-4345-8B9B-C5C85A2E8038}" srcOrd="0" destOrd="0" presId="urn:microsoft.com/office/officeart/2005/8/layout/hierarchy1"/>
    <dgm:cxn modelId="{CE4B3BE9-9263-954F-8CAF-D804856F0A1E}" type="presParOf" srcId="{46694ED0-41FB-D54B-A5F0-4685E7D65C58}" destId="{39D32D57-A44A-634B-A163-8B723A2EDCAD}" srcOrd="1" destOrd="0" presId="urn:microsoft.com/office/officeart/2005/8/layout/hierarchy1"/>
    <dgm:cxn modelId="{6466E0F4-5472-6B42-A03D-22EEBE134077}" type="presParOf" srcId="{2A76DD55-F444-A046-A45C-26DEA84FE82F}" destId="{86614E07-B5AF-CA4D-8D02-E68724A0804F}" srcOrd="1" destOrd="0" presId="urn:microsoft.com/office/officeart/2005/8/layout/hierarchy1"/>
    <dgm:cxn modelId="{C0390FD7-A070-084F-B69F-E1202BFE6DD2}" type="presParOf" srcId="{7129D29A-13A1-5C4D-ABC8-11570F747C28}" destId="{0B23A5EB-2C0C-BA44-894D-9ADF94B81BF3}" srcOrd="4" destOrd="0" presId="urn:microsoft.com/office/officeart/2005/8/layout/hierarchy1"/>
    <dgm:cxn modelId="{F01BAD4C-7B3C-9140-A917-3ED9F3906410}" type="presParOf" srcId="{7129D29A-13A1-5C4D-ABC8-11570F747C28}" destId="{09413071-65A6-BD4E-9205-6AEBF97C76A2}" srcOrd="5" destOrd="0" presId="urn:microsoft.com/office/officeart/2005/8/layout/hierarchy1"/>
    <dgm:cxn modelId="{31B5702F-DC66-6940-A222-BDC5FE503D33}" type="presParOf" srcId="{09413071-65A6-BD4E-9205-6AEBF97C76A2}" destId="{9511884E-4255-564B-9183-F816D7540AAF}" srcOrd="0" destOrd="0" presId="urn:microsoft.com/office/officeart/2005/8/layout/hierarchy1"/>
    <dgm:cxn modelId="{E919998A-2EF7-6845-8943-EDEA5A5CBB2C}" type="presParOf" srcId="{9511884E-4255-564B-9183-F816D7540AAF}" destId="{DD25E96E-5B96-FA4D-A666-6B9F7DC4B463}" srcOrd="0" destOrd="0" presId="urn:microsoft.com/office/officeart/2005/8/layout/hierarchy1"/>
    <dgm:cxn modelId="{FBB19148-6B97-4549-AE15-38CCB144E622}" type="presParOf" srcId="{9511884E-4255-564B-9183-F816D7540AAF}" destId="{D7584AC9-E101-B544-A0CB-99C2225A4CB6}" srcOrd="1" destOrd="0" presId="urn:microsoft.com/office/officeart/2005/8/layout/hierarchy1"/>
    <dgm:cxn modelId="{214C0B07-C708-FC42-A35C-9F933C04CBC4}" type="presParOf" srcId="{09413071-65A6-BD4E-9205-6AEBF97C76A2}" destId="{692B1548-BD2F-D642-81EE-A98A262500DD}" srcOrd="1" destOrd="0" presId="urn:microsoft.com/office/officeart/2005/8/layout/hierarchy1"/>
    <dgm:cxn modelId="{9D4133B5-2B06-204C-A9E6-CFB85900DE09}" type="presParOf" srcId="{A04CACD1-3253-824D-8260-8AC8B8F5B4A5}" destId="{B904C9A4-4919-AF4F-A12B-01037242DCDB}" srcOrd="4" destOrd="0" presId="urn:microsoft.com/office/officeart/2005/8/layout/hierarchy1"/>
    <dgm:cxn modelId="{31C1DD8B-EE38-6948-8378-B713778C235E}" type="presParOf" srcId="{A04CACD1-3253-824D-8260-8AC8B8F5B4A5}" destId="{82E76375-28F1-B340-ACCB-6E0C7B85F5C4}" srcOrd="5" destOrd="0" presId="urn:microsoft.com/office/officeart/2005/8/layout/hierarchy1"/>
    <dgm:cxn modelId="{EDB7929D-EC70-0C43-B357-E1BF027EE851}" type="presParOf" srcId="{82E76375-28F1-B340-ACCB-6E0C7B85F5C4}" destId="{721F8295-B36C-9945-897F-6334FDBC3127}" srcOrd="0" destOrd="0" presId="urn:microsoft.com/office/officeart/2005/8/layout/hierarchy1"/>
    <dgm:cxn modelId="{86EA2B0F-DDDC-0745-A3B3-0ABE42DA5EE6}" type="presParOf" srcId="{721F8295-B36C-9945-897F-6334FDBC3127}" destId="{AAD7BADC-0ECA-CA41-A985-2B918E9AD027}" srcOrd="0" destOrd="0" presId="urn:microsoft.com/office/officeart/2005/8/layout/hierarchy1"/>
    <dgm:cxn modelId="{D3A46918-9C7F-CA41-B5BE-772D87D9628E}" type="presParOf" srcId="{721F8295-B36C-9945-897F-6334FDBC3127}" destId="{22C656F1-0809-2746-AD3D-E04A7C40EB3A}" srcOrd="1" destOrd="0" presId="urn:microsoft.com/office/officeart/2005/8/layout/hierarchy1"/>
    <dgm:cxn modelId="{26F90469-529F-4443-87E1-913AFA70FDCA}" type="presParOf" srcId="{82E76375-28F1-B340-ACCB-6E0C7B85F5C4}" destId="{B43656DA-6244-0843-BAC6-F1166B553C4D}" srcOrd="1" destOrd="0" presId="urn:microsoft.com/office/officeart/2005/8/layout/hierarchy1"/>
    <dgm:cxn modelId="{AA431343-C4E6-454C-9E35-29AECEF86614}" type="presParOf" srcId="{B43656DA-6244-0843-BAC6-F1166B553C4D}" destId="{A5031F75-57E7-A848-AF69-DA0D386C3088}" srcOrd="0" destOrd="0" presId="urn:microsoft.com/office/officeart/2005/8/layout/hierarchy1"/>
    <dgm:cxn modelId="{E56EB1C2-68BA-354A-9463-7B14C79475B9}" type="presParOf" srcId="{B43656DA-6244-0843-BAC6-F1166B553C4D}" destId="{E319440C-D3E2-114A-BEFC-7B73E28EDC1C}" srcOrd="1" destOrd="0" presId="urn:microsoft.com/office/officeart/2005/8/layout/hierarchy1"/>
    <dgm:cxn modelId="{74BA87D0-7A3A-B343-8C80-40C54399B4CB}" type="presParOf" srcId="{E319440C-D3E2-114A-BEFC-7B73E28EDC1C}" destId="{49D34597-B629-FF42-9EED-99EFBC1C6815}" srcOrd="0" destOrd="0" presId="urn:microsoft.com/office/officeart/2005/8/layout/hierarchy1"/>
    <dgm:cxn modelId="{B5EE741E-3929-1D49-BB88-53E59A0C4ACA}" type="presParOf" srcId="{49D34597-B629-FF42-9EED-99EFBC1C6815}" destId="{E07DA7EE-60BD-D943-AE54-4BA0B6F651C0}" srcOrd="0" destOrd="0" presId="urn:microsoft.com/office/officeart/2005/8/layout/hierarchy1"/>
    <dgm:cxn modelId="{AD3E0E01-593D-C543-A3CF-55CE576B9BA4}" type="presParOf" srcId="{49D34597-B629-FF42-9EED-99EFBC1C6815}" destId="{AD736842-EF6C-B34F-B141-6A7D778E9C5A}" srcOrd="1" destOrd="0" presId="urn:microsoft.com/office/officeart/2005/8/layout/hierarchy1"/>
    <dgm:cxn modelId="{8A868F27-92C6-0F4C-B9B2-6131B0C352E8}" type="presParOf" srcId="{E319440C-D3E2-114A-BEFC-7B73E28EDC1C}" destId="{13AE58C6-C29F-C846-B8CC-3EEF4F0095E0}" srcOrd="1" destOrd="0" presId="urn:microsoft.com/office/officeart/2005/8/layout/hierarchy1"/>
    <dgm:cxn modelId="{24D44E06-47E9-8C42-8418-564ABFBDD9B5}" type="presParOf" srcId="{B43656DA-6244-0843-BAC6-F1166B553C4D}" destId="{891DD7CE-48BB-E641-8E26-B7F366F994D5}" srcOrd="2" destOrd="0" presId="urn:microsoft.com/office/officeart/2005/8/layout/hierarchy1"/>
    <dgm:cxn modelId="{89CB476F-9741-034B-98FF-01D2BA82EF26}" type="presParOf" srcId="{B43656DA-6244-0843-BAC6-F1166B553C4D}" destId="{5765D213-A904-9841-BED0-7540B65B1E32}" srcOrd="3" destOrd="0" presId="urn:microsoft.com/office/officeart/2005/8/layout/hierarchy1"/>
    <dgm:cxn modelId="{F282ED4B-FE85-4A41-B4FA-EAC1EF953624}" type="presParOf" srcId="{5765D213-A904-9841-BED0-7540B65B1E32}" destId="{04038A63-212C-CE46-9E63-AFF2D58F4797}" srcOrd="0" destOrd="0" presId="urn:microsoft.com/office/officeart/2005/8/layout/hierarchy1"/>
    <dgm:cxn modelId="{75FF4E07-885E-224E-B2DF-B0ABA8B57486}" type="presParOf" srcId="{04038A63-212C-CE46-9E63-AFF2D58F4797}" destId="{FB59FA1D-74C9-8740-833E-D61F40A56B0C}" srcOrd="0" destOrd="0" presId="urn:microsoft.com/office/officeart/2005/8/layout/hierarchy1"/>
    <dgm:cxn modelId="{899E2607-DECB-F74A-8F89-08E5653C0271}" type="presParOf" srcId="{04038A63-212C-CE46-9E63-AFF2D58F4797}" destId="{D6BE77A8-6C63-3345-8D5E-B5C733D22EE1}" srcOrd="1" destOrd="0" presId="urn:microsoft.com/office/officeart/2005/8/layout/hierarchy1"/>
    <dgm:cxn modelId="{950BFA26-97D8-EF42-BD7E-3DB23A4F5F9C}" type="presParOf" srcId="{5765D213-A904-9841-BED0-7540B65B1E32}" destId="{023CFF6D-D82E-2747-8223-14C86AAEDB8F}" srcOrd="1" destOrd="0" presId="urn:microsoft.com/office/officeart/2005/8/layout/hierarchy1"/>
    <dgm:cxn modelId="{EF6640BE-1041-C24C-A1F5-7358F4B1A7FD}" type="presParOf" srcId="{B43656DA-6244-0843-BAC6-F1166B553C4D}" destId="{EE994E7B-FF8E-0245-8E66-548A2A112A8D}" srcOrd="4" destOrd="0" presId="urn:microsoft.com/office/officeart/2005/8/layout/hierarchy1"/>
    <dgm:cxn modelId="{81D67EC6-5395-C043-9D63-F296629359D5}" type="presParOf" srcId="{B43656DA-6244-0843-BAC6-F1166B553C4D}" destId="{8472BAC3-5F66-1044-880E-369D9E1E77CF}" srcOrd="5" destOrd="0" presId="urn:microsoft.com/office/officeart/2005/8/layout/hierarchy1"/>
    <dgm:cxn modelId="{3ED063CB-9B73-6C40-B267-05A68A1A080A}" type="presParOf" srcId="{8472BAC3-5F66-1044-880E-369D9E1E77CF}" destId="{7B78D515-DFAD-E743-9663-93BD2053D7A1}" srcOrd="0" destOrd="0" presId="urn:microsoft.com/office/officeart/2005/8/layout/hierarchy1"/>
    <dgm:cxn modelId="{9D1B441C-049B-BF4C-8887-4763B3911771}" type="presParOf" srcId="{7B78D515-DFAD-E743-9663-93BD2053D7A1}" destId="{70B8ECD8-D44D-EB40-9D01-271982A2BE0F}" srcOrd="0" destOrd="0" presId="urn:microsoft.com/office/officeart/2005/8/layout/hierarchy1"/>
    <dgm:cxn modelId="{A1F294B6-8580-0A47-A24A-5915BF1AE6B0}" type="presParOf" srcId="{7B78D515-DFAD-E743-9663-93BD2053D7A1}" destId="{382CB16E-5350-874A-8332-829C0D99B93A}" srcOrd="1" destOrd="0" presId="urn:microsoft.com/office/officeart/2005/8/layout/hierarchy1"/>
    <dgm:cxn modelId="{C870BEB3-D032-DB4A-A775-6506DDB61AB0}" type="presParOf" srcId="{8472BAC3-5F66-1044-880E-369D9E1E77CF}" destId="{FD2F3800-A588-FA48-9FA8-A7C8764A6DDC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94E7B-FF8E-0245-8E66-548A2A112A8D}">
      <dsp:nvSpPr>
        <dsp:cNvPr id="0" name=""/>
        <dsp:cNvSpPr/>
      </dsp:nvSpPr>
      <dsp:spPr>
        <a:xfrm>
          <a:off x="7483808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DD7CE-48BB-E641-8E26-B7F366F994D5}">
      <dsp:nvSpPr>
        <dsp:cNvPr id="0" name=""/>
        <dsp:cNvSpPr/>
      </dsp:nvSpPr>
      <dsp:spPr>
        <a:xfrm>
          <a:off x="7438088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1F75-57E7-A848-AF69-DA0D386C3088}">
      <dsp:nvSpPr>
        <dsp:cNvPr id="0" name=""/>
        <dsp:cNvSpPr/>
      </dsp:nvSpPr>
      <dsp:spPr>
        <a:xfrm>
          <a:off x="6474390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4C9A4-4919-AF4F-A12B-01037242DCDB}">
      <dsp:nvSpPr>
        <dsp:cNvPr id="0" name=""/>
        <dsp:cNvSpPr/>
      </dsp:nvSpPr>
      <dsp:spPr>
        <a:xfrm>
          <a:off x="4455556" y="2592771"/>
          <a:ext cx="3028251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3028251" y="163686"/>
              </a:lnTo>
              <a:lnTo>
                <a:pt x="3028251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3A5EB-2C0C-BA44-894D-9ADF94B81BF3}">
      <dsp:nvSpPr>
        <dsp:cNvPr id="0" name=""/>
        <dsp:cNvSpPr/>
      </dsp:nvSpPr>
      <dsp:spPr>
        <a:xfrm>
          <a:off x="4455556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E3F0-5F47-2843-863E-1C53DF266ED2}">
      <dsp:nvSpPr>
        <dsp:cNvPr id="0" name=""/>
        <dsp:cNvSpPr/>
      </dsp:nvSpPr>
      <dsp:spPr>
        <a:xfrm>
          <a:off x="4409836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638EE-06AA-5645-87EB-704418C3CD4E}">
      <dsp:nvSpPr>
        <dsp:cNvPr id="0" name=""/>
        <dsp:cNvSpPr/>
      </dsp:nvSpPr>
      <dsp:spPr>
        <a:xfrm>
          <a:off x="3446139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FA781-DF7C-F24C-BAA1-F40FB62377F7}">
      <dsp:nvSpPr>
        <dsp:cNvPr id="0" name=""/>
        <dsp:cNvSpPr/>
      </dsp:nvSpPr>
      <dsp:spPr>
        <a:xfrm>
          <a:off x="4409836" y="2592771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B3635-9361-DF4B-8F1D-B7010E72EC71}">
      <dsp:nvSpPr>
        <dsp:cNvPr id="0" name=""/>
        <dsp:cNvSpPr/>
      </dsp:nvSpPr>
      <dsp:spPr>
        <a:xfrm>
          <a:off x="1427305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24E55-D37F-6B47-B7F5-4D6F874D46DA}">
      <dsp:nvSpPr>
        <dsp:cNvPr id="0" name=""/>
        <dsp:cNvSpPr/>
      </dsp:nvSpPr>
      <dsp:spPr>
        <a:xfrm>
          <a:off x="1381585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17AAF-31D3-5E42-9002-A95695AB4689}">
      <dsp:nvSpPr>
        <dsp:cNvPr id="0" name=""/>
        <dsp:cNvSpPr/>
      </dsp:nvSpPr>
      <dsp:spPr>
        <a:xfrm>
          <a:off x="417888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7670-184C-E34E-BA60-09AC464E02F6}">
      <dsp:nvSpPr>
        <dsp:cNvPr id="0" name=""/>
        <dsp:cNvSpPr/>
      </dsp:nvSpPr>
      <dsp:spPr>
        <a:xfrm>
          <a:off x="1427305" y="2592771"/>
          <a:ext cx="3028251" cy="240195"/>
        </a:xfrm>
        <a:custGeom>
          <a:avLst/>
          <a:gdLst/>
          <a:ahLst/>
          <a:cxnLst/>
          <a:rect l="0" t="0" r="0" b="0"/>
          <a:pathLst>
            <a:path>
              <a:moveTo>
                <a:pt x="3028251" y="0"/>
              </a:moveTo>
              <a:lnTo>
                <a:pt x="3028251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9AA5-F621-FA47-ADE3-A27D53D81209}">
      <dsp:nvSpPr>
        <dsp:cNvPr id="0" name=""/>
        <dsp:cNvSpPr/>
      </dsp:nvSpPr>
      <dsp:spPr>
        <a:xfrm>
          <a:off x="4042613" y="2068333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BC047-426F-E64F-8907-8CC838047CEA}">
      <dsp:nvSpPr>
        <dsp:cNvPr id="0" name=""/>
        <dsp:cNvSpPr/>
      </dsp:nvSpPr>
      <dsp:spPr>
        <a:xfrm>
          <a:off x="4134378" y="2155510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TCA</a:t>
          </a:r>
          <a:endParaRPr lang="en-US" sz="1300" kern="1200" dirty="0"/>
        </a:p>
      </dsp:txBody>
      <dsp:txXfrm>
        <a:off x="4149738" y="2170870"/>
        <a:ext cx="795166" cy="493718"/>
      </dsp:txXfrm>
    </dsp:sp>
    <dsp:sp modelId="{C415EDE3-EE5B-2543-83FA-E572889B0CB0}">
      <dsp:nvSpPr>
        <dsp:cNvPr id="0" name=""/>
        <dsp:cNvSpPr/>
      </dsp:nvSpPr>
      <dsp:spPr>
        <a:xfrm>
          <a:off x="1014362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774E0-52DE-5B4A-AAF0-3BDCD6703B9B}">
      <dsp:nvSpPr>
        <dsp:cNvPr id="0" name=""/>
        <dsp:cNvSpPr/>
      </dsp:nvSpPr>
      <dsp:spPr>
        <a:xfrm>
          <a:off x="1106127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acetyl-coA</a:t>
          </a:r>
          <a:endParaRPr lang="en-US" sz="1300" kern="1200" dirty="0"/>
        </a:p>
      </dsp:txBody>
      <dsp:txXfrm>
        <a:off x="1121487" y="2935503"/>
        <a:ext cx="795166" cy="493718"/>
      </dsp:txXfrm>
    </dsp:sp>
    <dsp:sp modelId="{7EB88494-62AF-4541-B90D-02912A1D6F77}">
      <dsp:nvSpPr>
        <dsp:cNvPr id="0" name=""/>
        <dsp:cNvSpPr/>
      </dsp:nvSpPr>
      <dsp:spPr>
        <a:xfrm>
          <a:off x="4945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D1DAA-68AD-1E49-B3F7-7F039C703B92}">
      <dsp:nvSpPr>
        <dsp:cNvPr id="0" name=""/>
        <dsp:cNvSpPr/>
      </dsp:nvSpPr>
      <dsp:spPr>
        <a:xfrm>
          <a:off x="96710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112070" y="3700136"/>
        <a:ext cx="795166" cy="493718"/>
      </dsp:txXfrm>
    </dsp:sp>
    <dsp:sp modelId="{EFC6D213-4F72-DF4E-ABE9-E0328EE55FEC}">
      <dsp:nvSpPr>
        <dsp:cNvPr id="0" name=""/>
        <dsp:cNvSpPr/>
      </dsp:nvSpPr>
      <dsp:spPr>
        <a:xfrm>
          <a:off x="1014362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A4157-64E5-5D45-9FB3-349B7EDB1EC2}">
      <dsp:nvSpPr>
        <dsp:cNvPr id="0" name=""/>
        <dsp:cNvSpPr/>
      </dsp:nvSpPr>
      <dsp:spPr>
        <a:xfrm>
          <a:off x="1106127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1121487" y="3700136"/>
        <a:ext cx="795166" cy="493718"/>
      </dsp:txXfrm>
    </dsp:sp>
    <dsp:sp modelId="{C80B3A2A-7A82-C241-9FF0-67E851417E8B}">
      <dsp:nvSpPr>
        <dsp:cNvPr id="0" name=""/>
        <dsp:cNvSpPr/>
      </dsp:nvSpPr>
      <dsp:spPr>
        <a:xfrm>
          <a:off x="2023779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885F3-9F42-0949-BFD5-7697A4051A91}">
      <dsp:nvSpPr>
        <dsp:cNvPr id="0" name=""/>
        <dsp:cNvSpPr/>
      </dsp:nvSpPr>
      <dsp:spPr>
        <a:xfrm>
          <a:off x="2115544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2130904" y="3700136"/>
        <a:ext cx="795166" cy="493718"/>
      </dsp:txXfrm>
    </dsp:sp>
    <dsp:sp modelId="{42BDBED7-1F74-CB43-9D0E-735C3B849708}">
      <dsp:nvSpPr>
        <dsp:cNvPr id="0" name=""/>
        <dsp:cNvSpPr/>
      </dsp:nvSpPr>
      <dsp:spPr>
        <a:xfrm>
          <a:off x="4042613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09A59-9203-2447-9448-4710587A7131}">
      <dsp:nvSpPr>
        <dsp:cNvPr id="0" name=""/>
        <dsp:cNvSpPr/>
      </dsp:nvSpPr>
      <dsp:spPr>
        <a:xfrm>
          <a:off x="4134378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succinate</a:t>
          </a:r>
          <a:endParaRPr lang="en-US" sz="1300" kern="1200" dirty="0"/>
        </a:p>
      </dsp:txBody>
      <dsp:txXfrm>
        <a:off x="4149738" y="2935503"/>
        <a:ext cx="795166" cy="493718"/>
      </dsp:txXfrm>
    </dsp:sp>
    <dsp:sp modelId="{7312915A-B586-4F4E-B6FD-D1EBEE9AEFFC}">
      <dsp:nvSpPr>
        <dsp:cNvPr id="0" name=""/>
        <dsp:cNvSpPr/>
      </dsp:nvSpPr>
      <dsp:spPr>
        <a:xfrm>
          <a:off x="3033196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1D04C-6DEA-B14C-A808-EFC6A24129C9}">
      <dsp:nvSpPr>
        <dsp:cNvPr id="0" name=""/>
        <dsp:cNvSpPr/>
      </dsp:nvSpPr>
      <dsp:spPr>
        <a:xfrm>
          <a:off x="3124961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3140321" y="3700136"/>
        <a:ext cx="795166" cy="493718"/>
      </dsp:txXfrm>
    </dsp:sp>
    <dsp:sp modelId="{C0631A02-B940-4345-8B9B-C5C85A2E8038}">
      <dsp:nvSpPr>
        <dsp:cNvPr id="0" name=""/>
        <dsp:cNvSpPr/>
      </dsp:nvSpPr>
      <dsp:spPr>
        <a:xfrm>
          <a:off x="4042613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32D57-A44A-634B-A163-8B723A2EDCAD}">
      <dsp:nvSpPr>
        <dsp:cNvPr id="0" name=""/>
        <dsp:cNvSpPr/>
      </dsp:nvSpPr>
      <dsp:spPr>
        <a:xfrm>
          <a:off x="4134378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4149738" y="3700136"/>
        <a:ext cx="795166" cy="493718"/>
      </dsp:txXfrm>
    </dsp:sp>
    <dsp:sp modelId="{DD25E96E-5B96-FA4D-A666-6B9F7DC4B463}">
      <dsp:nvSpPr>
        <dsp:cNvPr id="0" name=""/>
        <dsp:cNvSpPr/>
      </dsp:nvSpPr>
      <dsp:spPr>
        <a:xfrm>
          <a:off x="5052030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84AC9-E101-B544-A0CB-99C2225A4CB6}">
      <dsp:nvSpPr>
        <dsp:cNvPr id="0" name=""/>
        <dsp:cNvSpPr/>
      </dsp:nvSpPr>
      <dsp:spPr>
        <a:xfrm>
          <a:off x="5143795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5159155" y="3700136"/>
        <a:ext cx="795166" cy="493718"/>
      </dsp:txXfrm>
    </dsp:sp>
    <dsp:sp modelId="{AAD7BADC-0ECA-CA41-A985-2B918E9AD027}">
      <dsp:nvSpPr>
        <dsp:cNvPr id="0" name=""/>
        <dsp:cNvSpPr/>
      </dsp:nvSpPr>
      <dsp:spPr>
        <a:xfrm>
          <a:off x="7070864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656F1-0809-2746-AD3D-E04A7C40EB3A}">
      <dsp:nvSpPr>
        <dsp:cNvPr id="0" name=""/>
        <dsp:cNvSpPr/>
      </dsp:nvSpPr>
      <dsp:spPr>
        <a:xfrm>
          <a:off x="7162629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fumarate</a:t>
          </a:r>
          <a:endParaRPr lang="en-US" sz="1300" kern="1200" dirty="0"/>
        </a:p>
      </dsp:txBody>
      <dsp:txXfrm>
        <a:off x="7177989" y="2935503"/>
        <a:ext cx="795166" cy="493718"/>
      </dsp:txXfrm>
    </dsp:sp>
    <dsp:sp modelId="{E07DA7EE-60BD-D943-AE54-4BA0B6F651C0}">
      <dsp:nvSpPr>
        <dsp:cNvPr id="0" name=""/>
        <dsp:cNvSpPr/>
      </dsp:nvSpPr>
      <dsp:spPr>
        <a:xfrm>
          <a:off x="6061447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36842-EF6C-B34F-B141-6A7D778E9C5A}">
      <dsp:nvSpPr>
        <dsp:cNvPr id="0" name=""/>
        <dsp:cNvSpPr/>
      </dsp:nvSpPr>
      <dsp:spPr>
        <a:xfrm>
          <a:off x="6153212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6168572" y="3700136"/>
        <a:ext cx="795166" cy="493718"/>
      </dsp:txXfrm>
    </dsp:sp>
    <dsp:sp modelId="{FB59FA1D-74C9-8740-833E-D61F40A56B0C}">
      <dsp:nvSpPr>
        <dsp:cNvPr id="0" name=""/>
        <dsp:cNvSpPr/>
      </dsp:nvSpPr>
      <dsp:spPr>
        <a:xfrm>
          <a:off x="7070864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E77A8-6C63-3345-8D5E-B5C733D22EE1}">
      <dsp:nvSpPr>
        <dsp:cNvPr id="0" name=""/>
        <dsp:cNvSpPr/>
      </dsp:nvSpPr>
      <dsp:spPr>
        <a:xfrm>
          <a:off x="7162629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7177989" y="3700136"/>
        <a:ext cx="795166" cy="493718"/>
      </dsp:txXfrm>
    </dsp:sp>
    <dsp:sp modelId="{70B8ECD8-D44D-EB40-9D01-271982A2BE0F}">
      <dsp:nvSpPr>
        <dsp:cNvPr id="0" name=""/>
        <dsp:cNvSpPr/>
      </dsp:nvSpPr>
      <dsp:spPr>
        <a:xfrm>
          <a:off x="8080281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2CB16E-5350-874A-8332-829C0D99B93A}">
      <dsp:nvSpPr>
        <dsp:cNvPr id="0" name=""/>
        <dsp:cNvSpPr/>
      </dsp:nvSpPr>
      <dsp:spPr>
        <a:xfrm>
          <a:off x="8172046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8187406" y="3700136"/>
        <a:ext cx="795166" cy="493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94E7B-FF8E-0245-8E66-548A2A112A8D}">
      <dsp:nvSpPr>
        <dsp:cNvPr id="0" name=""/>
        <dsp:cNvSpPr/>
      </dsp:nvSpPr>
      <dsp:spPr>
        <a:xfrm>
          <a:off x="7483808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DD7CE-48BB-E641-8E26-B7F366F994D5}">
      <dsp:nvSpPr>
        <dsp:cNvPr id="0" name=""/>
        <dsp:cNvSpPr/>
      </dsp:nvSpPr>
      <dsp:spPr>
        <a:xfrm>
          <a:off x="7438088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1F75-57E7-A848-AF69-DA0D386C3088}">
      <dsp:nvSpPr>
        <dsp:cNvPr id="0" name=""/>
        <dsp:cNvSpPr/>
      </dsp:nvSpPr>
      <dsp:spPr>
        <a:xfrm>
          <a:off x="6474390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4C9A4-4919-AF4F-A12B-01037242DCDB}">
      <dsp:nvSpPr>
        <dsp:cNvPr id="0" name=""/>
        <dsp:cNvSpPr/>
      </dsp:nvSpPr>
      <dsp:spPr>
        <a:xfrm>
          <a:off x="4455556" y="2592771"/>
          <a:ext cx="3028251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3028251" y="163686"/>
              </a:lnTo>
              <a:lnTo>
                <a:pt x="3028251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3A5EB-2C0C-BA44-894D-9ADF94B81BF3}">
      <dsp:nvSpPr>
        <dsp:cNvPr id="0" name=""/>
        <dsp:cNvSpPr/>
      </dsp:nvSpPr>
      <dsp:spPr>
        <a:xfrm>
          <a:off x="4455556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E3F0-5F47-2843-863E-1C53DF266ED2}">
      <dsp:nvSpPr>
        <dsp:cNvPr id="0" name=""/>
        <dsp:cNvSpPr/>
      </dsp:nvSpPr>
      <dsp:spPr>
        <a:xfrm>
          <a:off x="4409836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638EE-06AA-5645-87EB-704418C3CD4E}">
      <dsp:nvSpPr>
        <dsp:cNvPr id="0" name=""/>
        <dsp:cNvSpPr/>
      </dsp:nvSpPr>
      <dsp:spPr>
        <a:xfrm>
          <a:off x="3446139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FA781-DF7C-F24C-BAA1-F40FB62377F7}">
      <dsp:nvSpPr>
        <dsp:cNvPr id="0" name=""/>
        <dsp:cNvSpPr/>
      </dsp:nvSpPr>
      <dsp:spPr>
        <a:xfrm>
          <a:off x="4409836" y="2592771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B3635-9361-DF4B-8F1D-B7010E72EC71}">
      <dsp:nvSpPr>
        <dsp:cNvPr id="0" name=""/>
        <dsp:cNvSpPr/>
      </dsp:nvSpPr>
      <dsp:spPr>
        <a:xfrm>
          <a:off x="1427305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6"/>
              </a:lnTo>
              <a:lnTo>
                <a:pt x="1009417" y="163686"/>
              </a:lnTo>
              <a:lnTo>
                <a:pt x="1009417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24E55-D37F-6B47-B7F5-4D6F874D46DA}">
      <dsp:nvSpPr>
        <dsp:cNvPr id="0" name=""/>
        <dsp:cNvSpPr/>
      </dsp:nvSpPr>
      <dsp:spPr>
        <a:xfrm>
          <a:off x="1381585" y="3357404"/>
          <a:ext cx="91440" cy="240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17AAF-31D3-5E42-9002-A95695AB4689}">
      <dsp:nvSpPr>
        <dsp:cNvPr id="0" name=""/>
        <dsp:cNvSpPr/>
      </dsp:nvSpPr>
      <dsp:spPr>
        <a:xfrm>
          <a:off x="417888" y="3357404"/>
          <a:ext cx="1009417" cy="240195"/>
        </a:xfrm>
        <a:custGeom>
          <a:avLst/>
          <a:gdLst/>
          <a:ahLst/>
          <a:cxnLst/>
          <a:rect l="0" t="0" r="0" b="0"/>
          <a:pathLst>
            <a:path>
              <a:moveTo>
                <a:pt x="1009417" y="0"/>
              </a:moveTo>
              <a:lnTo>
                <a:pt x="1009417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7670-184C-E34E-BA60-09AC464E02F6}">
      <dsp:nvSpPr>
        <dsp:cNvPr id="0" name=""/>
        <dsp:cNvSpPr/>
      </dsp:nvSpPr>
      <dsp:spPr>
        <a:xfrm>
          <a:off x="1427305" y="2592771"/>
          <a:ext cx="3028251" cy="240195"/>
        </a:xfrm>
        <a:custGeom>
          <a:avLst/>
          <a:gdLst/>
          <a:ahLst/>
          <a:cxnLst/>
          <a:rect l="0" t="0" r="0" b="0"/>
          <a:pathLst>
            <a:path>
              <a:moveTo>
                <a:pt x="3028251" y="0"/>
              </a:moveTo>
              <a:lnTo>
                <a:pt x="3028251" y="163686"/>
              </a:lnTo>
              <a:lnTo>
                <a:pt x="0" y="163686"/>
              </a:lnTo>
              <a:lnTo>
                <a:pt x="0" y="2401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9AA5-F621-FA47-ADE3-A27D53D81209}">
      <dsp:nvSpPr>
        <dsp:cNvPr id="0" name=""/>
        <dsp:cNvSpPr/>
      </dsp:nvSpPr>
      <dsp:spPr>
        <a:xfrm>
          <a:off x="4042613" y="2068333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BC047-426F-E64F-8907-8CC838047CEA}">
      <dsp:nvSpPr>
        <dsp:cNvPr id="0" name=""/>
        <dsp:cNvSpPr/>
      </dsp:nvSpPr>
      <dsp:spPr>
        <a:xfrm>
          <a:off x="4134378" y="2155510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Individual</a:t>
          </a:r>
          <a:endParaRPr lang="en-US" sz="1300" kern="1200" dirty="0"/>
        </a:p>
      </dsp:txBody>
      <dsp:txXfrm>
        <a:off x="4149738" y="2170870"/>
        <a:ext cx="795166" cy="493718"/>
      </dsp:txXfrm>
    </dsp:sp>
    <dsp:sp modelId="{C415EDE3-EE5B-2543-83FA-E572889B0CB0}">
      <dsp:nvSpPr>
        <dsp:cNvPr id="0" name=""/>
        <dsp:cNvSpPr/>
      </dsp:nvSpPr>
      <dsp:spPr>
        <a:xfrm>
          <a:off x="1014362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774E0-52DE-5B4A-AAF0-3BDCD6703B9B}">
      <dsp:nvSpPr>
        <dsp:cNvPr id="0" name=""/>
        <dsp:cNvSpPr/>
      </dsp:nvSpPr>
      <dsp:spPr>
        <a:xfrm>
          <a:off x="1106127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acetyl-coA</a:t>
          </a:r>
          <a:endParaRPr lang="en-US" sz="1300" kern="1200" dirty="0"/>
        </a:p>
      </dsp:txBody>
      <dsp:txXfrm>
        <a:off x="1121487" y="2935503"/>
        <a:ext cx="795166" cy="493718"/>
      </dsp:txXfrm>
    </dsp:sp>
    <dsp:sp modelId="{7EB88494-62AF-4541-B90D-02912A1D6F77}">
      <dsp:nvSpPr>
        <dsp:cNvPr id="0" name=""/>
        <dsp:cNvSpPr/>
      </dsp:nvSpPr>
      <dsp:spPr>
        <a:xfrm>
          <a:off x="4945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D1DAA-68AD-1E49-B3F7-7F039C703B92}">
      <dsp:nvSpPr>
        <dsp:cNvPr id="0" name=""/>
        <dsp:cNvSpPr/>
      </dsp:nvSpPr>
      <dsp:spPr>
        <a:xfrm>
          <a:off x="96710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112070" y="3700136"/>
        <a:ext cx="795166" cy="493718"/>
      </dsp:txXfrm>
    </dsp:sp>
    <dsp:sp modelId="{EFC6D213-4F72-DF4E-ABE9-E0328EE55FEC}">
      <dsp:nvSpPr>
        <dsp:cNvPr id="0" name=""/>
        <dsp:cNvSpPr/>
      </dsp:nvSpPr>
      <dsp:spPr>
        <a:xfrm>
          <a:off x="1014362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A4157-64E5-5D45-9FB3-349B7EDB1EC2}">
      <dsp:nvSpPr>
        <dsp:cNvPr id="0" name=""/>
        <dsp:cNvSpPr/>
      </dsp:nvSpPr>
      <dsp:spPr>
        <a:xfrm>
          <a:off x="1106127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1121487" y="3700136"/>
        <a:ext cx="795166" cy="493718"/>
      </dsp:txXfrm>
    </dsp:sp>
    <dsp:sp modelId="{C80B3A2A-7A82-C241-9FF0-67E851417E8B}">
      <dsp:nvSpPr>
        <dsp:cNvPr id="0" name=""/>
        <dsp:cNvSpPr/>
      </dsp:nvSpPr>
      <dsp:spPr>
        <a:xfrm>
          <a:off x="2023779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885F3-9F42-0949-BFD5-7697A4051A91}">
      <dsp:nvSpPr>
        <dsp:cNvPr id="0" name=""/>
        <dsp:cNvSpPr/>
      </dsp:nvSpPr>
      <dsp:spPr>
        <a:xfrm>
          <a:off x="2115544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2130904" y="3700136"/>
        <a:ext cx="795166" cy="493718"/>
      </dsp:txXfrm>
    </dsp:sp>
    <dsp:sp modelId="{42BDBED7-1F74-CB43-9D0E-735C3B849708}">
      <dsp:nvSpPr>
        <dsp:cNvPr id="0" name=""/>
        <dsp:cNvSpPr/>
      </dsp:nvSpPr>
      <dsp:spPr>
        <a:xfrm>
          <a:off x="4042613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09A59-9203-2447-9448-4710587A7131}">
      <dsp:nvSpPr>
        <dsp:cNvPr id="0" name=""/>
        <dsp:cNvSpPr/>
      </dsp:nvSpPr>
      <dsp:spPr>
        <a:xfrm>
          <a:off x="4134378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succinate</a:t>
          </a:r>
          <a:endParaRPr lang="en-US" sz="1300" kern="1200" dirty="0"/>
        </a:p>
      </dsp:txBody>
      <dsp:txXfrm>
        <a:off x="4149738" y="2935503"/>
        <a:ext cx="795166" cy="493718"/>
      </dsp:txXfrm>
    </dsp:sp>
    <dsp:sp modelId="{7312915A-B586-4F4E-B6FD-D1EBEE9AEFFC}">
      <dsp:nvSpPr>
        <dsp:cNvPr id="0" name=""/>
        <dsp:cNvSpPr/>
      </dsp:nvSpPr>
      <dsp:spPr>
        <a:xfrm>
          <a:off x="3033196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1D04C-6DEA-B14C-A808-EFC6A24129C9}">
      <dsp:nvSpPr>
        <dsp:cNvPr id="0" name=""/>
        <dsp:cNvSpPr/>
      </dsp:nvSpPr>
      <dsp:spPr>
        <a:xfrm>
          <a:off x="3124961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3140321" y="3700136"/>
        <a:ext cx="795166" cy="493718"/>
      </dsp:txXfrm>
    </dsp:sp>
    <dsp:sp modelId="{C0631A02-B940-4345-8B9B-C5C85A2E8038}">
      <dsp:nvSpPr>
        <dsp:cNvPr id="0" name=""/>
        <dsp:cNvSpPr/>
      </dsp:nvSpPr>
      <dsp:spPr>
        <a:xfrm>
          <a:off x="4042613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32D57-A44A-634B-A163-8B723A2EDCAD}">
      <dsp:nvSpPr>
        <dsp:cNvPr id="0" name=""/>
        <dsp:cNvSpPr/>
      </dsp:nvSpPr>
      <dsp:spPr>
        <a:xfrm>
          <a:off x="4134378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4149738" y="3700136"/>
        <a:ext cx="795166" cy="493718"/>
      </dsp:txXfrm>
    </dsp:sp>
    <dsp:sp modelId="{DD25E96E-5B96-FA4D-A666-6B9F7DC4B463}">
      <dsp:nvSpPr>
        <dsp:cNvPr id="0" name=""/>
        <dsp:cNvSpPr/>
      </dsp:nvSpPr>
      <dsp:spPr>
        <a:xfrm>
          <a:off x="5052030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84AC9-E101-B544-A0CB-99C2225A4CB6}">
      <dsp:nvSpPr>
        <dsp:cNvPr id="0" name=""/>
        <dsp:cNvSpPr/>
      </dsp:nvSpPr>
      <dsp:spPr>
        <a:xfrm>
          <a:off x="5143795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5159155" y="3700136"/>
        <a:ext cx="795166" cy="493718"/>
      </dsp:txXfrm>
    </dsp:sp>
    <dsp:sp modelId="{AAD7BADC-0ECA-CA41-A985-2B918E9AD027}">
      <dsp:nvSpPr>
        <dsp:cNvPr id="0" name=""/>
        <dsp:cNvSpPr/>
      </dsp:nvSpPr>
      <dsp:spPr>
        <a:xfrm>
          <a:off x="7070864" y="2832966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656F1-0809-2746-AD3D-E04A7C40EB3A}">
      <dsp:nvSpPr>
        <dsp:cNvPr id="0" name=""/>
        <dsp:cNvSpPr/>
      </dsp:nvSpPr>
      <dsp:spPr>
        <a:xfrm>
          <a:off x="7162629" y="2920143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fumarate</a:t>
          </a:r>
          <a:endParaRPr lang="en-US" sz="1300" kern="1200" dirty="0"/>
        </a:p>
      </dsp:txBody>
      <dsp:txXfrm>
        <a:off x="7177989" y="2935503"/>
        <a:ext cx="795166" cy="493718"/>
      </dsp:txXfrm>
    </dsp:sp>
    <dsp:sp modelId="{E07DA7EE-60BD-D943-AE54-4BA0B6F651C0}">
      <dsp:nvSpPr>
        <dsp:cNvPr id="0" name=""/>
        <dsp:cNvSpPr/>
      </dsp:nvSpPr>
      <dsp:spPr>
        <a:xfrm>
          <a:off x="6061447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36842-EF6C-B34F-B141-6A7D778E9C5A}">
      <dsp:nvSpPr>
        <dsp:cNvPr id="0" name=""/>
        <dsp:cNvSpPr/>
      </dsp:nvSpPr>
      <dsp:spPr>
        <a:xfrm>
          <a:off x="6153212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day0</a:t>
          </a:r>
          <a:endParaRPr lang="en-US" sz="1300" kern="1200" dirty="0"/>
        </a:p>
      </dsp:txBody>
      <dsp:txXfrm>
        <a:off x="6168572" y="3700136"/>
        <a:ext cx="795166" cy="493718"/>
      </dsp:txXfrm>
    </dsp:sp>
    <dsp:sp modelId="{FB59FA1D-74C9-8740-833E-D61F40A56B0C}">
      <dsp:nvSpPr>
        <dsp:cNvPr id="0" name=""/>
        <dsp:cNvSpPr/>
      </dsp:nvSpPr>
      <dsp:spPr>
        <a:xfrm>
          <a:off x="7070864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E77A8-6C63-3345-8D5E-B5C733D22EE1}">
      <dsp:nvSpPr>
        <dsp:cNvPr id="0" name=""/>
        <dsp:cNvSpPr/>
      </dsp:nvSpPr>
      <dsp:spPr>
        <a:xfrm>
          <a:off x="7162629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day7</a:t>
          </a:r>
          <a:endParaRPr lang="en-US" sz="1300" kern="1200" dirty="0"/>
        </a:p>
      </dsp:txBody>
      <dsp:txXfrm>
        <a:off x="7177989" y="3700136"/>
        <a:ext cx="795166" cy="493718"/>
      </dsp:txXfrm>
    </dsp:sp>
    <dsp:sp modelId="{70B8ECD8-D44D-EB40-9D01-271982A2BE0F}">
      <dsp:nvSpPr>
        <dsp:cNvPr id="0" name=""/>
        <dsp:cNvSpPr/>
      </dsp:nvSpPr>
      <dsp:spPr>
        <a:xfrm>
          <a:off x="8080281" y="3597599"/>
          <a:ext cx="825886" cy="524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2CB16E-5350-874A-8332-829C0D99B93A}">
      <dsp:nvSpPr>
        <dsp:cNvPr id="0" name=""/>
        <dsp:cNvSpPr/>
      </dsp:nvSpPr>
      <dsp:spPr>
        <a:xfrm>
          <a:off x="8172046" y="3684776"/>
          <a:ext cx="825886" cy="524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day14</a:t>
          </a:r>
          <a:endParaRPr lang="en-US" sz="1300" kern="1200" dirty="0"/>
        </a:p>
      </dsp:txBody>
      <dsp:txXfrm>
        <a:off x="8187406" y="3700136"/>
        <a:ext cx="795166" cy="49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C36B9-B4D2-E842-BFBA-C65520477E9F}" type="datetimeFigureOut">
              <a:rPr lang="en-US" smtClean="0"/>
              <a:t>15/4/21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B825D-D295-C944-B9F5-1392B87E6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825D-D295-C944-B9F5-1392B87E6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D329-922C-474F-95CA-7299262F00AB}" type="datetimeFigureOut">
              <a:rPr lang="en-US" smtClean="0"/>
              <a:t>15/4/21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BDC1-623F-A846-9C9C-41A661D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789257"/>
              </p:ext>
            </p:extLst>
          </p:nvPr>
        </p:nvGraphicFramePr>
        <p:xfrm>
          <a:off x="141121" y="213260"/>
          <a:ext cx="9002879" cy="627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942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93102689"/>
              </p:ext>
            </p:extLst>
          </p:nvPr>
        </p:nvGraphicFramePr>
        <p:xfrm>
          <a:off x="141121" y="213260"/>
          <a:ext cx="9002879" cy="627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58284" y="513106"/>
            <a:ext cx="2476032" cy="124428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58284" y="2589658"/>
            <a:ext cx="2476032" cy="124428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58284" y="4627728"/>
            <a:ext cx="2476032" cy="12442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8532" y="1975463"/>
            <a:ext cx="4066850" cy="45153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6913" y="885110"/>
            <a:ext cx="112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α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86913" y="5025386"/>
            <a:ext cx="112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𝑥</a:t>
            </a:r>
            <a:r>
              <a:rPr lang="en-AU" sz="2800" baseline="-25000" dirty="0" smtClean="0"/>
              <a:t>𝑖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86913" y="2881631"/>
            <a:ext cx="112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 smtClean="0"/>
              <a:t>θ</a:t>
            </a:r>
            <a:r>
              <a:rPr lang="en-AU" sz="2800" baseline="-25000" dirty="0" smtClean="0"/>
              <a:t>𝑖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4"/>
            <a:endCxn id="3" idx="0"/>
          </p:cNvCxnSpPr>
          <p:nvPr/>
        </p:nvCxnSpPr>
        <p:spPr>
          <a:xfrm>
            <a:off x="3996300" y="1757391"/>
            <a:ext cx="0" cy="8322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>
            <a:off x="3996300" y="3833943"/>
            <a:ext cx="0" cy="7937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3744" y="5872013"/>
            <a:ext cx="112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37624" y="654213"/>
            <a:ext cx="1937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</a:rPr>
              <a:t>Group 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7624" y="2589658"/>
            <a:ext cx="1937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Individual parameters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7624" y="5023876"/>
            <a:ext cx="193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9606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76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</Words>
  <Application>Microsoft Macintosh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Novia</dc:creator>
  <cp:lastModifiedBy>Novia</cp:lastModifiedBy>
  <cp:revision>11</cp:revision>
  <dcterms:created xsi:type="dcterms:W3CDTF">2021-04-15T05:25:13Z</dcterms:created>
  <dcterms:modified xsi:type="dcterms:W3CDTF">2021-04-15T07:33:52Z</dcterms:modified>
</cp:coreProperties>
</file>