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4"/>
  </p:sldMasterIdLst>
  <p:notesMasterIdLst>
    <p:notesMasterId r:id="rId32"/>
  </p:notesMasterIdLst>
  <p:sldIdLst>
    <p:sldId id="256" r:id="rId5"/>
    <p:sldId id="268" r:id="rId6"/>
    <p:sldId id="259" r:id="rId7"/>
    <p:sldId id="269" r:id="rId8"/>
    <p:sldId id="281" r:id="rId9"/>
    <p:sldId id="278" r:id="rId10"/>
    <p:sldId id="277" r:id="rId11"/>
    <p:sldId id="257" r:id="rId12"/>
    <p:sldId id="258" r:id="rId13"/>
    <p:sldId id="280" r:id="rId14"/>
    <p:sldId id="261" r:id="rId15"/>
    <p:sldId id="271" r:id="rId16"/>
    <p:sldId id="263" r:id="rId17"/>
    <p:sldId id="291" r:id="rId18"/>
    <p:sldId id="290" r:id="rId19"/>
    <p:sldId id="282" r:id="rId20"/>
    <p:sldId id="262" r:id="rId21"/>
    <p:sldId id="272" r:id="rId22"/>
    <p:sldId id="266" r:id="rId23"/>
    <p:sldId id="283" r:id="rId24"/>
    <p:sldId id="284" r:id="rId25"/>
    <p:sldId id="285" r:id="rId26"/>
    <p:sldId id="287" r:id="rId27"/>
    <p:sldId id="293" r:id="rId28"/>
    <p:sldId id="289" r:id="rId29"/>
    <p:sldId id="267" r:id="rId30"/>
    <p:sldId id="27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580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69EF57-32E0-4517-88C0-373FEDF87E6E}" v="20" dt="2022-12-06T20:11:35.767"/>
    <p1510:client id="{05AE0936-1BB2-4D18-B96E-5BA507105736}" v="588" dt="2022-12-07T03:00:55.304"/>
    <p1510:client id="{18E1A517-61A7-48B9-80C7-7E66B1AD75A4}" v="760" dt="2022-12-01T20:51:51.449"/>
    <p1510:client id="{1B414D81-A55E-4BA6-A43D-C4E5A4CA39FE}" v="382" dt="2022-11-30T02:36:25.565"/>
    <p1510:client id="{26B67511-25BB-4008-B2DB-B95FE6431BCC}" v="501" dt="2022-11-30T06:23:49.586"/>
    <p1510:client id="{5FEC9146-6CD4-4F85-85D9-EBA7AA17C487}" v="11" dt="2022-12-04T17:31:31.236"/>
    <p1510:client id="{69F5F1F3-875E-4F18-ABBB-322FD7EE0A94}" v="46" dt="2022-12-07T03:06:32.219"/>
    <p1510:client id="{711B60E2-EF8E-4E05-B7A8-43D4349006B9}" v="1428" dt="2022-12-07T02:29:19.642"/>
    <p1510:client id="{717F3BF5-34CF-1186-2645-1EABC6079FCA}" v="234" dt="2022-12-06T19:03:03.672"/>
    <p1510:client id="{781A97B0-797B-2328-47DE-8137C4A2222A}" v="61" dt="2022-11-30T20:12:25.461"/>
    <p1510:client id="{7F22A9D8-6687-4507-988A-10D25A9C72C6}" v="159" dt="2022-12-06T17:38:33.232"/>
    <p1510:client id="{8241F3B6-85CB-5EB9-EB06-DDFB842C2962}" v="259" dt="2022-12-04T17:52:31.737"/>
    <p1510:client id="{83DF8DF4-EE79-4396-BC93-91D609E04C5B}" v="1" dt="2022-12-05T23:11:17.928"/>
    <p1510:client id="{86B29CA0-C4CE-4922-9B42-CDB11859AC7B}" v="292" dt="2022-11-30T22:02:27.538"/>
    <p1510:client id="{95583424-1636-4E86-B547-BAB3B1DE8CE2}" v="271" dt="2022-12-06T20:00:47.944"/>
    <p1510:client id="{A8AF2BDE-ADF9-40D3-981D-28F675E18C48}" v="3" dt="2022-12-04T17:22:53.643"/>
    <p1510:client id="{B829E2B2-3B09-407C-8B38-B1DEAF0F6A3D}" v="153" dt="2022-12-06T22:53:13.503"/>
    <p1510:client id="{C44FDACB-AD33-49EE-AF7A-2463F46E50DD}" v="1" dt="2022-12-05T19:03:59"/>
    <p1510:client id="{C7CFCC28-A62A-4B4D-AA12-0B062656F8E4}" v="100" dt="2022-12-06T05:59:50.497"/>
    <p1510:client id="{CFE0E367-D88E-430E-B01A-64B2A4119CA9}" v="9" dt="2022-11-30T06:35:02.053"/>
    <p1510:client id="{D4A85A33-C54D-A933-6EB9-F2713A1E2EBB}" v="170" dt="2022-12-06T20:00:21.031"/>
    <p1510:client id="{EE8AFBA9-BE20-4398-B911-9FA107997ECD}" v="43" dt="2022-12-01T22:32:25.757"/>
    <p1510:client id="{F0A74DA2-AA70-120E-F296-C62993786046}" v="25" dt="2022-12-07T01:31:43.1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874"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garwal, Naina" userId="S::agar7618@stthomas.edu::73dfc8c0-3405-4c17-8bb6-02078404e407" providerId="AD" clId="Web-{18E1A517-61A7-48B9-80C7-7E66B1AD75A4}"/>
    <pc:docChg chg="addSld modSld addMainMaster delMainMaster">
      <pc:chgData name="Agarwal, Naina" userId="S::agar7618@stthomas.edu::73dfc8c0-3405-4c17-8bb6-02078404e407" providerId="AD" clId="Web-{18E1A517-61A7-48B9-80C7-7E66B1AD75A4}" dt="2022-12-01T20:54:14.500" v="721" actId="20577"/>
      <pc:docMkLst>
        <pc:docMk/>
      </pc:docMkLst>
      <pc:sldChg chg="addSp delSp modSp mod modClrScheme delDesignElem chgLayout">
        <pc:chgData name="Agarwal, Naina" userId="S::agar7618@stthomas.edu::73dfc8c0-3405-4c17-8bb6-02078404e407" providerId="AD" clId="Web-{18E1A517-61A7-48B9-80C7-7E66B1AD75A4}" dt="2022-12-01T20:25:05.939" v="531"/>
        <pc:sldMkLst>
          <pc:docMk/>
          <pc:sldMk cId="395530707" sldId="256"/>
        </pc:sldMkLst>
        <pc:spChg chg="mod ord">
          <ac:chgData name="Agarwal, Naina" userId="S::agar7618@stthomas.edu::73dfc8c0-3405-4c17-8bb6-02078404e407" providerId="AD" clId="Web-{18E1A517-61A7-48B9-80C7-7E66B1AD75A4}" dt="2022-12-01T20:25:05.939" v="531"/>
          <ac:spMkLst>
            <pc:docMk/>
            <pc:sldMk cId="395530707" sldId="256"/>
            <ac:spMk id="2" creationId="{B82635C6-0915-4344-95CB-EA38546B12A0}"/>
          </ac:spMkLst>
        </pc:spChg>
        <pc:spChg chg="mod ord">
          <ac:chgData name="Agarwal, Naina" userId="S::agar7618@stthomas.edu::73dfc8c0-3405-4c17-8bb6-02078404e407" providerId="AD" clId="Web-{18E1A517-61A7-48B9-80C7-7E66B1AD75A4}" dt="2022-12-01T20:25:05.939" v="531"/>
          <ac:spMkLst>
            <pc:docMk/>
            <pc:sldMk cId="395530707" sldId="256"/>
            <ac:spMk id="3" creationId="{E7103690-CCC1-6F52-3209-E511D660D8EB}"/>
          </ac:spMkLst>
        </pc:spChg>
        <pc:spChg chg="mod ord">
          <ac:chgData name="Agarwal, Naina" userId="S::agar7618@stthomas.edu::73dfc8c0-3405-4c17-8bb6-02078404e407" providerId="AD" clId="Web-{18E1A517-61A7-48B9-80C7-7E66B1AD75A4}" dt="2022-12-01T20:25:05.939" v="531"/>
          <ac:spMkLst>
            <pc:docMk/>
            <pc:sldMk cId="395530707" sldId="256"/>
            <ac:spMk id="4" creationId="{55C9A3AD-F6B0-614D-97CF-52A784E9B3B9}"/>
          </ac:spMkLst>
        </pc:spChg>
        <pc:spChg chg="add del">
          <ac:chgData name="Agarwal, Naina" userId="S::agar7618@stthomas.edu::73dfc8c0-3405-4c17-8bb6-02078404e407" providerId="AD" clId="Web-{18E1A517-61A7-48B9-80C7-7E66B1AD75A4}" dt="2022-12-01T20:25:05.939" v="531"/>
          <ac:spMkLst>
            <pc:docMk/>
            <pc:sldMk cId="395530707" sldId="256"/>
            <ac:spMk id="46" creationId="{A9286AD2-18A9-4868-A4E3-7A2097A20810}"/>
          </ac:spMkLst>
        </pc:spChg>
        <pc:cxnChg chg="add del">
          <ac:chgData name="Agarwal, Naina" userId="S::agar7618@stthomas.edu::73dfc8c0-3405-4c17-8bb6-02078404e407" providerId="AD" clId="Web-{18E1A517-61A7-48B9-80C7-7E66B1AD75A4}" dt="2022-12-01T20:25:05.939" v="531"/>
          <ac:cxnSpMkLst>
            <pc:docMk/>
            <pc:sldMk cId="395530707" sldId="256"/>
            <ac:cxnSpMk id="48" creationId="{E7A7CD63-7EC3-44F3-95D0-595C4019FF24}"/>
          </ac:cxnSpMkLst>
        </pc:cxnChg>
      </pc:sldChg>
      <pc:sldChg chg="addSp delSp modSp mod modClrScheme delDesignElem chgLayout">
        <pc:chgData name="Agarwal, Naina" userId="S::agar7618@stthomas.edu::73dfc8c0-3405-4c17-8bb6-02078404e407" providerId="AD" clId="Web-{18E1A517-61A7-48B9-80C7-7E66B1AD75A4}" dt="2022-12-01T20:25:05.939" v="531"/>
        <pc:sldMkLst>
          <pc:docMk/>
          <pc:sldMk cId="2073616243" sldId="257"/>
        </pc:sldMkLst>
        <pc:spChg chg="mod ord">
          <ac:chgData name="Agarwal, Naina" userId="S::agar7618@stthomas.edu::73dfc8c0-3405-4c17-8bb6-02078404e407" providerId="AD" clId="Web-{18E1A517-61A7-48B9-80C7-7E66B1AD75A4}" dt="2022-12-01T20:25:05.939" v="531"/>
          <ac:spMkLst>
            <pc:docMk/>
            <pc:sldMk cId="2073616243" sldId="257"/>
            <ac:spMk id="2" creationId="{CD5C5E37-63B0-CDEE-12C1-02E175341400}"/>
          </ac:spMkLst>
        </pc:spChg>
        <pc:spChg chg="mod ord">
          <ac:chgData name="Agarwal, Naina" userId="S::agar7618@stthomas.edu::73dfc8c0-3405-4c17-8bb6-02078404e407" providerId="AD" clId="Web-{18E1A517-61A7-48B9-80C7-7E66B1AD75A4}" dt="2022-12-01T20:25:05.939" v="531"/>
          <ac:spMkLst>
            <pc:docMk/>
            <pc:sldMk cId="2073616243" sldId="257"/>
            <ac:spMk id="4" creationId="{75A175D0-49E3-F279-6167-7A57AD63D643}"/>
          </ac:spMkLst>
        </pc:spChg>
        <pc:spChg chg="mod ord">
          <ac:chgData name="Agarwal, Naina" userId="S::agar7618@stthomas.edu::73dfc8c0-3405-4c17-8bb6-02078404e407" providerId="AD" clId="Web-{18E1A517-61A7-48B9-80C7-7E66B1AD75A4}" dt="2022-12-01T20:25:05.939" v="531"/>
          <ac:spMkLst>
            <pc:docMk/>
            <pc:sldMk cId="2073616243" sldId="257"/>
            <ac:spMk id="18" creationId="{924FC115-5E4E-B486-A16E-2B2C5F3BEF97}"/>
          </ac:spMkLst>
        </pc:spChg>
        <pc:spChg chg="add del">
          <ac:chgData name="Agarwal, Naina" userId="S::agar7618@stthomas.edu::73dfc8c0-3405-4c17-8bb6-02078404e407" providerId="AD" clId="Web-{18E1A517-61A7-48B9-80C7-7E66B1AD75A4}" dt="2022-12-01T20:25:05.939" v="531"/>
          <ac:spMkLst>
            <pc:docMk/>
            <pc:sldMk cId="2073616243" sldId="257"/>
            <ac:spMk id="23" creationId="{39B4056F-1959-4627-A683-77F6C0603FCD}"/>
          </ac:spMkLst>
        </pc:spChg>
        <pc:spChg chg="add del">
          <ac:chgData name="Agarwal, Naina" userId="S::agar7618@stthomas.edu::73dfc8c0-3405-4c17-8bb6-02078404e407" providerId="AD" clId="Web-{18E1A517-61A7-48B9-80C7-7E66B1AD75A4}" dt="2022-12-01T20:25:05.939" v="531"/>
          <ac:spMkLst>
            <pc:docMk/>
            <pc:sldMk cId="2073616243" sldId="257"/>
            <ac:spMk id="25" creationId="{D8D7349B-C9FA-4FCE-A1FF-948F460A3A9A}"/>
          </ac:spMkLst>
        </pc:spChg>
        <pc:cxnChg chg="add del">
          <ac:chgData name="Agarwal, Naina" userId="S::agar7618@stthomas.edu::73dfc8c0-3405-4c17-8bb6-02078404e407" providerId="AD" clId="Web-{18E1A517-61A7-48B9-80C7-7E66B1AD75A4}" dt="2022-12-01T20:25:05.939" v="531"/>
          <ac:cxnSpMkLst>
            <pc:docMk/>
            <pc:sldMk cId="2073616243" sldId="257"/>
            <ac:cxnSpMk id="27" creationId="{55646586-8E5D-4A2B-BDA9-01CE28AC89A1}"/>
          </ac:cxnSpMkLst>
        </pc:cxnChg>
      </pc:sldChg>
      <pc:sldChg chg="addSp delSp modSp mod modClrScheme delDesignElem chgLayout">
        <pc:chgData name="Agarwal, Naina" userId="S::agar7618@stthomas.edu::73dfc8c0-3405-4c17-8bb6-02078404e407" providerId="AD" clId="Web-{18E1A517-61A7-48B9-80C7-7E66B1AD75A4}" dt="2022-12-01T20:25:05.939" v="531"/>
        <pc:sldMkLst>
          <pc:docMk/>
          <pc:sldMk cId="1778614797" sldId="258"/>
        </pc:sldMkLst>
        <pc:spChg chg="mod ord">
          <ac:chgData name="Agarwal, Naina" userId="S::agar7618@stthomas.edu::73dfc8c0-3405-4c17-8bb6-02078404e407" providerId="AD" clId="Web-{18E1A517-61A7-48B9-80C7-7E66B1AD75A4}" dt="2022-12-01T20:25:05.939" v="531"/>
          <ac:spMkLst>
            <pc:docMk/>
            <pc:sldMk cId="1778614797" sldId="258"/>
            <ac:spMk id="4" creationId="{CF5B56F4-2247-9D80-49CB-BB9D1971B4EB}"/>
          </ac:spMkLst>
        </pc:spChg>
        <pc:spChg chg="add del">
          <ac:chgData name="Agarwal, Naina" userId="S::agar7618@stthomas.edu::73dfc8c0-3405-4c17-8bb6-02078404e407" providerId="AD" clId="Web-{18E1A517-61A7-48B9-80C7-7E66B1AD75A4}" dt="2022-12-01T20:25:05.939" v="531"/>
          <ac:spMkLst>
            <pc:docMk/>
            <pc:sldMk cId="1778614797" sldId="258"/>
            <ac:spMk id="354" creationId="{F4FAA6B4-BAFB-4474-9B14-DC83A9096513}"/>
          </ac:spMkLst>
        </pc:spChg>
        <pc:spChg chg="add del">
          <ac:chgData name="Agarwal, Naina" userId="S::agar7618@stthomas.edu::73dfc8c0-3405-4c17-8bb6-02078404e407" providerId="AD" clId="Web-{18E1A517-61A7-48B9-80C7-7E66B1AD75A4}" dt="2022-12-01T20:25:05.939" v="531"/>
          <ac:spMkLst>
            <pc:docMk/>
            <pc:sldMk cId="1778614797" sldId="258"/>
            <ac:spMk id="356" creationId="{DB148495-5F82-48E2-A76C-C8E1C8949940}"/>
          </ac:spMkLst>
        </pc:spChg>
        <pc:graphicFrameChg chg="mod ord">
          <ac:chgData name="Agarwal, Naina" userId="S::agar7618@stthomas.edu::73dfc8c0-3405-4c17-8bb6-02078404e407" providerId="AD" clId="Web-{18E1A517-61A7-48B9-80C7-7E66B1AD75A4}" dt="2022-12-01T20:25:05.939" v="531"/>
          <ac:graphicFrameMkLst>
            <pc:docMk/>
            <pc:sldMk cId="1778614797" sldId="258"/>
            <ac:graphicFrameMk id="257" creationId="{6F91C4AB-D581-462A-0795-68AC690794C7}"/>
          </ac:graphicFrameMkLst>
        </pc:graphicFrameChg>
        <pc:cxnChg chg="add del">
          <ac:chgData name="Agarwal, Naina" userId="S::agar7618@stthomas.edu::73dfc8c0-3405-4c17-8bb6-02078404e407" providerId="AD" clId="Web-{18E1A517-61A7-48B9-80C7-7E66B1AD75A4}" dt="2022-12-01T20:25:05.939" v="531"/>
          <ac:cxnSpMkLst>
            <pc:docMk/>
            <pc:sldMk cId="1778614797" sldId="258"/>
            <ac:cxnSpMk id="355" creationId="{4364CDC3-ADB0-4691-9286-5925F160C2D5}"/>
          </ac:cxnSpMkLst>
        </pc:cxnChg>
      </pc:sldChg>
      <pc:sldChg chg="addSp delSp modSp mod modClrScheme delDesignElem chgLayout">
        <pc:chgData name="Agarwal, Naina" userId="S::agar7618@stthomas.edu::73dfc8c0-3405-4c17-8bb6-02078404e407" providerId="AD" clId="Web-{18E1A517-61A7-48B9-80C7-7E66B1AD75A4}" dt="2022-12-01T20:25:05.939" v="531"/>
        <pc:sldMkLst>
          <pc:docMk/>
          <pc:sldMk cId="2281197814" sldId="259"/>
        </pc:sldMkLst>
        <pc:spChg chg="mod ord">
          <ac:chgData name="Agarwal, Naina" userId="S::agar7618@stthomas.edu::73dfc8c0-3405-4c17-8bb6-02078404e407" providerId="AD" clId="Web-{18E1A517-61A7-48B9-80C7-7E66B1AD75A4}" dt="2022-12-01T20:25:05.939" v="531"/>
          <ac:spMkLst>
            <pc:docMk/>
            <pc:sldMk cId="2281197814" sldId="259"/>
            <ac:spMk id="2" creationId="{229EA18D-2EC7-D36F-622F-2A5B2375462E}"/>
          </ac:spMkLst>
        </pc:spChg>
        <pc:spChg chg="mod ord">
          <ac:chgData name="Agarwal, Naina" userId="S::agar7618@stthomas.edu::73dfc8c0-3405-4c17-8bb6-02078404e407" providerId="AD" clId="Web-{18E1A517-61A7-48B9-80C7-7E66B1AD75A4}" dt="2022-12-01T20:25:05.939" v="531"/>
          <ac:spMkLst>
            <pc:docMk/>
            <pc:sldMk cId="2281197814" sldId="259"/>
            <ac:spMk id="3" creationId="{A107DEFF-B2AD-449A-EECE-E6C853294394}"/>
          </ac:spMkLst>
        </pc:spChg>
        <pc:spChg chg="mod ord">
          <ac:chgData name="Agarwal, Naina" userId="S::agar7618@stthomas.edu::73dfc8c0-3405-4c17-8bb6-02078404e407" providerId="AD" clId="Web-{18E1A517-61A7-48B9-80C7-7E66B1AD75A4}" dt="2022-12-01T20:25:05.939" v="531"/>
          <ac:spMkLst>
            <pc:docMk/>
            <pc:sldMk cId="2281197814" sldId="259"/>
            <ac:spMk id="4" creationId="{1AE21F0C-3651-40EF-A41E-08CB6826AE0E}"/>
          </ac:spMkLst>
        </pc:spChg>
        <pc:spChg chg="add del">
          <ac:chgData name="Agarwal, Naina" userId="S::agar7618@stthomas.edu::73dfc8c0-3405-4c17-8bb6-02078404e407" providerId="AD" clId="Web-{18E1A517-61A7-48B9-80C7-7E66B1AD75A4}" dt="2022-12-01T20:25:05.939" v="531"/>
          <ac:spMkLst>
            <pc:docMk/>
            <pc:sldMk cId="2281197814" sldId="259"/>
            <ac:spMk id="60" creationId="{13BCCAE5-A35B-4B66-A4A7-E23C34A403A4}"/>
          </ac:spMkLst>
        </pc:spChg>
        <pc:spChg chg="add del">
          <ac:chgData name="Agarwal, Naina" userId="S::agar7618@stthomas.edu::73dfc8c0-3405-4c17-8bb6-02078404e407" providerId="AD" clId="Web-{18E1A517-61A7-48B9-80C7-7E66B1AD75A4}" dt="2022-12-01T20:25:05.939" v="531"/>
          <ac:spMkLst>
            <pc:docMk/>
            <pc:sldMk cId="2281197814" sldId="259"/>
            <ac:spMk id="64" creationId="{CB06839E-D8C3-4A74-BA2B-3B97E7B2CDB5}"/>
          </ac:spMkLst>
        </pc:spChg>
        <pc:cxnChg chg="add del">
          <ac:chgData name="Agarwal, Naina" userId="S::agar7618@stthomas.edu::73dfc8c0-3405-4c17-8bb6-02078404e407" providerId="AD" clId="Web-{18E1A517-61A7-48B9-80C7-7E66B1AD75A4}" dt="2022-12-01T20:25:05.939" v="531"/>
          <ac:cxnSpMkLst>
            <pc:docMk/>
            <pc:sldMk cId="2281197814" sldId="259"/>
            <ac:cxnSpMk id="62" creationId="{6987BDFB-DE64-4B56-B44F-45FAE19FA94E}"/>
          </ac:cxnSpMkLst>
        </pc:cxnChg>
      </pc:sldChg>
      <pc:sldChg chg="addSp delSp modSp mod modClrScheme delDesignElem chgLayout">
        <pc:chgData name="Agarwal, Naina" userId="S::agar7618@stthomas.edu::73dfc8c0-3405-4c17-8bb6-02078404e407" providerId="AD" clId="Web-{18E1A517-61A7-48B9-80C7-7E66B1AD75A4}" dt="2022-12-01T20:25:05.939" v="531"/>
        <pc:sldMkLst>
          <pc:docMk/>
          <pc:sldMk cId="404328126" sldId="261"/>
        </pc:sldMkLst>
        <pc:spChg chg="mod ord">
          <ac:chgData name="Agarwal, Naina" userId="S::agar7618@stthomas.edu::73dfc8c0-3405-4c17-8bb6-02078404e407" providerId="AD" clId="Web-{18E1A517-61A7-48B9-80C7-7E66B1AD75A4}" dt="2022-12-01T20:25:05.939" v="531"/>
          <ac:spMkLst>
            <pc:docMk/>
            <pc:sldMk cId="404328126" sldId="261"/>
            <ac:spMk id="2" creationId="{8DED751E-69EA-AF82-0B3D-EF9BA43A59DD}"/>
          </ac:spMkLst>
        </pc:spChg>
        <pc:spChg chg="mod ord">
          <ac:chgData name="Agarwal, Naina" userId="S::agar7618@stthomas.edu::73dfc8c0-3405-4c17-8bb6-02078404e407" providerId="AD" clId="Web-{18E1A517-61A7-48B9-80C7-7E66B1AD75A4}" dt="2022-12-01T20:25:05.939" v="531"/>
          <ac:spMkLst>
            <pc:docMk/>
            <pc:sldMk cId="404328126" sldId="261"/>
            <ac:spMk id="4" creationId="{5D957653-2DC7-CE15-7FCB-5A99B786AFEE}"/>
          </ac:spMkLst>
        </pc:spChg>
        <pc:spChg chg="add del">
          <ac:chgData name="Agarwal, Naina" userId="S::agar7618@stthomas.edu::73dfc8c0-3405-4c17-8bb6-02078404e407" providerId="AD" clId="Web-{18E1A517-61A7-48B9-80C7-7E66B1AD75A4}" dt="2022-12-01T20:25:05.939" v="531"/>
          <ac:spMkLst>
            <pc:docMk/>
            <pc:sldMk cId="404328126" sldId="261"/>
            <ac:spMk id="44" creationId="{F4FAA6B4-BAFB-4474-9B14-DC83A9096513}"/>
          </ac:spMkLst>
        </pc:spChg>
        <pc:spChg chg="add del">
          <ac:chgData name="Agarwal, Naina" userId="S::agar7618@stthomas.edu::73dfc8c0-3405-4c17-8bb6-02078404e407" providerId="AD" clId="Web-{18E1A517-61A7-48B9-80C7-7E66B1AD75A4}" dt="2022-12-01T20:25:05.939" v="531"/>
          <ac:spMkLst>
            <pc:docMk/>
            <pc:sldMk cId="404328126" sldId="261"/>
            <ac:spMk id="46" creationId="{DB148495-5F82-48E2-A76C-C8E1C8949940}"/>
          </ac:spMkLst>
        </pc:spChg>
        <pc:cxnChg chg="add del">
          <ac:chgData name="Agarwal, Naina" userId="S::agar7618@stthomas.edu::73dfc8c0-3405-4c17-8bb6-02078404e407" providerId="AD" clId="Web-{18E1A517-61A7-48B9-80C7-7E66B1AD75A4}" dt="2022-12-01T20:25:05.939" v="531"/>
          <ac:cxnSpMkLst>
            <pc:docMk/>
            <pc:sldMk cId="404328126" sldId="261"/>
            <ac:cxnSpMk id="45" creationId="{4364CDC3-ADB0-4691-9286-5925F160C2D5}"/>
          </ac:cxnSpMkLst>
        </pc:cxnChg>
      </pc:sldChg>
      <pc:sldChg chg="addSp delSp modSp mod modClrScheme delDesignElem chgLayout">
        <pc:chgData name="Agarwal, Naina" userId="S::agar7618@stthomas.edu::73dfc8c0-3405-4c17-8bb6-02078404e407" providerId="AD" clId="Web-{18E1A517-61A7-48B9-80C7-7E66B1AD75A4}" dt="2022-12-01T20:25:05.939" v="531"/>
        <pc:sldMkLst>
          <pc:docMk/>
          <pc:sldMk cId="3540159743" sldId="262"/>
        </pc:sldMkLst>
        <pc:spChg chg="mod ord">
          <ac:chgData name="Agarwal, Naina" userId="S::agar7618@stthomas.edu::73dfc8c0-3405-4c17-8bb6-02078404e407" providerId="AD" clId="Web-{18E1A517-61A7-48B9-80C7-7E66B1AD75A4}" dt="2022-12-01T20:25:05.939" v="531"/>
          <ac:spMkLst>
            <pc:docMk/>
            <pc:sldMk cId="3540159743" sldId="262"/>
            <ac:spMk id="3" creationId="{71263BE5-F0A0-14CA-ADF4-6B819DCE6A57}"/>
          </ac:spMkLst>
        </pc:spChg>
        <pc:spChg chg="mod ord">
          <ac:chgData name="Agarwal, Naina" userId="S::agar7618@stthomas.edu::73dfc8c0-3405-4c17-8bb6-02078404e407" providerId="AD" clId="Web-{18E1A517-61A7-48B9-80C7-7E66B1AD75A4}" dt="2022-12-01T20:25:05.939" v="531"/>
          <ac:spMkLst>
            <pc:docMk/>
            <pc:sldMk cId="3540159743" sldId="262"/>
            <ac:spMk id="4" creationId="{17852EFD-A323-0DCC-992D-892CE29F6346}"/>
          </ac:spMkLst>
        </pc:spChg>
        <pc:spChg chg="add del">
          <ac:chgData name="Agarwal, Naina" userId="S::agar7618@stthomas.edu::73dfc8c0-3405-4c17-8bb6-02078404e407" providerId="AD" clId="Web-{18E1A517-61A7-48B9-80C7-7E66B1AD75A4}" dt="2022-12-01T20:25:05.939" v="531"/>
          <ac:spMkLst>
            <pc:docMk/>
            <pc:sldMk cId="3540159743" sldId="262"/>
            <ac:spMk id="19" creationId="{67B74F2B-9534-4540-96B0-5C8E958B940F}"/>
          </ac:spMkLst>
        </pc:spChg>
        <pc:spChg chg="add del">
          <ac:chgData name="Agarwal, Naina" userId="S::agar7618@stthomas.edu::73dfc8c0-3405-4c17-8bb6-02078404e407" providerId="AD" clId="Web-{18E1A517-61A7-48B9-80C7-7E66B1AD75A4}" dt="2022-12-01T20:25:05.939" v="531"/>
          <ac:spMkLst>
            <pc:docMk/>
            <pc:sldMk cId="3540159743" sldId="262"/>
            <ac:spMk id="23" creationId="{C1B60310-C5C3-46A0-A452-2A0B008434DA}"/>
          </ac:spMkLst>
        </pc:spChg>
        <pc:cxnChg chg="add del">
          <ac:chgData name="Agarwal, Naina" userId="S::agar7618@stthomas.edu::73dfc8c0-3405-4c17-8bb6-02078404e407" providerId="AD" clId="Web-{18E1A517-61A7-48B9-80C7-7E66B1AD75A4}" dt="2022-12-01T20:25:05.939" v="531"/>
          <ac:cxnSpMkLst>
            <pc:docMk/>
            <pc:sldMk cId="3540159743" sldId="262"/>
            <ac:cxnSpMk id="21" creationId="{33BECB2B-2CFA-412C-880F-C4B60974936F}"/>
          </ac:cxnSpMkLst>
        </pc:cxnChg>
      </pc:sldChg>
      <pc:sldChg chg="addSp delSp modSp mod modClrScheme delDesignElem chgLayout">
        <pc:chgData name="Agarwal, Naina" userId="S::agar7618@stthomas.edu::73dfc8c0-3405-4c17-8bb6-02078404e407" providerId="AD" clId="Web-{18E1A517-61A7-48B9-80C7-7E66B1AD75A4}" dt="2022-12-01T20:54:14.500" v="721" actId="20577"/>
        <pc:sldMkLst>
          <pc:docMk/>
          <pc:sldMk cId="559963895" sldId="263"/>
        </pc:sldMkLst>
        <pc:spChg chg="mod ord">
          <ac:chgData name="Agarwal, Naina" userId="S::agar7618@stthomas.edu::73dfc8c0-3405-4c17-8bb6-02078404e407" providerId="AD" clId="Web-{18E1A517-61A7-48B9-80C7-7E66B1AD75A4}" dt="2022-12-01T20:25:05.939" v="531"/>
          <ac:spMkLst>
            <pc:docMk/>
            <pc:sldMk cId="559963895" sldId="263"/>
            <ac:spMk id="2" creationId="{B0FFE714-BC7E-1608-2CE1-3A2DEF0E8C69}"/>
          </ac:spMkLst>
        </pc:spChg>
        <pc:spChg chg="mod ord">
          <ac:chgData name="Agarwal, Naina" userId="S::agar7618@stthomas.edu::73dfc8c0-3405-4c17-8bb6-02078404e407" providerId="AD" clId="Web-{18E1A517-61A7-48B9-80C7-7E66B1AD75A4}" dt="2022-12-01T20:25:05.939" v="531"/>
          <ac:spMkLst>
            <pc:docMk/>
            <pc:sldMk cId="559963895" sldId="263"/>
            <ac:spMk id="4" creationId="{1CAA10C6-A7DB-9D50-4293-CB78CE86409C}"/>
          </ac:spMkLst>
        </pc:spChg>
        <pc:spChg chg="add del">
          <ac:chgData name="Agarwal, Naina" userId="S::agar7618@stthomas.edu::73dfc8c0-3405-4c17-8bb6-02078404e407" providerId="AD" clId="Web-{18E1A517-61A7-48B9-80C7-7E66B1AD75A4}" dt="2022-12-01T20:25:05.939" v="531"/>
          <ac:spMkLst>
            <pc:docMk/>
            <pc:sldMk cId="559963895" sldId="263"/>
            <ac:spMk id="19" creationId="{B0E58038-8ACE-4AD9-B404-25C603550D83}"/>
          </ac:spMkLst>
        </pc:spChg>
        <pc:spChg chg="add del">
          <ac:chgData name="Agarwal, Naina" userId="S::agar7618@stthomas.edu::73dfc8c0-3405-4c17-8bb6-02078404e407" providerId="AD" clId="Web-{18E1A517-61A7-48B9-80C7-7E66B1AD75A4}" dt="2022-12-01T20:25:05.939" v="531"/>
          <ac:spMkLst>
            <pc:docMk/>
            <pc:sldMk cId="559963895" sldId="263"/>
            <ac:spMk id="23" creationId="{82BCDE19-2810-4337-9C49-8589C421767D}"/>
          </ac:spMkLst>
        </pc:spChg>
        <pc:graphicFrameChg chg="mod ord modGraphic">
          <ac:chgData name="Agarwal, Naina" userId="S::agar7618@stthomas.edu::73dfc8c0-3405-4c17-8bb6-02078404e407" providerId="AD" clId="Web-{18E1A517-61A7-48B9-80C7-7E66B1AD75A4}" dt="2022-12-01T20:54:14.500" v="721" actId="20577"/>
          <ac:graphicFrameMkLst>
            <pc:docMk/>
            <pc:sldMk cId="559963895" sldId="263"/>
            <ac:graphicFrameMk id="5" creationId="{3FDAAB79-C9CD-43A0-F49D-F017EF72BD60}"/>
          </ac:graphicFrameMkLst>
        </pc:graphicFrameChg>
        <pc:cxnChg chg="add del">
          <ac:chgData name="Agarwal, Naina" userId="S::agar7618@stthomas.edu::73dfc8c0-3405-4c17-8bb6-02078404e407" providerId="AD" clId="Web-{18E1A517-61A7-48B9-80C7-7E66B1AD75A4}" dt="2022-12-01T20:25:05.939" v="531"/>
          <ac:cxnSpMkLst>
            <pc:docMk/>
            <pc:sldMk cId="559963895" sldId="263"/>
            <ac:cxnSpMk id="21" creationId="{38A34772-9011-42B5-AA63-FD6DEC92EE72}"/>
          </ac:cxnSpMkLst>
        </pc:cxnChg>
      </pc:sldChg>
      <pc:sldChg chg="modSp mod modClrScheme chgLayout">
        <pc:chgData name="Agarwal, Naina" userId="S::agar7618@stthomas.edu::73dfc8c0-3405-4c17-8bb6-02078404e407" providerId="AD" clId="Web-{18E1A517-61A7-48B9-80C7-7E66B1AD75A4}" dt="2022-12-01T20:25:05.939" v="531"/>
        <pc:sldMkLst>
          <pc:docMk/>
          <pc:sldMk cId="2217575173" sldId="266"/>
        </pc:sldMkLst>
        <pc:spChg chg="mod ord">
          <ac:chgData name="Agarwal, Naina" userId="S::agar7618@stthomas.edu::73dfc8c0-3405-4c17-8bb6-02078404e407" providerId="AD" clId="Web-{18E1A517-61A7-48B9-80C7-7E66B1AD75A4}" dt="2022-12-01T20:25:05.939" v="531"/>
          <ac:spMkLst>
            <pc:docMk/>
            <pc:sldMk cId="2217575173" sldId="266"/>
            <ac:spMk id="2" creationId="{079795E1-DF59-479B-2C05-4E1E8627E60B}"/>
          </ac:spMkLst>
        </pc:spChg>
        <pc:spChg chg="mod ord">
          <ac:chgData name="Agarwal, Naina" userId="S::agar7618@stthomas.edu::73dfc8c0-3405-4c17-8bb6-02078404e407" providerId="AD" clId="Web-{18E1A517-61A7-48B9-80C7-7E66B1AD75A4}" dt="2022-12-01T20:25:05.939" v="531"/>
          <ac:spMkLst>
            <pc:docMk/>
            <pc:sldMk cId="2217575173" sldId="266"/>
            <ac:spMk id="3" creationId="{FF3D5EC0-1191-614D-6763-D27B97FC2C03}"/>
          </ac:spMkLst>
        </pc:spChg>
        <pc:spChg chg="mod ord">
          <ac:chgData name="Agarwal, Naina" userId="S::agar7618@stthomas.edu::73dfc8c0-3405-4c17-8bb6-02078404e407" providerId="AD" clId="Web-{18E1A517-61A7-48B9-80C7-7E66B1AD75A4}" dt="2022-12-01T20:25:05.939" v="531"/>
          <ac:spMkLst>
            <pc:docMk/>
            <pc:sldMk cId="2217575173" sldId="266"/>
            <ac:spMk id="4" creationId="{B207ECC0-B65A-402E-F263-B73D05EC0EEE}"/>
          </ac:spMkLst>
        </pc:spChg>
      </pc:sldChg>
      <pc:sldChg chg="modSp mod modClrScheme chgLayout">
        <pc:chgData name="Agarwal, Naina" userId="S::agar7618@stthomas.edu::73dfc8c0-3405-4c17-8bb6-02078404e407" providerId="AD" clId="Web-{18E1A517-61A7-48B9-80C7-7E66B1AD75A4}" dt="2022-12-01T20:25:05.939" v="531"/>
        <pc:sldMkLst>
          <pc:docMk/>
          <pc:sldMk cId="799951899" sldId="267"/>
        </pc:sldMkLst>
        <pc:spChg chg="mod ord">
          <ac:chgData name="Agarwal, Naina" userId="S::agar7618@stthomas.edu::73dfc8c0-3405-4c17-8bb6-02078404e407" providerId="AD" clId="Web-{18E1A517-61A7-48B9-80C7-7E66B1AD75A4}" dt="2022-12-01T20:25:05.939" v="531"/>
          <ac:spMkLst>
            <pc:docMk/>
            <pc:sldMk cId="799951899" sldId="267"/>
            <ac:spMk id="2" creationId="{B3D7750C-2F73-7946-0AC0-5281974C99EE}"/>
          </ac:spMkLst>
        </pc:spChg>
        <pc:spChg chg="mod ord">
          <ac:chgData name="Agarwal, Naina" userId="S::agar7618@stthomas.edu::73dfc8c0-3405-4c17-8bb6-02078404e407" providerId="AD" clId="Web-{18E1A517-61A7-48B9-80C7-7E66B1AD75A4}" dt="2022-12-01T20:25:05.939" v="531"/>
          <ac:spMkLst>
            <pc:docMk/>
            <pc:sldMk cId="799951899" sldId="267"/>
            <ac:spMk id="3" creationId="{732CD112-E067-913F-AEBC-D32A6759BF31}"/>
          </ac:spMkLst>
        </pc:spChg>
        <pc:spChg chg="mod ord">
          <ac:chgData name="Agarwal, Naina" userId="S::agar7618@stthomas.edu::73dfc8c0-3405-4c17-8bb6-02078404e407" providerId="AD" clId="Web-{18E1A517-61A7-48B9-80C7-7E66B1AD75A4}" dt="2022-12-01T20:25:05.939" v="531"/>
          <ac:spMkLst>
            <pc:docMk/>
            <pc:sldMk cId="799951899" sldId="267"/>
            <ac:spMk id="4" creationId="{B12C68EE-9B87-74E4-3F7A-E82F790F55F7}"/>
          </ac:spMkLst>
        </pc:spChg>
      </pc:sldChg>
      <pc:sldChg chg="addSp delSp modSp mod setBg modClrScheme setClrOvrMap delDesignElem chgLayout">
        <pc:chgData name="Agarwal, Naina" userId="S::agar7618@stthomas.edu::73dfc8c0-3405-4c17-8bb6-02078404e407" providerId="AD" clId="Web-{18E1A517-61A7-48B9-80C7-7E66B1AD75A4}" dt="2022-12-01T20:25:05.939" v="531"/>
        <pc:sldMkLst>
          <pc:docMk/>
          <pc:sldMk cId="897533653" sldId="268"/>
        </pc:sldMkLst>
        <pc:spChg chg="mod ord">
          <ac:chgData name="Agarwal, Naina" userId="S::agar7618@stthomas.edu::73dfc8c0-3405-4c17-8bb6-02078404e407" providerId="AD" clId="Web-{18E1A517-61A7-48B9-80C7-7E66B1AD75A4}" dt="2022-12-01T20:25:05.939" v="531"/>
          <ac:spMkLst>
            <pc:docMk/>
            <pc:sldMk cId="897533653" sldId="268"/>
            <ac:spMk id="2" creationId="{CC8F7F6C-A11C-3711-6BBE-87D0B1B92090}"/>
          </ac:spMkLst>
        </pc:spChg>
        <pc:spChg chg="del mod">
          <ac:chgData name="Agarwal, Naina" userId="S::agar7618@stthomas.edu::73dfc8c0-3405-4c17-8bb6-02078404e407" providerId="AD" clId="Web-{18E1A517-61A7-48B9-80C7-7E66B1AD75A4}" dt="2022-12-01T19:28:21.396" v="102"/>
          <ac:spMkLst>
            <pc:docMk/>
            <pc:sldMk cId="897533653" sldId="268"/>
            <ac:spMk id="3" creationId="{42FDB960-E0A2-7039-B965-843489ED890D}"/>
          </ac:spMkLst>
        </pc:spChg>
        <pc:spChg chg="mod ord">
          <ac:chgData name="Agarwal, Naina" userId="S::agar7618@stthomas.edu::73dfc8c0-3405-4c17-8bb6-02078404e407" providerId="AD" clId="Web-{18E1A517-61A7-48B9-80C7-7E66B1AD75A4}" dt="2022-12-01T20:25:05.939" v="531"/>
          <ac:spMkLst>
            <pc:docMk/>
            <pc:sldMk cId="897533653" sldId="268"/>
            <ac:spMk id="4" creationId="{393B123E-11FE-D9F5-EBD5-9822BB33A3BF}"/>
          </ac:spMkLst>
        </pc:spChg>
        <pc:spChg chg="add del">
          <ac:chgData name="Agarwal, Naina" userId="S::agar7618@stthomas.edu::73dfc8c0-3405-4c17-8bb6-02078404e407" providerId="AD" clId="Web-{18E1A517-61A7-48B9-80C7-7E66B1AD75A4}" dt="2022-12-01T19:30:16.681" v="124"/>
          <ac:spMkLst>
            <pc:docMk/>
            <pc:sldMk cId="897533653" sldId="268"/>
            <ac:spMk id="10" creationId="{88F0A37D-2337-4AAF-98B0-7E4E9B98719A}"/>
          </ac:spMkLst>
        </pc:spChg>
        <pc:spChg chg="add del">
          <ac:chgData name="Agarwal, Naina" userId="S::agar7618@stthomas.edu::73dfc8c0-3405-4c17-8bb6-02078404e407" providerId="AD" clId="Web-{18E1A517-61A7-48B9-80C7-7E66B1AD75A4}" dt="2022-12-01T19:30:16.681" v="124"/>
          <ac:spMkLst>
            <pc:docMk/>
            <pc:sldMk cId="897533653" sldId="268"/>
            <ac:spMk id="14" creationId="{F7234D70-FB65-4E99-985E-64D219674D45}"/>
          </ac:spMkLst>
        </pc:spChg>
        <pc:spChg chg="add del">
          <ac:chgData name="Agarwal, Naina" userId="S::agar7618@stthomas.edu::73dfc8c0-3405-4c17-8bb6-02078404e407" providerId="AD" clId="Web-{18E1A517-61A7-48B9-80C7-7E66B1AD75A4}" dt="2022-12-01T19:34:03.580" v="178"/>
          <ac:spMkLst>
            <pc:docMk/>
            <pc:sldMk cId="897533653" sldId="268"/>
            <ac:spMk id="24" creationId="{F4FAA6B4-BAFB-4474-9B14-DC83A9096513}"/>
          </ac:spMkLst>
        </pc:spChg>
        <pc:spChg chg="add del">
          <ac:chgData name="Agarwal, Naina" userId="S::agar7618@stthomas.edu::73dfc8c0-3405-4c17-8bb6-02078404e407" providerId="AD" clId="Web-{18E1A517-61A7-48B9-80C7-7E66B1AD75A4}" dt="2022-12-01T19:34:03.580" v="178"/>
          <ac:spMkLst>
            <pc:docMk/>
            <pc:sldMk cId="897533653" sldId="268"/>
            <ac:spMk id="28" creationId="{DB148495-5F82-48E2-A76C-C8E1C8949940}"/>
          </ac:spMkLst>
        </pc:spChg>
        <pc:spChg chg="add del">
          <ac:chgData name="Agarwal, Naina" userId="S::agar7618@stthomas.edu::73dfc8c0-3405-4c17-8bb6-02078404e407" providerId="AD" clId="Web-{18E1A517-61A7-48B9-80C7-7E66B1AD75A4}" dt="2022-12-01T19:34:00.314" v="175"/>
          <ac:spMkLst>
            <pc:docMk/>
            <pc:sldMk cId="897533653" sldId="268"/>
            <ac:spMk id="33" creationId="{DFEBD0D2-AA2A-4936-A509-D629383EFFAA}"/>
          </ac:spMkLst>
        </pc:spChg>
        <pc:spChg chg="add del">
          <ac:chgData name="Agarwal, Naina" userId="S::agar7618@stthomas.edu::73dfc8c0-3405-4c17-8bb6-02078404e407" providerId="AD" clId="Web-{18E1A517-61A7-48B9-80C7-7E66B1AD75A4}" dt="2022-12-01T19:33:45.126" v="173"/>
          <ac:spMkLst>
            <pc:docMk/>
            <pc:sldMk cId="897533653" sldId="268"/>
            <ac:spMk id="34" creationId="{88F0A37D-2337-4AAF-98B0-7E4E9B98719A}"/>
          </ac:spMkLst>
        </pc:spChg>
        <pc:spChg chg="add del">
          <ac:chgData name="Agarwal, Naina" userId="S::agar7618@stthomas.edu::73dfc8c0-3405-4c17-8bb6-02078404e407" providerId="AD" clId="Web-{18E1A517-61A7-48B9-80C7-7E66B1AD75A4}" dt="2022-12-01T19:34:00.314" v="175"/>
          <ac:spMkLst>
            <pc:docMk/>
            <pc:sldMk cId="897533653" sldId="268"/>
            <ac:spMk id="37" creationId="{86506110-E6E1-4309-83FA-C6B068FA341C}"/>
          </ac:spMkLst>
        </pc:spChg>
        <pc:spChg chg="add del">
          <ac:chgData name="Agarwal, Naina" userId="S::agar7618@stthomas.edu::73dfc8c0-3405-4c17-8bb6-02078404e407" providerId="AD" clId="Web-{18E1A517-61A7-48B9-80C7-7E66B1AD75A4}" dt="2022-12-01T19:33:45.126" v="173"/>
          <ac:spMkLst>
            <pc:docMk/>
            <pc:sldMk cId="897533653" sldId="268"/>
            <ac:spMk id="38" creationId="{F7234D70-FB65-4E99-985E-64D219674D45}"/>
          </ac:spMkLst>
        </pc:spChg>
        <pc:spChg chg="add del">
          <ac:chgData name="Agarwal, Naina" userId="S::agar7618@stthomas.edu::73dfc8c0-3405-4c17-8bb6-02078404e407" providerId="AD" clId="Web-{18E1A517-61A7-48B9-80C7-7E66B1AD75A4}" dt="2022-12-01T19:34:03.564" v="177"/>
          <ac:spMkLst>
            <pc:docMk/>
            <pc:sldMk cId="897533653" sldId="268"/>
            <ac:spMk id="42" creationId="{0F6F1E82-F603-49E4-9641-09EEA984A343}"/>
          </ac:spMkLst>
        </pc:spChg>
        <pc:spChg chg="add del">
          <ac:chgData name="Agarwal, Naina" userId="S::agar7618@stthomas.edu::73dfc8c0-3405-4c17-8bb6-02078404e407" providerId="AD" clId="Web-{18E1A517-61A7-48B9-80C7-7E66B1AD75A4}" dt="2022-12-01T19:34:03.564" v="177"/>
          <ac:spMkLst>
            <pc:docMk/>
            <pc:sldMk cId="897533653" sldId="268"/>
            <ac:spMk id="44" creationId="{9D1595AB-90F6-488F-B5E3-F8CFCC8FAA19}"/>
          </ac:spMkLst>
        </pc:spChg>
        <pc:spChg chg="add del">
          <ac:chgData name="Agarwal, Naina" userId="S::agar7618@stthomas.edu::73dfc8c0-3405-4c17-8bb6-02078404e407" providerId="AD" clId="Web-{18E1A517-61A7-48B9-80C7-7E66B1AD75A4}" dt="2022-12-01T19:34:56.691" v="194"/>
          <ac:spMkLst>
            <pc:docMk/>
            <pc:sldMk cId="897533653" sldId="268"/>
            <ac:spMk id="47" creationId="{88F0A37D-2337-4AAF-98B0-7E4E9B98719A}"/>
          </ac:spMkLst>
        </pc:spChg>
        <pc:spChg chg="add del">
          <ac:chgData name="Agarwal, Naina" userId="S::agar7618@stthomas.edu::73dfc8c0-3405-4c17-8bb6-02078404e407" providerId="AD" clId="Web-{18E1A517-61A7-48B9-80C7-7E66B1AD75A4}" dt="2022-12-01T19:34:56.691" v="194"/>
          <ac:spMkLst>
            <pc:docMk/>
            <pc:sldMk cId="897533653" sldId="268"/>
            <ac:spMk id="49" creationId="{F7234D70-FB65-4E99-985E-64D219674D45}"/>
          </ac:spMkLst>
        </pc:spChg>
        <pc:spChg chg="add del">
          <ac:chgData name="Agarwal, Naina" userId="S::agar7618@stthomas.edu::73dfc8c0-3405-4c17-8bb6-02078404e407" providerId="AD" clId="Web-{18E1A517-61A7-48B9-80C7-7E66B1AD75A4}" dt="2022-12-01T19:37:42.588" v="195"/>
          <ac:spMkLst>
            <pc:docMk/>
            <pc:sldMk cId="897533653" sldId="268"/>
            <ac:spMk id="55" creationId="{88F0A37D-2337-4AAF-98B0-7E4E9B98719A}"/>
          </ac:spMkLst>
        </pc:spChg>
        <pc:spChg chg="add del">
          <ac:chgData name="Agarwal, Naina" userId="S::agar7618@stthomas.edu::73dfc8c0-3405-4c17-8bb6-02078404e407" providerId="AD" clId="Web-{18E1A517-61A7-48B9-80C7-7E66B1AD75A4}" dt="2022-12-01T19:37:42.588" v="195"/>
          <ac:spMkLst>
            <pc:docMk/>
            <pc:sldMk cId="897533653" sldId="268"/>
            <ac:spMk id="59" creationId="{F7234D70-FB65-4E99-985E-64D219674D45}"/>
          </ac:spMkLst>
        </pc:spChg>
        <pc:spChg chg="add del">
          <ac:chgData name="Agarwal, Naina" userId="S::agar7618@stthomas.edu::73dfc8c0-3405-4c17-8bb6-02078404e407" providerId="AD" clId="Web-{18E1A517-61A7-48B9-80C7-7E66B1AD75A4}" dt="2022-12-01T19:38:02.682" v="198"/>
          <ac:spMkLst>
            <pc:docMk/>
            <pc:sldMk cId="897533653" sldId="268"/>
            <ac:spMk id="64" creationId="{0F6F1E82-F603-49E4-9641-09EEA984A343}"/>
          </ac:spMkLst>
        </pc:spChg>
        <pc:spChg chg="add del">
          <ac:chgData name="Agarwal, Naina" userId="S::agar7618@stthomas.edu::73dfc8c0-3405-4c17-8bb6-02078404e407" providerId="AD" clId="Web-{18E1A517-61A7-48B9-80C7-7E66B1AD75A4}" dt="2022-12-01T19:38:02.682" v="198"/>
          <ac:spMkLst>
            <pc:docMk/>
            <pc:sldMk cId="897533653" sldId="268"/>
            <ac:spMk id="68" creationId="{9D1595AB-90F6-488F-B5E3-F8CFCC8FAA19}"/>
          </ac:spMkLst>
        </pc:spChg>
        <pc:spChg chg="add del">
          <ac:chgData name="Agarwal, Naina" userId="S::agar7618@stthomas.edu::73dfc8c0-3405-4c17-8bb6-02078404e407" providerId="AD" clId="Web-{18E1A517-61A7-48B9-80C7-7E66B1AD75A4}" dt="2022-12-01T19:38:02.588" v="197"/>
          <ac:spMkLst>
            <pc:docMk/>
            <pc:sldMk cId="897533653" sldId="268"/>
            <ac:spMk id="73" creationId="{88F0A37D-2337-4AAF-98B0-7E4E9B98719A}"/>
          </ac:spMkLst>
        </pc:spChg>
        <pc:spChg chg="add del">
          <ac:chgData name="Agarwal, Naina" userId="S::agar7618@stthomas.edu::73dfc8c0-3405-4c17-8bb6-02078404e407" providerId="AD" clId="Web-{18E1A517-61A7-48B9-80C7-7E66B1AD75A4}" dt="2022-12-01T19:38:02.588" v="197"/>
          <ac:spMkLst>
            <pc:docMk/>
            <pc:sldMk cId="897533653" sldId="268"/>
            <ac:spMk id="77" creationId="{F7234D70-FB65-4E99-985E-64D219674D45}"/>
          </ac:spMkLst>
        </pc:spChg>
        <pc:spChg chg="add del">
          <ac:chgData name="Agarwal, Naina" userId="S::agar7618@stthomas.edu::73dfc8c0-3405-4c17-8bb6-02078404e407" providerId="AD" clId="Web-{18E1A517-61A7-48B9-80C7-7E66B1AD75A4}" dt="2022-12-01T19:45:04.635" v="199"/>
          <ac:spMkLst>
            <pc:docMk/>
            <pc:sldMk cId="897533653" sldId="268"/>
            <ac:spMk id="79" creationId="{DFEBD0D2-AA2A-4936-A509-D629383EFFAA}"/>
          </ac:spMkLst>
        </pc:spChg>
        <pc:spChg chg="add del">
          <ac:chgData name="Agarwal, Naina" userId="S::agar7618@stthomas.edu::73dfc8c0-3405-4c17-8bb6-02078404e407" providerId="AD" clId="Web-{18E1A517-61A7-48B9-80C7-7E66B1AD75A4}" dt="2022-12-01T19:45:04.635" v="199"/>
          <ac:spMkLst>
            <pc:docMk/>
            <pc:sldMk cId="897533653" sldId="268"/>
            <ac:spMk id="81" creationId="{86506110-E6E1-4309-83FA-C6B068FA341C}"/>
          </ac:spMkLst>
        </pc:spChg>
        <pc:spChg chg="add del">
          <ac:chgData name="Agarwal, Naina" userId="S::agar7618@stthomas.edu::73dfc8c0-3405-4c17-8bb6-02078404e407" providerId="AD" clId="Web-{18E1A517-61A7-48B9-80C7-7E66B1AD75A4}" dt="2022-12-01T19:46:22.622" v="208"/>
          <ac:spMkLst>
            <pc:docMk/>
            <pc:sldMk cId="897533653" sldId="268"/>
            <ac:spMk id="86" creationId="{88F0A37D-2337-4AAF-98B0-7E4E9B98719A}"/>
          </ac:spMkLst>
        </pc:spChg>
        <pc:spChg chg="add del">
          <ac:chgData name="Agarwal, Naina" userId="S::agar7618@stthomas.edu::73dfc8c0-3405-4c17-8bb6-02078404e407" providerId="AD" clId="Web-{18E1A517-61A7-48B9-80C7-7E66B1AD75A4}" dt="2022-12-01T19:46:22.622" v="208"/>
          <ac:spMkLst>
            <pc:docMk/>
            <pc:sldMk cId="897533653" sldId="268"/>
            <ac:spMk id="90" creationId="{F7234D70-FB65-4E99-985E-64D219674D45}"/>
          </ac:spMkLst>
        </pc:spChg>
        <pc:spChg chg="add del">
          <ac:chgData name="Agarwal, Naina" userId="S::agar7618@stthomas.edu::73dfc8c0-3405-4c17-8bb6-02078404e407" providerId="AD" clId="Web-{18E1A517-61A7-48B9-80C7-7E66B1AD75A4}" dt="2022-12-01T19:45:44.933" v="201"/>
          <ac:spMkLst>
            <pc:docMk/>
            <pc:sldMk cId="897533653" sldId="268"/>
            <ac:spMk id="95" creationId="{88F0A37D-2337-4AAF-98B0-7E4E9B98719A}"/>
          </ac:spMkLst>
        </pc:spChg>
        <pc:spChg chg="add del">
          <ac:chgData name="Agarwal, Naina" userId="S::agar7618@stthomas.edu::73dfc8c0-3405-4c17-8bb6-02078404e407" providerId="AD" clId="Web-{18E1A517-61A7-48B9-80C7-7E66B1AD75A4}" dt="2022-12-01T19:45:44.933" v="201"/>
          <ac:spMkLst>
            <pc:docMk/>
            <pc:sldMk cId="897533653" sldId="268"/>
            <ac:spMk id="99" creationId="{F7234D70-FB65-4E99-985E-64D219674D45}"/>
          </ac:spMkLst>
        </pc:spChg>
        <pc:spChg chg="add del">
          <ac:chgData name="Agarwal, Naina" userId="S::agar7618@stthomas.edu::73dfc8c0-3405-4c17-8bb6-02078404e407" providerId="AD" clId="Web-{18E1A517-61A7-48B9-80C7-7E66B1AD75A4}" dt="2022-12-01T19:45:51.902" v="203"/>
          <ac:spMkLst>
            <pc:docMk/>
            <pc:sldMk cId="897533653" sldId="268"/>
            <ac:spMk id="101" creationId="{88F0A37D-2337-4AAF-98B0-7E4E9B98719A}"/>
          </ac:spMkLst>
        </pc:spChg>
        <pc:spChg chg="add del">
          <ac:chgData name="Agarwal, Naina" userId="S::agar7618@stthomas.edu::73dfc8c0-3405-4c17-8bb6-02078404e407" providerId="AD" clId="Web-{18E1A517-61A7-48B9-80C7-7E66B1AD75A4}" dt="2022-12-01T19:45:51.902" v="203"/>
          <ac:spMkLst>
            <pc:docMk/>
            <pc:sldMk cId="897533653" sldId="268"/>
            <ac:spMk id="103" creationId="{F7234D70-FB65-4E99-985E-64D219674D45}"/>
          </ac:spMkLst>
        </pc:spChg>
        <pc:spChg chg="add del">
          <ac:chgData name="Agarwal, Naina" userId="S::agar7618@stthomas.edu::73dfc8c0-3405-4c17-8bb6-02078404e407" providerId="AD" clId="Web-{18E1A517-61A7-48B9-80C7-7E66B1AD75A4}" dt="2022-12-01T19:46:14.137" v="205"/>
          <ac:spMkLst>
            <pc:docMk/>
            <pc:sldMk cId="897533653" sldId="268"/>
            <ac:spMk id="105" creationId="{2B6C9846-B5AB-4E52-988D-F7E5865C9E4B}"/>
          </ac:spMkLst>
        </pc:spChg>
        <pc:spChg chg="add del">
          <ac:chgData name="Agarwal, Naina" userId="S::agar7618@stthomas.edu::73dfc8c0-3405-4c17-8bb6-02078404e407" providerId="AD" clId="Web-{18E1A517-61A7-48B9-80C7-7E66B1AD75A4}" dt="2022-12-01T19:46:14.137" v="205"/>
          <ac:spMkLst>
            <pc:docMk/>
            <pc:sldMk cId="897533653" sldId="268"/>
            <ac:spMk id="106" creationId="{6F3D7E8E-8467-4198-87E0-ADC1B60467FC}"/>
          </ac:spMkLst>
        </pc:spChg>
        <pc:spChg chg="add del">
          <ac:chgData name="Agarwal, Naina" userId="S::agar7618@stthomas.edu::73dfc8c0-3405-4c17-8bb6-02078404e407" providerId="AD" clId="Web-{18E1A517-61A7-48B9-80C7-7E66B1AD75A4}" dt="2022-12-01T19:46:22.606" v="207"/>
          <ac:spMkLst>
            <pc:docMk/>
            <pc:sldMk cId="897533653" sldId="268"/>
            <ac:spMk id="108" creationId="{2B6C9846-B5AB-4E52-988D-F7E5865C9E4B}"/>
          </ac:spMkLst>
        </pc:spChg>
        <pc:spChg chg="add del">
          <ac:chgData name="Agarwal, Naina" userId="S::agar7618@stthomas.edu::73dfc8c0-3405-4c17-8bb6-02078404e407" providerId="AD" clId="Web-{18E1A517-61A7-48B9-80C7-7E66B1AD75A4}" dt="2022-12-01T19:46:22.606" v="207"/>
          <ac:spMkLst>
            <pc:docMk/>
            <pc:sldMk cId="897533653" sldId="268"/>
            <ac:spMk id="109" creationId="{6F3D7E8E-8467-4198-87E0-ADC1B60467FC}"/>
          </ac:spMkLst>
        </pc:spChg>
        <pc:spChg chg="add del">
          <ac:chgData name="Agarwal, Naina" userId="S::agar7618@stthomas.edu::73dfc8c0-3405-4c17-8bb6-02078404e407" providerId="AD" clId="Web-{18E1A517-61A7-48B9-80C7-7E66B1AD75A4}" dt="2022-12-01T19:47:00.248" v="215"/>
          <ac:spMkLst>
            <pc:docMk/>
            <pc:sldMk cId="897533653" sldId="268"/>
            <ac:spMk id="111" creationId="{88F0A37D-2337-4AAF-98B0-7E4E9B98719A}"/>
          </ac:spMkLst>
        </pc:spChg>
        <pc:spChg chg="add del">
          <ac:chgData name="Agarwal, Naina" userId="S::agar7618@stthomas.edu::73dfc8c0-3405-4c17-8bb6-02078404e407" providerId="AD" clId="Web-{18E1A517-61A7-48B9-80C7-7E66B1AD75A4}" dt="2022-12-01T19:47:00.248" v="215"/>
          <ac:spMkLst>
            <pc:docMk/>
            <pc:sldMk cId="897533653" sldId="268"/>
            <ac:spMk id="113" creationId="{F7234D70-FB65-4E99-985E-64D219674D45}"/>
          </ac:spMkLst>
        </pc:spChg>
        <pc:spChg chg="add del">
          <ac:chgData name="Agarwal, Naina" userId="S::agar7618@stthomas.edu::73dfc8c0-3405-4c17-8bb6-02078404e407" providerId="AD" clId="Web-{18E1A517-61A7-48B9-80C7-7E66B1AD75A4}" dt="2022-12-01T19:46:45.544" v="210"/>
          <ac:spMkLst>
            <pc:docMk/>
            <pc:sldMk cId="897533653" sldId="268"/>
            <ac:spMk id="118" creationId="{88F0A37D-2337-4AAF-98B0-7E4E9B98719A}"/>
          </ac:spMkLst>
        </pc:spChg>
        <pc:spChg chg="add del">
          <ac:chgData name="Agarwal, Naina" userId="S::agar7618@stthomas.edu::73dfc8c0-3405-4c17-8bb6-02078404e407" providerId="AD" clId="Web-{18E1A517-61A7-48B9-80C7-7E66B1AD75A4}" dt="2022-12-01T19:46:45.544" v="210"/>
          <ac:spMkLst>
            <pc:docMk/>
            <pc:sldMk cId="897533653" sldId="268"/>
            <ac:spMk id="122" creationId="{F7234D70-FB65-4E99-985E-64D219674D45}"/>
          </ac:spMkLst>
        </pc:spChg>
        <pc:spChg chg="add del">
          <ac:chgData name="Agarwal, Naina" userId="S::agar7618@stthomas.edu::73dfc8c0-3405-4c17-8bb6-02078404e407" providerId="AD" clId="Web-{18E1A517-61A7-48B9-80C7-7E66B1AD75A4}" dt="2022-12-01T19:46:54.138" v="212"/>
          <ac:spMkLst>
            <pc:docMk/>
            <pc:sldMk cId="897533653" sldId="268"/>
            <ac:spMk id="124" creationId="{DFEBD0D2-AA2A-4936-A509-D629383EFFAA}"/>
          </ac:spMkLst>
        </pc:spChg>
        <pc:spChg chg="add del">
          <ac:chgData name="Agarwal, Naina" userId="S::agar7618@stthomas.edu::73dfc8c0-3405-4c17-8bb6-02078404e407" providerId="AD" clId="Web-{18E1A517-61A7-48B9-80C7-7E66B1AD75A4}" dt="2022-12-01T19:46:54.138" v="212"/>
          <ac:spMkLst>
            <pc:docMk/>
            <pc:sldMk cId="897533653" sldId="268"/>
            <ac:spMk id="126" creationId="{86506110-E6E1-4309-83FA-C6B068FA341C}"/>
          </ac:spMkLst>
        </pc:spChg>
        <pc:spChg chg="add del">
          <ac:chgData name="Agarwal, Naina" userId="S::agar7618@stthomas.edu::73dfc8c0-3405-4c17-8bb6-02078404e407" providerId="AD" clId="Web-{18E1A517-61A7-48B9-80C7-7E66B1AD75A4}" dt="2022-12-01T19:47:00.186" v="214"/>
          <ac:spMkLst>
            <pc:docMk/>
            <pc:sldMk cId="897533653" sldId="268"/>
            <ac:spMk id="128" creationId="{88F0A37D-2337-4AAF-98B0-7E4E9B98719A}"/>
          </ac:spMkLst>
        </pc:spChg>
        <pc:spChg chg="add del">
          <ac:chgData name="Agarwal, Naina" userId="S::agar7618@stthomas.edu::73dfc8c0-3405-4c17-8bb6-02078404e407" providerId="AD" clId="Web-{18E1A517-61A7-48B9-80C7-7E66B1AD75A4}" dt="2022-12-01T19:47:00.186" v="214"/>
          <ac:spMkLst>
            <pc:docMk/>
            <pc:sldMk cId="897533653" sldId="268"/>
            <ac:spMk id="130" creationId="{F7234D70-FB65-4E99-985E-64D219674D45}"/>
          </ac:spMkLst>
        </pc:spChg>
        <pc:spChg chg="add del">
          <ac:chgData name="Agarwal, Naina" userId="S::agar7618@stthomas.edu::73dfc8c0-3405-4c17-8bb6-02078404e407" providerId="AD" clId="Web-{18E1A517-61A7-48B9-80C7-7E66B1AD75A4}" dt="2022-12-01T19:47:26.687" v="218"/>
          <ac:spMkLst>
            <pc:docMk/>
            <pc:sldMk cId="897533653" sldId="268"/>
            <ac:spMk id="132" creationId="{88F0A37D-2337-4AAF-98B0-7E4E9B98719A}"/>
          </ac:spMkLst>
        </pc:spChg>
        <pc:spChg chg="add del">
          <ac:chgData name="Agarwal, Naina" userId="S::agar7618@stthomas.edu::73dfc8c0-3405-4c17-8bb6-02078404e407" providerId="AD" clId="Web-{18E1A517-61A7-48B9-80C7-7E66B1AD75A4}" dt="2022-12-01T19:47:26.687" v="218"/>
          <ac:spMkLst>
            <pc:docMk/>
            <pc:sldMk cId="897533653" sldId="268"/>
            <ac:spMk id="134" creationId="{F7234D70-FB65-4E99-985E-64D219674D45}"/>
          </ac:spMkLst>
        </pc:spChg>
        <pc:spChg chg="add del">
          <ac:chgData name="Agarwal, Naina" userId="S::agar7618@stthomas.edu::73dfc8c0-3405-4c17-8bb6-02078404e407" providerId="AD" clId="Web-{18E1A517-61A7-48B9-80C7-7E66B1AD75A4}" dt="2022-12-01T19:47:26.624" v="217"/>
          <ac:spMkLst>
            <pc:docMk/>
            <pc:sldMk cId="897533653" sldId="268"/>
            <ac:spMk id="136" creationId="{88F0A37D-2337-4AAF-98B0-7E4E9B98719A}"/>
          </ac:spMkLst>
        </pc:spChg>
        <pc:spChg chg="add del mod">
          <ac:chgData name="Agarwal, Naina" userId="S::agar7618@stthomas.edu::73dfc8c0-3405-4c17-8bb6-02078404e407" providerId="AD" clId="Web-{18E1A517-61A7-48B9-80C7-7E66B1AD75A4}" dt="2022-12-01T19:30:07.790" v="123"/>
          <ac:spMkLst>
            <pc:docMk/>
            <pc:sldMk cId="897533653" sldId="268"/>
            <ac:spMk id="139" creationId="{CEEF51A9-3FCF-EAE1-6EE0-0CACF3772DC9}"/>
          </ac:spMkLst>
        </pc:spChg>
        <pc:spChg chg="add del">
          <ac:chgData name="Agarwal, Naina" userId="S::agar7618@stthomas.edu::73dfc8c0-3405-4c17-8bb6-02078404e407" providerId="AD" clId="Web-{18E1A517-61A7-48B9-80C7-7E66B1AD75A4}" dt="2022-12-01T19:47:26.624" v="217"/>
          <ac:spMkLst>
            <pc:docMk/>
            <pc:sldMk cId="897533653" sldId="268"/>
            <ac:spMk id="143" creationId="{F7234D70-FB65-4E99-985E-64D219674D45}"/>
          </ac:spMkLst>
        </pc:spChg>
        <pc:spChg chg="add del">
          <ac:chgData name="Agarwal, Naina" userId="S::agar7618@stthomas.edu::73dfc8c0-3405-4c17-8bb6-02078404e407" providerId="AD" clId="Web-{18E1A517-61A7-48B9-80C7-7E66B1AD75A4}" dt="2022-12-01T19:47:50.390" v="219"/>
          <ac:spMkLst>
            <pc:docMk/>
            <pc:sldMk cId="897533653" sldId="268"/>
            <ac:spMk id="145" creationId="{88F0A37D-2337-4AAF-98B0-7E4E9B98719A}"/>
          </ac:spMkLst>
        </pc:spChg>
        <pc:spChg chg="add del">
          <ac:chgData name="Agarwal, Naina" userId="S::agar7618@stthomas.edu::73dfc8c0-3405-4c17-8bb6-02078404e407" providerId="AD" clId="Web-{18E1A517-61A7-48B9-80C7-7E66B1AD75A4}" dt="2022-12-01T19:47:50.390" v="219"/>
          <ac:spMkLst>
            <pc:docMk/>
            <pc:sldMk cId="897533653" sldId="268"/>
            <ac:spMk id="147" creationId="{F7234D70-FB65-4E99-985E-64D219674D45}"/>
          </ac:spMkLst>
        </pc:spChg>
        <pc:spChg chg="add del">
          <ac:chgData name="Agarwal, Naina" userId="S::agar7618@stthomas.edu::73dfc8c0-3405-4c17-8bb6-02078404e407" providerId="AD" clId="Web-{18E1A517-61A7-48B9-80C7-7E66B1AD75A4}" dt="2022-12-01T19:49:43.332" v="222"/>
          <ac:spMkLst>
            <pc:docMk/>
            <pc:sldMk cId="897533653" sldId="268"/>
            <ac:spMk id="152" creationId="{88F0A37D-2337-4AAF-98B0-7E4E9B98719A}"/>
          </ac:spMkLst>
        </pc:spChg>
        <pc:spChg chg="add del">
          <ac:chgData name="Agarwal, Naina" userId="S::agar7618@stthomas.edu::73dfc8c0-3405-4c17-8bb6-02078404e407" providerId="AD" clId="Web-{18E1A517-61A7-48B9-80C7-7E66B1AD75A4}" dt="2022-12-01T19:49:43.332" v="222"/>
          <ac:spMkLst>
            <pc:docMk/>
            <pc:sldMk cId="897533653" sldId="268"/>
            <ac:spMk id="156" creationId="{F7234D70-FB65-4E99-985E-64D219674D45}"/>
          </ac:spMkLst>
        </pc:spChg>
        <pc:spChg chg="add del">
          <ac:chgData name="Agarwal, Naina" userId="S::agar7618@stthomas.edu::73dfc8c0-3405-4c17-8bb6-02078404e407" providerId="AD" clId="Web-{18E1A517-61A7-48B9-80C7-7E66B1AD75A4}" dt="2022-12-01T20:25:05.939" v="531"/>
          <ac:spMkLst>
            <pc:docMk/>
            <pc:sldMk cId="897533653" sldId="268"/>
            <ac:spMk id="161" creationId="{88F0A37D-2337-4AAF-98B0-7E4E9B98719A}"/>
          </ac:spMkLst>
        </pc:spChg>
        <pc:spChg chg="add del">
          <ac:chgData name="Agarwal, Naina" userId="S::agar7618@stthomas.edu::73dfc8c0-3405-4c17-8bb6-02078404e407" providerId="AD" clId="Web-{18E1A517-61A7-48B9-80C7-7E66B1AD75A4}" dt="2022-12-01T20:25:05.939" v="531"/>
          <ac:spMkLst>
            <pc:docMk/>
            <pc:sldMk cId="897533653" sldId="268"/>
            <ac:spMk id="165" creationId="{F7234D70-FB65-4E99-985E-64D219674D45}"/>
          </ac:spMkLst>
        </pc:spChg>
        <pc:spChg chg="add mod">
          <ac:chgData name="Agarwal, Naina" userId="S::agar7618@stthomas.edu::73dfc8c0-3405-4c17-8bb6-02078404e407" providerId="AD" clId="Web-{18E1A517-61A7-48B9-80C7-7E66B1AD75A4}" dt="2022-12-01T20:13:20.679" v="509" actId="20577"/>
          <ac:spMkLst>
            <pc:docMk/>
            <pc:sldMk cId="897533653" sldId="268"/>
            <ac:spMk id="1158" creationId="{A482F0B8-B26A-E53C-A57F-CE5EAD2DDDFD}"/>
          </ac:spMkLst>
        </pc:spChg>
        <pc:graphicFrameChg chg="add del mod">
          <ac:chgData name="Agarwal, Naina" userId="S::agar7618@stthomas.edu::73dfc8c0-3405-4c17-8bb6-02078404e407" providerId="AD" clId="Web-{18E1A517-61A7-48B9-80C7-7E66B1AD75A4}" dt="2022-12-01T19:30:02.931" v="121"/>
          <ac:graphicFrameMkLst>
            <pc:docMk/>
            <pc:sldMk cId="897533653" sldId="268"/>
            <ac:graphicFrameMk id="6" creationId="{A06E32D8-ACFB-4CC0-7061-3E713BBA7796}"/>
          </ac:graphicFrameMkLst>
        </pc:graphicFrameChg>
        <pc:graphicFrameChg chg="add del mod modGraphic">
          <ac:chgData name="Agarwal, Naina" userId="S::agar7618@stthomas.edu::73dfc8c0-3405-4c17-8bb6-02078404e407" providerId="AD" clId="Web-{18E1A517-61A7-48B9-80C7-7E66B1AD75A4}" dt="2022-12-01T19:34:03.580" v="178"/>
          <ac:graphicFrameMkLst>
            <pc:docMk/>
            <pc:sldMk cId="897533653" sldId="268"/>
            <ac:graphicFrameMk id="19" creationId="{94F406A0-50B8-5291-9EB9-BE658684DA78}"/>
          </ac:graphicFrameMkLst>
        </pc:graphicFrameChg>
        <pc:graphicFrameChg chg="add del">
          <ac:chgData name="Agarwal, Naina" userId="S::agar7618@stthomas.edu::73dfc8c0-3405-4c17-8bb6-02078404e407" providerId="AD" clId="Web-{18E1A517-61A7-48B9-80C7-7E66B1AD75A4}" dt="2022-12-01T19:33:45.126" v="173"/>
          <ac:graphicFrameMkLst>
            <pc:docMk/>
            <pc:sldMk cId="897533653" sldId="268"/>
            <ac:graphicFrameMk id="30" creationId="{1F981B75-28F6-944D-AC2B-584710740098}"/>
          </ac:graphicFrameMkLst>
        </pc:graphicFrameChg>
        <pc:graphicFrameChg chg="add del">
          <ac:chgData name="Agarwal, Naina" userId="S::agar7618@stthomas.edu::73dfc8c0-3405-4c17-8bb6-02078404e407" providerId="AD" clId="Web-{18E1A517-61A7-48B9-80C7-7E66B1AD75A4}" dt="2022-12-01T19:34:00.314" v="175"/>
          <ac:graphicFrameMkLst>
            <pc:docMk/>
            <pc:sldMk cId="897533653" sldId="268"/>
            <ac:graphicFrameMk id="40" creationId="{94F406A0-50B8-5291-9EB9-BE658684DA78}"/>
          </ac:graphicFrameMkLst>
        </pc:graphicFrameChg>
        <pc:graphicFrameChg chg="add del">
          <ac:chgData name="Agarwal, Naina" userId="S::agar7618@stthomas.edu::73dfc8c0-3405-4c17-8bb6-02078404e407" providerId="AD" clId="Web-{18E1A517-61A7-48B9-80C7-7E66B1AD75A4}" dt="2022-12-01T19:34:03.564" v="177"/>
          <ac:graphicFrameMkLst>
            <pc:docMk/>
            <pc:sldMk cId="897533653" sldId="268"/>
            <ac:graphicFrameMk id="45" creationId="{94F406A0-50B8-5291-9EB9-BE658684DA78}"/>
          </ac:graphicFrameMkLst>
        </pc:graphicFrameChg>
        <pc:graphicFrameChg chg="add del mod modGraphic">
          <ac:chgData name="Agarwal, Naina" userId="S::agar7618@stthomas.edu::73dfc8c0-3405-4c17-8bb6-02078404e407" providerId="AD" clId="Web-{18E1A517-61A7-48B9-80C7-7E66B1AD75A4}" dt="2022-12-01T19:57:06.566" v="308"/>
          <ac:graphicFrameMkLst>
            <pc:docMk/>
            <pc:sldMk cId="897533653" sldId="268"/>
            <ac:graphicFrameMk id="50" creationId="{1F981B75-28F6-944D-AC2B-584710740098}"/>
          </ac:graphicFrameMkLst>
        </pc:graphicFrameChg>
        <pc:graphicFrameChg chg="add del mod modGraphic">
          <ac:chgData name="Agarwal, Naina" userId="S::agar7618@stthomas.edu::73dfc8c0-3405-4c17-8bb6-02078404e407" providerId="AD" clId="Web-{18E1A517-61A7-48B9-80C7-7E66B1AD75A4}" dt="2022-12-01T19:49:37.301" v="221"/>
          <ac:graphicFrameMkLst>
            <pc:docMk/>
            <pc:sldMk cId="897533653" sldId="268"/>
            <ac:graphicFrameMk id="742" creationId="{FCB0DA59-CCBF-0857-67D2-18EE8B1F1031}"/>
          </ac:graphicFrameMkLst>
        </pc:graphicFrameChg>
        <pc:cxnChg chg="add del">
          <ac:chgData name="Agarwal, Naina" userId="S::agar7618@stthomas.edu::73dfc8c0-3405-4c17-8bb6-02078404e407" providerId="AD" clId="Web-{18E1A517-61A7-48B9-80C7-7E66B1AD75A4}" dt="2022-12-01T19:30:16.681" v="124"/>
          <ac:cxnSpMkLst>
            <pc:docMk/>
            <pc:sldMk cId="897533653" sldId="268"/>
            <ac:cxnSpMk id="12" creationId="{F15CCCF0-E573-463A-9760-1FDC0B2CFBD7}"/>
          </ac:cxnSpMkLst>
        </pc:cxnChg>
        <pc:cxnChg chg="add del">
          <ac:chgData name="Agarwal, Naina" userId="S::agar7618@stthomas.edu::73dfc8c0-3405-4c17-8bb6-02078404e407" providerId="AD" clId="Web-{18E1A517-61A7-48B9-80C7-7E66B1AD75A4}" dt="2022-12-01T19:34:03.580" v="178"/>
          <ac:cxnSpMkLst>
            <pc:docMk/>
            <pc:sldMk cId="897533653" sldId="268"/>
            <ac:cxnSpMk id="26" creationId="{4364CDC3-ADB0-4691-9286-5925F160C2D5}"/>
          </ac:cxnSpMkLst>
        </pc:cxnChg>
        <pc:cxnChg chg="add del">
          <ac:chgData name="Agarwal, Naina" userId="S::agar7618@stthomas.edu::73dfc8c0-3405-4c17-8bb6-02078404e407" providerId="AD" clId="Web-{18E1A517-61A7-48B9-80C7-7E66B1AD75A4}" dt="2022-12-01T19:34:00.314" v="175"/>
          <ac:cxnSpMkLst>
            <pc:docMk/>
            <pc:sldMk cId="897533653" sldId="268"/>
            <ac:cxnSpMk id="35" creationId="{2752F38C-F560-47AA-90AD-209F39C04150}"/>
          </ac:cxnSpMkLst>
        </pc:cxnChg>
        <pc:cxnChg chg="add del">
          <ac:chgData name="Agarwal, Naina" userId="S::agar7618@stthomas.edu::73dfc8c0-3405-4c17-8bb6-02078404e407" providerId="AD" clId="Web-{18E1A517-61A7-48B9-80C7-7E66B1AD75A4}" dt="2022-12-01T19:33:45.126" v="173"/>
          <ac:cxnSpMkLst>
            <pc:docMk/>
            <pc:sldMk cId="897533653" sldId="268"/>
            <ac:cxnSpMk id="36" creationId="{F15CCCF0-E573-463A-9760-1FDC0B2CFBD7}"/>
          </ac:cxnSpMkLst>
        </pc:cxnChg>
        <pc:cxnChg chg="add del">
          <ac:chgData name="Agarwal, Naina" userId="S::agar7618@stthomas.edu::73dfc8c0-3405-4c17-8bb6-02078404e407" providerId="AD" clId="Web-{18E1A517-61A7-48B9-80C7-7E66B1AD75A4}" dt="2022-12-01T19:34:03.564" v="177"/>
          <ac:cxnSpMkLst>
            <pc:docMk/>
            <pc:sldMk cId="897533653" sldId="268"/>
            <ac:cxnSpMk id="43" creationId="{C81CFD00-FC30-4AFB-A61F-3127B2C90F71}"/>
          </ac:cxnSpMkLst>
        </pc:cxnChg>
        <pc:cxnChg chg="add del">
          <ac:chgData name="Agarwal, Naina" userId="S::agar7618@stthomas.edu::73dfc8c0-3405-4c17-8bb6-02078404e407" providerId="AD" clId="Web-{18E1A517-61A7-48B9-80C7-7E66B1AD75A4}" dt="2022-12-01T19:34:56.691" v="194"/>
          <ac:cxnSpMkLst>
            <pc:docMk/>
            <pc:sldMk cId="897533653" sldId="268"/>
            <ac:cxnSpMk id="48" creationId="{F15CCCF0-E573-463A-9760-1FDC0B2CFBD7}"/>
          </ac:cxnSpMkLst>
        </pc:cxnChg>
        <pc:cxnChg chg="add del">
          <ac:chgData name="Agarwal, Naina" userId="S::agar7618@stthomas.edu::73dfc8c0-3405-4c17-8bb6-02078404e407" providerId="AD" clId="Web-{18E1A517-61A7-48B9-80C7-7E66B1AD75A4}" dt="2022-12-01T19:37:42.588" v="195"/>
          <ac:cxnSpMkLst>
            <pc:docMk/>
            <pc:sldMk cId="897533653" sldId="268"/>
            <ac:cxnSpMk id="57" creationId="{F15CCCF0-E573-463A-9760-1FDC0B2CFBD7}"/>
          </ac:cxnSpMkLst>
        </pc:cxnChg>
        <pc:cxnChg chg="add del">
          <ac:chgData name="Agarwal, Naina" userId="S::agar7618@stthomas.edu::73dfc8c0-3405-4c17-8bb6-02078404e407" providerId="AD" clId="Web-{18E1A517-61A7-48B9-80C7-7E66B1AD75A4}" dt="2022-12-01T19:38:02.682" v="198"/>
          <ac:cxnSpMkLst>
            <pc:docMk/>
            <pc:sldMk cId="897533653" sldId="268"/>
            <ac:cxnSpMk id="66" creationId="{C81CFD00-FC30-4AFB-A61F-3127B2C90F71}"/>
          </ac:cxnSpMkLst>
        </pc:cxnChg>
        <pc:cxnChg chg="add del">
          <ac:chgData name="Agarwal, Naina" userId="S::agar7618@stthomas.edu::73dfc8c0-3405-4c17-8bb6-02078404e407" providerId="AD" clId="Web-{18E1A517-61A7-48B9-80C7-7E66B1AD75A4}" dt="2022-12-01T19:38:02.588" v="197"/>
          <ac:cxnSpMkLst>
            <pc:docMk/>
            <pc:sldMk cId="897533653" sldId="268"/>
            <ac:cxnSpMk id="75" creationId="{F15CCCF0-E573-463A-9760-1FDC0B2CFBD7}"/>
          </ac:cxnSpMkLst>
        </pc:cxnChg>
        <pc:cxnChg chg="add del">
          <ac:chgData name="Agarwal, Naina" userId="S::agar7618@stthomas.edu::73dfc8c0-3405-4c17-8bb6-02078404e407" providerId="AD" clId="Web-{18E1A517-61A7-48B9-80C7-7E66B1AD75A4}" dt="2022-12-01T19:45:04.635" v="199"/>
          <ac:cxnSpMkLst>
            <pc:docMk/>
            <pc:sldMk cId="897533653" sldId="268"/>
            <ac:cxnSpMk id="80" creationId="{2752F38C-F560-47AA-90AD-209F39C04150}"/>
          </ac:cxnSpMkLst>
        </pc:cxnChg>
        <pc:cxnChg chg="add del">
          <ac:chgData name="Agarwal, Naina" userId="S::agar7618@stthomas.edu::73dfc8c0-3405-4c17-8bb6-02078404e407" providerId="AD" clId="Web-{18E1A517-61A7-48B9-80C7-7E66B1AD75A4}" dt="2022-12-01T19:46:22.622" v="208"/>
          <ac:cxnSpMkLst>
            <pc:docMk/>
            <pc:sldMk cId="897533653" sldId="268"/>
            <ac:cxnSpMk id="88" creationId="{F15CCCF0-E573-463A-9760-1FDC0B2CFBD7}"/>
          </ac:cxnSpMkLst>
        </pc:cxnChg>
        <pc:cxnChg chg="add del">
          <ac:chgData name="Agarwal, Naina" userId="S::agar7618@stthomas.edu::73dfc8c0-3405-4c17-8bb6-02078404e407" providerId="AD" clId="Web-{18E1A517-61A7-48B9-80C7-7E66B1AD75A4}" dt="2022-12-01T19:45:44.933" v="201"/>
          <ac:cxnSpMkLst>
            <pc:docMk/>
            <pc:sldMk cId="897533653" sldId="268"/>
            <ac:cxnSpMk id="97" creationId="{F15CCCF0-E573-463A-9760-1FDC0B2CFBD7}"/>
          </ac:cxnSpMkLst>
        </pc:cxnChg>
        <pc:cxnChg chg="add del">
          <ac:chgData name="Agarwal, Naina" userId="S::agar7618@stthomas.edu::73dfc8c0-3405-4c17-8bb6-02078404e407" providerId="AD" clId="Web-{18E1A517-61A7-48B9-80C7-7E66B1AD75A4}" dt="2022-12-01T19:45:51.902" v="203"/>
          <ac:cxnSpMkLst>
            <pc:docMk/>
            <pc:sldMk cId="897533653" sldId="268"/>
            <ac:cxnSpMk id="102" creationId="{F15CCCF0-E573-463A-9760-1FDC0B2CFBD7}"/>
          </ac:cxnSpMkLst>
        </pc:cxnChg>
        <pc:cxnChg chg="add del">
          <ac:chgData name="Agarwal, Naina" userId="S::agar7618@stthomas.edu::73dfc8c0-3405-4c17-8bb6-02078404e407" providerId="AD" clId="Web-{18E1A517-61A7-48B9-80C7-7E66B1AD75A4}" dt="2022-12-01T19:47:00.248" v="215"/>
          <ac:cxnSpMkLst>
            <pc:docMk/>
            <pc:sldMk cId="897533653" sldId="268"/>
            <ac:cxnSpMk id="112" creationId="{F15CCCF0-E573-463A-9760-1FDC0B2CFBD7}"/>
          </ac:cxnSpMkLst>
        </pc:cxnChg>
        <pc:cxnChg chg="add del">
          <ac:chgData name="Agarwal, Naina" userId="S::agar7618@stthomas.edu::73dfc8c0-3405-4c17-8bb6-02078404e407" providerId="AD" clId="Web-{18E1A517-61A7-48B9-80C7-7E66B1AD75A4}" dt="2022-12-01T19:46:45.544" v="210"/>
          <ac:cxnSpMkLst>
            <pc:docMk/>
            <pc:sldMk cId="897533653" sldId="268"/>
            <ac:cxnSpMk id="120" creationId="{F15CCCF0-E573-463A-9760-1FDC0B2CFBD7}"/>
          </ac:cxnSpMkLst>
        </pc:cxnChg>
        <pc:cxnChg chg="add del">
          <ac:chgData name="Agarwal, Naina" userId="S::agar7618@stthomas.edu::73dfc8c0-3405-4c17-8bb6-02078404e407" providerId="AD" clId="Web-{18E1A517-61A7-48B9-80C7-7E66B1AD75A4}" dt="2022-12-01T19:46:54.138" v="212"/>
          <ac:cxnSpMkLst>
            <pc:docMk/>
            <pc:sldMk cId="897533653" sldId="268"/>
            <ac:cxnSpMk id="125" creationId="{2752F38C-F560-47AA-90AD-209F39C04150}"/>
          </ac:cxnSpMkLst>
        </pc:cxnChg>
        <pc:cxnChg chg="add del">
          <ac:chgData name="Agarwal, Naina" userId="S::agar7618@stthomas.edu::73dfc8c0-3405-4c17-8bb6-02078404e407" providerId="AD" clId="Web-{18E1A517-61A7-48B9-80C7-7E66B1AD75A4}" dt="2022-12-01T19:47:00.186" v="214"/>
          <ac:cxnSpMkLst>
            <pc:docMk/>
            <pc:sldMk cId="897533653" sldId="268"/>
            <ac:cxnSpMk id="129" creationId="{F15CCCF0-E573-463A-9760-1FDC0B2CFBD7}"/>
          </ac:cxnSpMkLst>
        </pc:cxnChg>
        <pc:cxnChg chg="add del">
          <ac:chgData name="Agarwal, Naina" userId="S::agar7618@stthomas.edu::73dfc8c0-3405-4c17-8bb6-02078404e407" providerId="AD" clId="Web-{18E1A517-61A7-48B9-80C7-7E66B1AD75A4}" dt="2022-12-01T19:47:26.687" v="218"/>
          <ac:cxnSpMkLst>
            <pc:docMk/>
            <pc:sldMk cId="897533653" sldId="268"/>
            <ac:cxnSpMk id="133" creationId="{F15CCCF0-E573-463A-9760-1FDC0B2CFBD7}"/>
          </ac:cxnSpMkLst>
        </pc:cxnChg>
        <pc:cxnChg chg="add del">
          <ac:chgData name="Agarwal, Naina" userId="S::agar7618@stthomas.edu::73dfc8c0-3405-4c17-8bb6-02078404e407" providerId="AD" clId="Web-{18E1A517-61A7-48B9-80C7-7E66B1AD75A4}" dt="2022-12-01T19:47:26.624" v="217"/>
          <ac:cxnSpMkLst>
            <pc:docMk/>
            <pc:sldMk cId="897533653" sldId="268"/>
            <ac:cxnSpMk id="141" creationId="{F15CCCF0-E573-463A-9760-1FDC0B2CFBD7}"/>
          </ac:cxnSpMkLst>
        </pc:cxnChg>
        <pc:cxnChg chg="add del">
          <ac:chgData name="Agarwal, Naina" userId="S::agar7618@stthomas.edu::73dfc8c0-3405-4c17-8bb6-02078404e407" providerId="AD" clId="Web-{18E1A517-61A7-48B9-80C7-7E66B1AD75A4}" dt="2022-12-01T19:47:50.390" v="219"/>
          <ac:cxnSpMkLst>
            <pc:docMk/>
            <pc:sldMk cId="897533653" sldId="268"/>
            <ac:cxnSpMk id="146" creationId="{F15CCCF0-E573-463A-9760-1FDC0B2CFBD7}"/>
          </ac:cxnSpMkLst>
        </pc:cxnChg>
        <pc:cxnChg chg="add del">
          <ac:chgData name="Agarwal, Naina" userId="S::agar7618@stthomas.edu::73dfc8c0-3405-4c17-8bb6-02078404e407" providerId="AD" clId="Web-{18E1A517-61A7-48B9-80C7-7E66B1AD75A4}" dt="2022-12-01T19:49:43.332" v="222"/>
          <ac:cxnSpMkLst>
            <pc:docMk/>
            <pc:sldMk cId="897533653" sldId="268"/>
            <ac:cxnSpMk id="154" creationId="{F15CCCF0-E573-463A-9760-1FDC0B2CFBD7}"/>
          </ac:cxnSpMkLst>
        </pc:cxnChg>
        <pc:cxnChg chg="add del">
          <ac:chgData name="Agarwal, Naina" userId="S::agar7618@stthomas.edu::73dfc8c0-3405-4c17-8bb6-02078404e407" providerId="AD" clId="Web-{18E1A517-61A7-48B9-80C7-7E66B1AD75A4}" dt="2022-12-01T20:25:05.939" v="531"/>
          <ac:cxnSpMkLst>
            <pc:docMk/>
            <pc:sldMk cId="897533653" sldId="268"/>
            <ac:cxnSpMk id="163" creationId="{F15CCCF0-E573-463A-9760-1FDC0B2CFBD7}"/>
          </ac:cxnSpMkLst>
        </pc:cxnChg>
      </pc:sldChg>
      <pc:sldChg chg="addSp delSp modSp mod modClrScheme delDesignElem chgLayout">
        <pc:chgData name="Agarwal, Naina" userId="S::agar7618@stthomas.edu::73dfc8c0-3405-4c17-8bb6-02078404e407" providerId="AD" clId="Web-{18E1A517-61A7-48B9-80C7-7E66B1AD75A4}" dt="2022-12-01T20:25:05.939" v="531"/>
        <pc:sldMkLst>
          <pc:docMk/>
          <pc:sldMk cId="1580816919" sldId="269"/>
        </pc:sldMkLst>
        <pc:spChg chg="mod ord">
          <ac:chgData name="Agarwal, Naina" userId="S::agar7618@stthomas.edu::73dfc8c0-3405-4c17-8bb6-02078404e407" providerId="AD" clId="Web-{18E1A517-61A7-48B9-80C7-7E66B1AD75A4}" dt="2022-12-01T20:25:05.939" v="531"/>
          <ac:spMkLst>
            <pc:docMk/>
            <pc:sldMk cId="1580816919" sldId="269"/>
            <ac:spMk id="2" creationId="{845F673A-B5D7-6F37-19ED-800F987DD887}"/>
          </ac:spMkLst>
        </pc:spChg>
        <pc:spChg chg="mod ord">
          <ac:chgData name="Agarwal, Naina" userId="S::agar7618@stthomas.edu::73dfc8c0-3405-4c17-8bb6-02078404e407" providerId="AD" clId="Web-{18E1A517-61A7-48B9-80C7-7E66B1AD75A4}" dt="2022-12-01T20:25:05.939" v="531"/>
          <ac:spMkLst>
            <pc:docMk/>
            <pc:sldMk cId="1580816919" sldId="269"/>
            <ac:spMk id="4" creationId="{929839FE-6222-E8EC-50E8-CE67C115DDDE}"/>
          </ac:spMkLst>
        </pc:spChg>
        <pc:spChg chg="add del">
          <ac:chgData name="Agarwal, Naina" userId="S::agar7618@stthomas.edu::73dfc8c0-3405-4c17-8bb6-02078404e407" providerId="AD" clId="Web-{18E1A517-61A7-48B9-80C7-7E66B1AD75A4}" dt="2022-12-01T20:25:05.939" v="531"/>
          <ac:spMkLst>
            <pc:docMk/>
            <pc:sldMk cId="1580816919" sldId="269"/>
            <ac:spMk id="37" creationId="{39E3965E-AC41-4711-9D10-E25ABB132D86}"/>
          </ac:spMkLst>
        </pc:spChg>
        <pc:spChg chg="add del">
          <ac:chgData name="Agarwal, Naina" userId="S::agar7618@stthomas.edu::73dfc8c0-3405-4c17-8bb6-02078404e407" providerId="AD" clId="Web-{18E1A517-61A7-48B9-80C7-7E66B1AD75A4}" dt="2022-12-01T20:25:05.939" v="531"/>
          <ac:spMkLst>
            <pc:docMk/>
            <pc:sldMk cId="1580816919" sldId="269"/>
            <ac:spMk id="41" creationId="{F3B3B6C5-748F-437C-AE76-DB11FEA99E16}"/>
          </ac:spMkLst>
        </pc:spChg>
        <pc:spChg chg="add del">
          <ac:chgData name="Agarwal, Naina" userId="S::agar7618@stthomas.edu::73dfc8c0-3405-4c17-8bb6-02078404e407" providerId="AD" clId="Web-{18E1A517-61A7-48B9-80C7-7E66B1AD75A4}" dt="2022-12-01T20:25:05.939" v="531"/>
          <ac:spMkLst>
            <pc:docMk/>
            <pc:sldMk cId="1580816919" sldId="269"/>
            <ac:spMk id="43" creationId="{197CEB5D-9BB2-475C-BA8D-AC88BB8C976E}"/>
          </ac:spMkLst>
        </pc:spChg>
        <pc:cxnChg chg="add del">
          <ac:chgData name="Agarwal, Naina" userId="S::agar7618@stthomas.edu::73dfc8c0-3405-4c17-8bb6-02078404e407" providerId="AD" clId="Web-{18E1A517-61A7-48B9-80C7-7E66B1AD75A4}" dt="2022-12-01T20:25:05.939" v="531"/>
          <ac:cxnSpMkLst>
            <pc:docMk/>
            <pc:sldMk cId="1580816919" sldId="269"/>
            <ac:cxnSpMk id="39" creationId="{1F5DC8C3-BA5F-4EED-BB9A-A14272BD82A1}"/>
          </ac:cxnSpMkLst>
        </pc:cxnChg>
        <pc:cxnChg chg="add del">
          <ac:chgData name="Agarwal, Naina" userId="S::agar7618@stthomas.edu::73dfc8c0-3405-4c17-8bb6-02078404e407" providerId="AD" clId="Web-{18E1A517-61A7-48B9-80C7-7E66B1AD75A4}" dt="2022-12-01T20:25:05.939" v="531"/>
          <ac:cxnSpMkLst>
            <pc:docMk/>
            <pc:sldMk cId="1580816919" sldId="269"/>
            <ac:cxnSpMk id="45" creationId="{BB14AD1F-ADD5-46E7-966F-4C0290232FF9}"/>
          </ac:cxnSpMkLst>
        </pc:cxnChg>
      </pc:sldChg>
      <pc:sldChg chg="addSp delSp modSp mod modClrScheme delDesignElem chgLayout">
        <pc:chgData name="Agarwal, Naina" userId="S::agar7618@stthomas.edu::73dfc8c0-3405-4c17-8bb6-02078404e407" providerId="AD" clId="Web-{18E1A517-61A7-48B9-80C7-7E66B1AD75A4}" dt="2022-12-01T20:25:05.939" v="531"/>
        <pc:sldMkLst>
          <pc:docMk/>
          <pc:sldMk cId="3751749771" sldId="271"/>
        </pc:sldMkLst>
        <pc:spChg chg="mod ord">
          <ac:chgData name="Agarwal, Naina" userId="S::agar7618@stthomas.edu::73dfc8c0-3405-4c17-8bb6-02078404e407" providerId="AD" clId="Web-{18E1A517-61A7-48B9-80C7-7E66B1AD75A4}" dt="2022-12-01T20:25:05.939" v="531"/>
          <ac:spMkLst>
            <pc:docMk/>
            <pc:sldMk cId="3751749771" sldId="271"/>
            <ac:spMk id="2" creationId="{845F673A-B5D7-6F37-19ED-800F987DD887}"/>
          </ac:spMkLst>
        </pc:spChg>
        <pc:spChg chg="mod ord">
          <ac:chgData name="Agarwal, Naina" userId="S::agar7618@stthomas.edu::73dfc8c0-3405-4c17-8bb6-02078404e407" providerId="AD" clId="Web-{18E1A517-61A7-48B9-80C7-7E66B1AD75A4}" dt="2022-12-01T20:25:05.939" v="531"/>
          <ac:spMkLst>
            <pc:docMk/>
            <pc:sldMk cId="3751749771" sldId="271"/>
            <ac:spMk id="4" creationId="{929839FE-6222-E8EC-50E8-CE67C115DDDE}"/>
          </ac:spMkLst>
        </pc:spChg>
        <pc:spChg chg="add del">
          <ac:chgData name="Agarwal, Naina" userId="S::agar7618@stthomas.edu::73dfc8c0-3405-4c17-8bb6-02078404e407" providerId="AD" clId="Web-{18E1A517-61A7-48B9-80C7-7E66B1AD75A4}" dt="2022-12-01T20:25:05.939" v="531"/>
          <ac:spMkLst>
            <pc:docMk/>
            <pc:sldMk cId="3751749771" sldId="271"/>
            <ac:spMk id="37" creationId="{39E3965E-AC41-4711-9D10-E25ABB132D86}"/>
          </ac:spMkLst>
        </pc:spChg>
        <pc:spChg chg="add del">
          <ac:chgData name="Agarwal, Naina" userId="S::agar7618@stthomas.edu::73dfc8c0-3405-4c17-8bb6-02078404e407" providerId="AD" clId="Web-{18E1A517-61A7-48B9-80C7-7E66B1AD75A4}" dt="2022-12-01T20:25:05.939" v="531"/>
          <ac:spMkLst>
            <pc:docMk/>
            <pc:sldMk cId="3751749771" sldId="271"/>
            <ac:spMk id="41" creationId="{F3B3B6C5-748F-437C-AE76-DB11FEA99E16}"/>
          </ac:spMkLst>
        </pc:spChg>
        <pc:spChg chg="add del">
          <ac:chgData name="Agarwal, Naina" userId="S::agar7618@stthomas.edu::73dfc8c0-3405-4c17-8bb6-02078404e407" providerId="AD" clId="Web-{18E1A517-61A7-48B9-80C7-7E66B1AD75A4}" dt="2022-12-01T20:25:05.939" v="531"/>
          <ac:spMkLst>
            <pc:docMk/>
            <pc:sldMk cId="3751749771" sldId="271"/>
            <ac:spMk id="43" creationId="{197CEB5D-9BB2-475C-BA8D-AC88BB8C976E}"/>
          </ac:spMkLst>
        </pc:spChg>
        <pc:cxnChg chg="add del">
          <ac:chgData name="Agarwal, Naina" userId="S::agar7618@stthomas.edu::73dfc8c0-3405-4c17-8bb6-02078404e407" providerId="AD" clId="Web-{18E1A517-61A7-48B9-80C7-7E66B1AD75A4}" dt="2022-12-01T20:25:05.939" v="531"/>
          <ac:cxnSpMkLst>
            <pc:docMk/>
            <pc:sldMk cId="3751749771" sldId="271"/>
            <ac:cxnSpMk id="39" creationId="{1F5DC8C3-BA5F-4EED-BB9A-A14272BD82A1}"/>
          </ac:cxnSpMkLst>
        </pc:cxnChg>
        <pc:cxnChg chg="add del">
          <ac:chgData name="Agarwal, Naina" userId="S::agar7618@stthomas.edu::73dfc8c0-3405-4c17-8bb6-02078404e407" providerId="AD" clId="Web-{18E1A517-61A7-48B9-80C7-7E66B1AD75A4}" dt="2022-12-01T20:25:05.939" v="531"/>
          <ac:cxnSpMkLst>
            <pc:docMk/>
            <pc:sldMk cId="3751749771" sldId="271"/>
            <ac:cxnSpMk id="45" creationId="{BB14AD1F-ADD5-46E7-966F-4C0290232FF9}"/>
          </ac:cxnSpMkLst>
        </pc:cxnChg>
      </pc:sldChg>
      <pc:sldChg chg="addSp delSp modSp mod modClrScheme delDesignElem chgLayout">
        <pc:chgData name="Agarwal, Naina" userId="S::agar7618@stthomas.edu::73dfc8c0-3405-4c17-8bb6-02078404e407" providerId="AD" clId="Web-{18E1A517-61A7-48B9-80C7-7E66B1AD75A4}" dt="2022-12-01T20:25:05.939" v="531"/>
        <pc:sldMkLst>
          <pc:docMk/>
          <pc:sldMk cId="4192927041" sldId="272"/>
        </pc:sldMkLst>
        <pc:spChg chg="mod ord">
          <ac:chgData name="Agarwal, Naina" userId="S::agar7618@stthomas.edu::73dfc8c0-3405-4c17-8bb6-02078404e407" providerId="AD" clId="Web-{18E1A517-61A7-48B9-80C7-7E66B1AD75A4}" dt="2022-12-01T20:25:05.939" v="531"/>
          <ac:spMkLst>
            <pc:docMk/>
            <pc:sldMk cId="4192927041" sldId="272"/>
            <ac:spMk id="2" creationId="{845F673A-B5D7-6F37-19ED-800F987DD887}"/>
          </ac:spMkLst>
        </pc:spChg>
        <pc:spChg chg="mod ord">
          <ac:chgData name="Agarwal, Naina" userId="S::agar7618@stthomas.edu::73dfc8c0-3405-4c17-8bb6-02078404e407" providerId="AD" clId="Web-{18E1A517-61A7-48B9-80C7-7E66B1AD75A4}" dt="2022-12-01T20:25:05.939" v="531"/>
          <ac:spMkLst>
            <pc:docMk/>
            <pc:sldMk cId="4192927041" sldId="272"/>
            <ac:spMk id="4" creationId="{929839FE-6222-E8EC-50E8-CE67C115DDDE}"/>
          </ac:spMkLst>
        </pc:spChg>
        <pc:spChg chg="add del">
          <ac:chgData name="Agarwal, Naina" userId="S::agar7618@stthomas.edu::73dfc8c0-3405-4c17-8bb6-02078404e407" providerId="AD" clId="Web-{18E1A517-61A7-48B9-80C7-7E66B1AD75A4}" dt="2022-12-01T20:25:05.939" v="531"/>
          <ac:spMkLst>
            <pc:docMk/>
            <pc:sldMk cId="4192927041" sldId="272"/>
            <ac:spMk id="37" creationId="{39E3965E-AC41-4711-9D10-E25ABB132D86}"/>
          </ac:spMkLst>
        </pc:spChg>
        <pc:spChg chg="add del">
          <ac:chgData name="Agarwal, Naina" userId="S::agar7618@stthomas.edu::73dfc8c0-3405-4c17-8bb6-02078404e407" providerId="AD" clId="Web-{18E1A517-61A7-48B9-80C7-7E66B1AD75A4}" dt="2022-12-01T20:25:05.939" v="531"/>
          <ac:spMkLst>
            <pc:docMk/>
            <pc:sldMk cId="4192927041" sldId="272"/>
            <ac:spMk id="41" creationId="{F3B3B6C5-748F-437C-AE76-DB11FEA99E16}"/>
          </ac:spMkLst>
        </pc:spChg>
        <pc:spChg chg="add del">
          <ac:chgData name="Agarwal, Naina" userId="S::agar7618@stthomas.edu::73dfc8c0-3405-4c17-8bb6-02078404e407" providerId="AD" clId="Web-{18E1A517-61A7-48B9-80C7-7E66B1AD75A4}" dt="2022-12-01T20:25:05.939" v="531"/>
          <ac:spMkLst>
            <pc:docMk/>
            <pc:sldMk cId="4192927041" sldId="272"/>
            <ac:spMk id="43" creationId="{197CEB5D-9BB2-475C-BA8D-AC88BB8C976E}"/>
          </ac:spMkLst>
        </pc:spChg>
        <pc:cxnChg chg="add del">
          <ac:chgData name="Agarwal, Naina" userId="S::agar7618@stthomas.edu::73dfc8c0-3405-4c17-8bb6-02078404e407" providerId="AD" clId="Web-{18E1A517-61A7-48B9-80C7-7E66B1AD75A4}" dt="2022-12-01T20:25:05.939" v="531"/>
          <ac:cxnSpMkLst>
            <pc:docMk/>
            <pc:sldMk cId="4192927041" sldId="272"/>
            <ac:cxnSpMk id="39" creationId="{1F5DC8C3-BA5F-4EED-BB9A-A14272BD82A1}"/>
          </ac:cxnSpMkLst>
        </pc:cxnChg>
        <pc:cxnChg chg="add del">
          <ac:chgData name="Agarwal, Naina" userId="S::agar7618@stthomas.edu::73dfc8c0-3405-4c17-8bb6-02078404e407" providerId="AD" clId="Web-{18E1A517-61A7-48B9-80C7-7E66B1AD75A4}" dt="2022-12-01T20:25:05.939" v="531"/>
          <ac:cxnSpMkLst>
            <pc:docMk/>
            <pc:sldMk cId="4192927041" sldId="272"/>
            <ac:cxnSpMk id="45" creationId="{BB14AD1F-ADD5-46E7-966F-4C0290232FF9}"/>
          </ac:cxnSpMkLst>
        </pc:cxnChg>
      </pc:sldChg>
      <pc:sldChg chg="addSp delSp modSp mod modClrScheme delDesignElem chgLayout">
        <pc:chgData name="Agarwal, Naina" userId="S::agar7618@stthomas.edu::73dfc8c0-3405-4c17-8bb6-02078404e407" providerId="AD" clId="Web-{18E1A517-61A7-48B9-80C7-7E66B1AD75A4}" dt="2022-12-01T20:25:05.939" v="531"/>
        <pc:sldMkLst>
          <pc:docMk/>
          <pc:sldMk cId="3710981093" sldId="273"/>
        </pc:sldMkLst>
        <pc:spChg chg="mod ord">
          <ac:chgData name="Agarwal, Naina" userId="S::agar7618@stthomas.edu::73dfc8c0-3405-4c17-8bb6-02078404e407" providerId="AD" clId="Web-{18E1A517-61A7-48B9-80C7-7E66B1AD75A4}" dt="2022-12-01T20:25:05.939" v="531"/>
          <ac:spMkLst>
            <pc:docMk/>
            <pc:sldMk cId="3710981093" sldId="273"/>
            <ac:spMk id="2" creationId="{845F673A-B5D7-6F37-19ED-800F987DD887}"/>
          </ac:spMkLst>
        </pc:spChg>
        <pc:spChg chg="mod ord">
          <ac:chgData name="Agarwal, Naina" userId="S::agar7618@stthomas.edu::73dfc8c0-3405-4c17-8bb6-02078404e407" providerId="AD" clId="Web-{18E1A517-61A7-48B9-80C7-7E66B1AD75A4}" dt="2022-12-01T20:25:05.939" v="531"/>
          <ac:spMkLst>
            <pc:docMk/>
            <pc:sldMk cId="3710981093" sldId="273"/>
            <ac:spMk id="4" creationId="{929839FE-6222-E8EC-50E8-CE67C115DDDE}"/>
          </ac:spMkLst>
        </pc:spChg>
        <pc:spChg chg="add del">
          <ac:chgData name="Agarwal, Naina" userId="S::agar7618@stthomas.edu::73dfc8c0-3405-4c17-8bb6-02078404e407" providerId="AD" clId="Web-{18E1A517-61A7-48B9-80C7-7E66B1AD75A4}" dt="2022-12-01T20:25:05.939" v="531"/>
          <ac:spMkLst>
            <pc:docMk/>
            <pc:sldMk cId="3710981093" sldId="273"/>
            <ac:spMk id="37" creationId="{39E3965E-AC41-4711-9D10-E25ABB132D86}"/>
          </ac:spMkLst>
        </pc:spChg>
        <pc:spChg chg="add del">
          <ac:chgData name="Agarwal, Naina" userId="S::agar7618@stthomas.edu::73dfc8c0-3405-4c17-8bb6-02078404e407" providerId="AD" clId="Web-{18E1A517-61A7-48B9-80C7-7E66B1AD75A4}" dt="2022-12-01T20:25:05.939" v="531"/>
          <ac:spMkLst>
            <pc:docMk/>
            <pc:sldMk cId="3710981093" sldId="273"/>
            <ac:spMk id="41" creationId="{F3B3B6C5-748F-437C-AE76-DB11FEA99E16}"/>
          </ac:spMkLst>
        </pc:spChg>
        <pc:spChg chg="add del">
          <ac:chgData name="Agarwal, Naina" userId="S::agar7618@stthomas.edu::73dfc8c0-3405-4c17-8bb6-02078404e407" providerId="AD" clId="Web-{18E1A517-61A7-48B9-80C7-7E66B1AD75A4}" dt="2022-12-01T20:25:05.939" v="531"/>
          <ac:spMkLst>
            <pc:docMk/>
            <pc:sldMk cId="3710981093" sldId="273"/>
            <ac:spMk id="43" creationId="{197CEB5D-9BB2-475C-BA8D-AC88BB8C976E}"/>
          </ac:spMkLst>
        </pc:spChg>
        <pc:cxnChg chg="add del">
          <ac:chgData name="Agarwal, Naina" userId="S::agar7618@stthomas.edu::73dfc8c0-3405-4c17-8bb6-02078404e407" providerId="AD" clId="Web-{18E1A517-61A7-48B9-80C7-7E66B1AD75A4}" dt="2022-12-01T20:25:05.939" v="531"/>
          <ac:cxnSpMkLst>
            <pc:docMk/>
            <pc:sldMk cId="3710981093" sldId="273"/>
            <ac:cxnSpMk id="39" creationId="{1F5DC8C3-BA5F-4EED-BB9A-A14272BD82A1}"/>
          </ac:cxnSpMkLst>
        </pc:cxnChg>
        <pc:cxnChg chg="add del">
          <ac:chgData name="Agarwal, Naina" userId="S::agar7618@stthomas.edu::73dfc8c0-3405-4c17-8bb6-02078404e407" providerId="AD" clId="Web-{18E1A517-61A7-48B9-80C7-7E66B1AD75A4}" dt="2022-12-01T20:25:05.939" v="531"/>
          <ac:cxnSpMkLst>
            <pc:docMk/>
            <pc:sldMk cId="3710981093" sldId="273"/>
            <ac:cxnSpMk id="45" creationId="{BB14AD1F-ADD5-46E7-966F-4C0290232FF9}"/>
          </ac:cxnSpMkLst>
        </pc:cxnChg>
      </pc:sldChg>
      <pc:sldChg chg="addSp delSp modSp mod modClrScheme delDesignElem chgLayout">
        <pc:chgData name="Agarwal, Naina" userId="S::agar7618@stthomas.edu::73dfc8c0-3405-4c17-8bb6-02078404e407" providerId="AD" clId="Web-{18E1A517-61A7-48B9-80C7-7E66B1AD75A4}" dt="2022-12-01T20:25:05.939" v="531"/>
        <pc:sldMkLst>
          <pc:docMk/>
          <pc:sldMk cId="3502228685" sldId="274"/>
        </pc:sldMkLst>
        <pc:spChg chg="mod ord">
          <ac:chgData name="Agarwal, Naina" userId="S::agar7618@stthomas.edu::73dfc8c0-3405-4c17-8bb6-02078404e407" providerId="AD" clId="Web-{18E1A517-61A7-48B9-80C7-7E66B1AD75A4}" dt="2022-12-01T20:25:05.939" v="531"/>
          <ac:spMkLst>
            <pc:docMk/>
            <pc:sldMk cId="3502228685" sldId="274"/>
            <ac:spMk id="2" creationId="{B3D7750C-2F73-7946-0AC0-5281974C99EE}"/>
          </ac:spMkLst>
        </pc:spChg>
        <pc:spChg chg="mod ord">
          <ac:chgData name="Agarwal, Naina" userId="S::agar7618@stthomas.edu::73dfc8c0-3405-4c17-8bb6-02078404e407" providerId="AD" clId="Web-{18E1A517-61A7-48B9-80C7-7E66B1AD75A4}" dt="2022-12-01T20:25:05.939" v="531"/>
          <ac:spMkLst>
            <pc:docMk/>
            <pc:sldMk cId="3502228685" sldId="274"/>
            <ac:spMk id="4" creationId="{B12C68EE-9B87-74E4-3F7A-E82F790F55F7}"/>
          </ac:spMkLst>
        </pc:spChg>
        <pc:spChg chg="add del">
          <ac:chgData name="Agarwal, Naina" userId="S::agar7618@stthomas.edu::73dfc8c0-3405-4c17-8bb6-02078404e407" providerId="AD" clId="Web-{18E1A517-61A7-48B9-80C7-7E66B1AD75A4}" dt="2022-12-01T20:25:05.939" v="531"/>
          <ac:spMkLst>
            <pc:docMk/>
            <pc:sldMk cId="3502228685" sldId="274"/>
            <ac:spMk id="11" creationId="{39E3965E-AC41-4711-9D10-E25ABB132D86}"/>
          </ac:spMkLst>
        </pc:spChg>
        <pc:spChg chg="add del">
          <ac:chgData name="Agarwal, Naina" userId="S::agar7618@stthomas.edu::73dfc8c0-3405-4c17-8bb6-02078404e407" providerId="AD" clId="Web-{18E1A517-61A7-48B9-80C7-7E66B1AD75A4}" dt="2022-12-01T20:25:05.939" v="531"/>
          <ac:spMkLst>
            <pc:docMk/>
            <pc:sldMk cId="3502228685" sldId="274"/>
            <ac:spMk id="15" creationId="{EE362070-691D-44DB-98D4-BC61774B0E61}"/>
          </ac:spMkLst>
        </pc:spChg>
        <pc:spChg chg="add del">
          <ac:chgData name="Agarwal, Naina" userId="S::agar7618@stthomas.edu::73dfc8c0-3405-4c17-8bb6-02078404e407" providerId="AD" clId="Web-{18E1A517-61A7-48B9-80C7-7E66B1AD75A4}" dt="2022-12-01T20:25:05.939" v="531"/>
          <ac:spMkLst>
            <pc:docMk/>
            <pc:sldMk cId="3502228685" sldId="274"/>
            <ac:spMk id="19" creationId="{32DB1480-5B24-4B37-B70E-C74945DD914E}"/>
          </ac:spMkLst>
        </pc:spChg>
        <pc:cxnChg chg="add del">
          <ac:chgData name="Agarwal, Naina" userId="S::agar7618@stthomas.edu::73dfc8c0-3405-4c17-8bb6-02078404e407" providerId="AD" clId="Web-{18E1A517-61A7-48B9-80C7-7E66B1AD75A4}" dt="2022-12-01T20:25:05.939" v="531"/>
          <ac:cxnSpMkLst>
            <pc:docMk/>
            <pc:sldMk cId="3502228685" sldId="274"/>
            <ac:cxnSpMk id="13" creationId="{1F5DC8C3-BA5F-4EED-BB9A-A14272BD82A1}"/>
          </ac:cxnSpMkLst>
        </pc:cxnChg>
        <pc:cxnChg chg="add del">
          <ac:chgData name="Agarwal, Naina" userId="S::agar7618@stthomas.edu::73dfc8c0-3405-4c17-8bb6-02078404e407" providerId="AD" clId="Web-{18E1A517-61A7-48B9-80C7-7E66B1AD75A4}" dt="2022-12-01T20:25:05.939" v="531"/>
          <ac:cxnSpMkLst>
            <pc:docMk/>
            <pc:sldMk cId="3502228685" sldId="274"/>
            <ac:cxnSpMk id="17" creationId="{5A7EFE9C-DAE7-4ECA-BDB2-34E2534B8AB7}"/>
          </ac:cxnSpMkLst>
        </pc:cxnChg>
      </pc:sldChg>
      <pc:sldChg chg="modSp mod modClrScheme chgLayout">
        <pc:chgData name="Agarwal, Naina" userId="S::agar7618@stthomas.edu::73dfc8c0-3405-4c17-8bb6-02078404e407" providerId="AD" clId="Web-{18E1A517-61A7-48B9-80C7-7E66B1AD75A4}" dt="2022-12-01T20:25:05.939" v="531"/>
        <pc:sldMkLst>
          <pc:docMk/>
          <pc:sldMk cId="402588456" sldId="275"/>
        </pc:sldMkLst>
        <pc:spChg chg="mod ord">
          <ac:chgData name="Agarwal, Naina" userId="S::agar7618@stthomas.edu::73dfc8c0-3405-4c17-8bb6-02078404e407" providerId="AD" clId="Web-{18E1A517-61A7-48B9-80C7-7E66B1AD75A4}" dt="2022-12-01T20:25:05.939" v="531"/>
          <ac:spMkLst>
            <pc:docMk/>
            <pc:sldMk cId="402588456" sldId="275"/>
            <ac:spMk id="2" creationId="{2B555166-DB51-453E-4C9B-FD8BC1880339}"/>
          </ac:spMkLst>
        </pc:spChg>
        <pc:spChg chg="mod ord">
          <ac:chgData name="Agarwal, Naina" userId="S::agar7618@stthomas.edu::73dfc8c0-3405-4c17-8bb6-02078404e407" providerId="AD" clId="Web-{18E1A517-61A7-48B9-80C7-7E66B1AD75A4}" dt="2022-12-01T20:25:05.939" v="531"/>
          <ac:spMkLst>
            <pc:docMk/>
            <pc:sldMk cId="402588456" sldId="275"/>
            <ac:spMk id="3" creationId="{0C33A7CD-1041-A98B-B1D4-ACFB24531BF3}"/>
          </ac:spMkLst>
        </pc:spChg>
        <pc:spChg chg="mod ord">
          <ac:chgData name="Agarwal, Naina" userId="S::agar7618@stthomas.edu::73dfc8c0-3405-4c17-8bb6-02078404e407" providerId="AD" clId="Web-{18E1A517-61A7-48B9-80C7-7E66B1AD75A4}" dt="2022-12-01T20:25:05.939" v="531"/>
          <ac:spMkLst>
            <pc:docMk/>
            <pc:sldMk cId="402588456" sldId="275"/>
            <ac:spMk id="4" creationId="{069C8947-2DD7-6D69-C843-3C7484B27F29}"/>
          </ac:spMkLst>
        </pc:spChg>
      </pc:sldChg>
      <pc:sldChg chg="modSp mod modClrScheme chgLayout">
        <pc:chgData name="Agarwal, Naina" userId="S::agar7618@stthomas.edu::73dfc8c0-3405-4c17-8bb6-02078404e407" providerId="AD" clId="Web-{18E1A517-61A7-48B9-80C7-7E66B1AD75A4}" dt="2022-12-01T20:25:05.939" v="531"/>
        <pc:sldMkLst>
          <pc:docMk/>
          <pc:sldMk cId="4182809459" sldId="276"/>
        </pc:sldMkLst>
        <pc:spChg chg="mod ord">
          <ac:chgData name="Agarwal, Naina" userId="S::agar7618@stthomas.edu::73dfc8c0-3405-4c17-8bb6-02078404e407" providerId="AD" clId="Web-{18E1A517-61A7-48B9-80C7-7E66B1AD75A4}" dt="2022-12-01T20:25:05.939" v="531"/>
          <ac:spMkLst>
            <pc:docMk/>
            <pc:sldMk cId="4182809459" sldId="276"/>
            <ac:spMk id="2" creationId="{6D90EF73-64F3-62FD-82DF-927EEF5DFAF0}"/>
          </ac:spMkLst>
        </pc:spChg>
        <pc:spChg chg="mod ord">
          <ac:chgData name="Agarwal, Naina" userId="S::agar7618@stthomas.edu::73dfc8c0-3405-4c17-8bb6-02078404e407" providerId="AD" clId="Web-{18E1A517-61A7-48B9-80C7-7E66B1AD75A4}" dt="2022-12-01T20:25:05.939" v="531"/>
          <ac:spMkLst>
            <pc:docMk/>
            <pc:sldMk cId="4182809459" sldId="276"/>
            <ac:spMk id="3" creationId="{2D9755B8-65C5-4AA3-476E-689FB3730DFB}"/>
          </ac:spMkLst>
        </pc:spChg>
        <pc:spChg chg="mod ord">
          <ac:chgData name="Agarwal, Naina" userId="S::agar7618@stthomas.edu::73dfc8c0-3405-4c17-8bb6-02078404e407" providerId="AD" clId="Web-{18E1A517-61A7-48B9-80C7-7E66B1AD75A4}" dt="2022-12-01T20:25:05.939" v="531"/>
          <ac:spMkLst>
            <pc:docMk/>
            <pc:sldMk cId="4182809459" sldId="276"/>
            <ac:spMk id="4" creationId="{5123A77B-8042-13EE-48AE-C0867715550D}"/>
          </ac:spMkLst>
        </pc:spChg>
      </pc:sldChg>
      <pc:sldChg chg="addSp delSp modSp mod modClrScheme delDesignElem chgLayout">
        <pc:chgData name="Agarwal, Naina" userId="S::agar7618@stthomas.edu::73dfc8c0-3405-4c17-8bb6-02078404e407" providerId="AD" clId="Web-{18E1A517-61A7-48B9-80C7-7E66B1AD75A4}" dt="2022-12-01T20:25:05.939" v="531"/>
        <pc:sldMkLst>
          <pc:docMk/>
          <pc:sldMk cId="466787678" sldId="277"/>
        </pc:sldMkLst>
        <pc:spChg chg="mod ord">
          <ac:chgData name="Agarwal, Naina" userId="S::agar7618@stthomas.edu::73dfc8c0-3405-4c17-8bb6-02078404e407" providerId="AD" clId="Web-{18E1A517-61A7-48B9-80C7-7E66B1AD75A4}" dt="2022-12-01T20:25:05.939" v="531"/>
          <ac:spMkLst>
            <pc:docMk/>
            <pc:sldMk cId="466787678" sldId="277"/>
            <ac:spMk id="2" creationId="{845F673A-B5D7-6F37-19ED-800F987DD887}"/>
          </ac:spMkLst>
        </pc:spChg>
        <pc:spChg chg="mod ord">
          <ac:chgData name="Agarwal, Naina" userId="S::agar7618@stthomas.edu::73dfc8c0-3405-4c17-8bb6-02078404e407" providerId="AD" clId="Web-{18E1A517-61A7-48B9-80C7-7E66B1AD75A4}" dt="2022-12-01T20:25:05.939" v="531"/>
          <ac:spMkLst>
            <pc:docMk/>
            <pc:sldMk cId="466787678" sldId="277"/>
            <ac:spMk id="4" creationId="{929839FE-6222-E8EC-50E8-CE67C115DDDE}"/>
          </ac:spMkLst>
        </pc:spChg>
        <pc:spChg chg="add del">
          <ac:chgData name="Agarwal, Naina" userId="S::agar7618@stthomas.edu::73dfc8c0-3405-4c17-8bb6-02078404e407" providerId="AD" clId="Web-{18E1A517-61A7-48B9-80C7-7E66B1AD75A4}" dt="2022-12-01T20:25:05.939" v="531"/>
          <ac:spMkLst>
            <pc:docMk/>
            <pc:sldMk cId="466787678" sldId="277"/>
            <ac:spMk id="37" creationId="{39E3965E-AC41-4711-9D10-E25ABB132D86}"/>
          </ac:spMkLst>
        </pc:spChg>
        <pc:spChg chg="add del">
          <ac:chgData name="Agarwal, Naina" userId="S::agar7618@stthomas.edu::73dfc8c0-3405-4c17-8bb6-02078404e407" providerId="AD" clId="Web-{18E1A517-61A7-48B9-80C7-7E66B1AD75A4}" dt="2022-12-01T20:25:05.939" v="531"/>
          <ac:spMkLst>
            <pc:docMk/>
            <pc:sldMk cId="466787678" sldId="277"/>
            <ac:spMk id="41" creationId="{F3B3B6C5-748F-437C-AE76-DB11FEA99E16}"/>
          </ac:spMkLst>
        </pc:spChg>
        <pc:spChg chg="add del">
          <ac:chgData name="Agarwal, Naina" userId="S::agar7618@stthomas.edu::73dfc8c0-3405-4c17-8bb6-02078404e407" providerId="AD" clId="Web-{18E1A517-61A7-48B9-80C7-7E66B1AD75A4}" dt="2022-12-01T20:25:05.939" v="531"/>
          <ac:spMkLst>
            <pc:docMk/>
            <pc:sldMk cId="466787678" sldId="277"/>
            <ac:spMk id="43" creationId="{197CEB5D-9BB2-475C-BA8D-AC88BB8C976E}"/>
          </ac:spMkLst>
        </pc:spChg>
        <pc:cxnChg chg="add del">
          <ac:chgData name="Agarwal, Naina" userId="S::agar7618@stthomas.edu::73dfc8c0-3405-4c17-8bb6-02078404e407" providerId="AD" clId="Web-{18E1A517-61A7-48B9-80C7-7E66B1AD75A4}" dt="2022-12-01T20:25:05.939" v="531"/>
          <ac:cxnSpMkLst>
            <pc:docMk/>
            <pc:sldMk cId="466787678" sldId="277"/>
            <ac:cxnSpMk id="39" creationId="{1F5DC8C3-BA5F-4EED-BB9A-A14272BD82A1}"/>
          </ac:cxnSpMkLst>
        </pc:cxnChg>
        <pc:cxnChg chg="add del">
          <ac:chgData name="Agarwal, Naina" userId="S::agar7618@stthomas.edu::73dfc8c0-3405-4c17-8bb6-02078404e407" providerId="AD" clId="Web-{18E1A517-61A7-48B9-80C7-7E66B1AD75A4}" dt="2022-12-01T20:25:05.939" v="531"/>
          <ac:cxnSpMkLst>
            <pc:docMk/>
            <pc:sldMk cId="466787678" sldId="277"/>
            <ac:cxnSpMk id="45" creationId="{BB14AD1F-ADD5-46E7-966F-4C0290232FF9}"/>
          </ac:cxnSpMkLst>
        </pc:cxnChg>
      </pc:sldChg>
      <pc:sldChg chg="addSp delSp modSp mod setBg modClrScheme addAnim delAnim setClrOvrMap delDesignElem chgLayout">
        <pc:chgData name="Agarwal, Naina" userId="S::agar7618@stthomas.edu::73dfc8c0-3405-4c17-8bb6-02078404e407" providerId="AD" clId="Web-{18E1A517-61A7-48B9-80C7-7E66B1AD75A4}" dt="2022-12-01T20:51:51.449" v="716" actId="1076"/>
        <pc:sldMkLst>
          <pc:docMk/>
          <pc:sldMk cId="3774751415" sldId="278"/>
        </pc:sldMkLst>
        <pc:spChg chg="del mod ord">
          <ac:chgData name="Agarwal, Naina" userId="S::agar7618@stthomas.edu::73dfc8c0-3405-4c17-8bb6-02078404e407" providerId="AD" clId="Web-{18E1A517-61A7-48B9-80C7-7E66B1AD75A4}" dt="2022-12-01T19:22:52.947" v="49"/>
          <ac:spMkLst>
            <pc:docMk/>
            <pc:sldMk cId="3774751415" sldId="278"/>
            <ac:spMk id="2" creationId="{015A69D3-7ABE-E384-3B42-62B5B40BC648}"/>
          </ac:spMkLst>
        </pc:spChg>
        <pc:spChg chg="del">
          <ac:chgData name="Agarwal, Naina" userId="S::agar7618@stthomas.edu::73dfc8c0-3405-4c17-8bb6-02078404e407" providerId="AD" clId="Web-{18E1A517-61A7-48B9-80C7-7E66B1AD75A4}" dt="2022-12-01T19:17:59.014" v="0"/>
          <ac:spMkLst>
            <pc:docMk/>
            <pc:sldMk cId="3774751415" sldId="278"/>
            <ac:spMk id="3" creationId="{0429DECA-8D09-7962-0AA6-E6E678102FF5}"/>
          </ac:spMkLst>
        </pc:spChg>
        <pc:spChg chg="mod ord">
          <ac:chgData name="Agarwal, Naina" userId="S::agar7618@stthomas.edu::73dfc8c0-3405-4c17-8bb6-02078404e407" providerId="AD" clId="Web-{18E1A517-61A7-48B9-80C7-7E66B1AD75A4}" dt="2022-12-01T20:25:05.939" v="531"/>
          <ac:spMkLst>
            <pc:docMk/>
            <pc:sldMk cId="3774751415" sldId="278"/>
            <ac:spMk id="4" creationId="{6A0AD9DE-6007-A1D0-824E-16746AE69B17}"/>
          </ac:spMkLst>
        </pc:spChg>
        <pc:spChg chg="add del mod">
          <ac:chgData name="Agarwal, Naina" userId="S::agar7618@stthomas.edu::73dfc8c0-3405-4c17-8bb6-02078404e407" providerId="AD" clId="Web-{18E1A517-61A7-48B9-80C7-7E66B1AD75A4}" dt="2022-12-01T19:23:09.603" v="52"/>
          <ac:spMkLst>
            <pc:docMk/>
            <pc:sldMk cId="3774751415" sldId="278"/>
            <ac:spMk id="7" creationId="{59259C15-90DB-5A69-B381-49B94AC498B8}"/>
          </ac:spMkLst>
        </pc:spChg>
        <pc:spChg chg="add mod">
          <ac:chgData name="Agarwal, Naina" userId="S::agar7618@stthomas.edu::73dfc8c0-3405-4c17-8bb6-02078404e407" providerId="AD" clId="Web-{18E1A517-61A7-48B9-80C7-7E66B1AD75A4}" dt="2022-12-01T19:56:03.955" v="306" actId="20577"/>
          <ac:spMkLst>
            <pc:docMk/>
            <pc:sldMk cId="3774751415" sldId="278"/>
            <ac:spMk id="8" creationId="{87280949-CFCE-1B32-8002-D20699C4798B}"/>
          </ac:spMkLst>
        </pc:spChg>
        <pc:spChg chg="add del mod">
          <ac:chgData name="Agarwal, Naina" userId="S::agar7618@stthomas.edu::73dfc8c0-3405-4c17-8bb6-02078404e407" providerId="AD" clId="Web-{18E1A517-61A7-48B9-80C7-7E66B1AD75A4}" dt="2022-12-01T19:18:54.407" v="8"/>
          <ac:spMkLst>
            <pc:docMk/>
            <pc:sldMk cId="3774751415" sldId="278"/>
            <ac:spMk id="9" creationId="{CC3CF431-1E61-AB80-0907-6C99739A49DE}"/>
          </ac:spMkLst>
        </pc:spChg>
        <pc:spChg chg="add del">
          <ac:chgData name="Agarwal, Naina" userId="S::agar7618@stthomas.edu::73dfc8c0-3405-4c17-8bb6-02078404e407" providerId="AD" clId="Web-{18E1A517-61A7-48B9-80C7-7E66B1AD75A4}" dt="2022-12-01T19:18:43.516" v="4"/>
          <ac:spMkLst>
            <pc:docMk/>
            <pc:sldMk cId="3774751415" sldId="278"/>
            <ac:spMk id="10" creationId="{39E3965E-AC41-4711-9D10-E25ABB132D86}"/>
          </ac:spMkLst>
        </pc:spChg>
        <pc:spChg chg="add del mod">
          <ac:chgData name="Agarwal, Naina" userId="S::agar7618@stthomas.edu::73dfc8c0-3405-4c17-8bb6-02078404e407" providerId="AD" clId="Web-{18E1A517-61A7-48B9-80C7-7E66B1AD75A4}" dt="2022-12-01T20:50:53.696" v="706"/>
          <ac:spMkLst>
            <pc:docMk/>
            <pc:sldMk cId="3774751415" sldId="278"/>
            <ac:spMk id="11" creationId="{34D8EEC3-E33B-3CF7-AEEF-76816B00D36D}"/>
          </ac:spMkLst>
        </pc:spChg>
        <pc:spChg chg="add mod">
          <ac:chgData name="Agarwal, Naina" userId="S::agar7618@stthomas.edu::73dfc8c0-3405-4c17-8bb6-02078404e407" providerId="AD" clId="Web-{18E1A517-61A7-48B9-80C7-7E66B1AD75A4}" dt="2022-12-01T20:51:51.449" v="716" actId="1076"/>
          <ac:spMkLst>
            <pc:docMk/>
            <pc:sldMk cId="3774751415" sldId="278"/>
            <ac:spMk id="13" creationId="{AF1EFD76-364E-0B2B-DE7E-523CD6EF74AD}"/>
          </ac:spMkLst>
        </pc:spChg>
        <pc:spChg chg="add del">
          <ac:chgData name="Agarwal, Naina" userId="S::agar7618@stthomas.edu::73dfc8c0-3405-4c17-8bb6-02078404e407" providerId="AD" clId="Web-{18E1A517-61A7-48B9-80C7-7E66B1AD75A4}" dt="2022-12-01T19:18:43.516" v="4"/>
          <ac:spMkLst>
            <pc:docMk/>
            <pc:sldMk cId="3774751415" sldId="278"/>
            <ac:spMk id="14" creationId="{0B4FB531-34DA-4777-9BD5-5B885DC38198}"/>
          </ac:spMkLst>
        </pc:spChg>
        <pc:spChg chg="add del">
          <ac:chgData name="Agarwal, Naina" userId="S::agar7618@stthomas.edu::73dfc8c0-3405-4c17-8bb6-02078404e407" providerId="AD" clId="Web-{18E1A517-61A7-48B9-80C7-7E66B1AD75A4}" dt="2022-12-01T19:19:25.799" v="13"/>
          <ac:spMkLst>
            <pc:docMk/>
            <pc:sldMk cId="3774751415" sldId="278"/>
            <ac:spMk id="18" creationId="{F4FAA6B4-BAFB-4474-9B14-DC83A9096513}"/>
          </ac:spMkLst>
        </pc:spChg>
        <pc:spChg chg="add del">
          <ac:chgData name="Agarwal, Naina" userId="S::agar7618@stthomas.edu::73dfc8c0-3405-4c17-8bb6-02078404e407" providerId="AD" clId="Web-{18E1A517-61A7-48B9-80C7-7E66B1AD75A4}" dt="2022-12-01T19:19:25.799" v="13"/>
          <ac:spMkLst>
            <pc:docMk/>
            <pc:sldMk cId="3774751415" sldId="278"/>
            <ac:spMk id="20" creationId="{DB148495-5F82-48E2-A76C-C8E1C8949940}"/>
          </ac:spMkLst>
        </pc:spChg>
        <pc:spChg chg="add del">
          <ac:chgData name="Agarwal, Naina" userId="S::agar7618@stthomas.edu::73dfc8c0-3405-4c17-8bb6-02078404e407" providerId="AD" clId="Web-{18E1A517-61A7-48B9-80C7-7E66B1AD75A4}" dt="2022-12-01T19:20:08.503" v="19"/>
          <ac:spMkLst>
            <pc:docMk/>
            <pc:sldMk cId="3774751415" sldId="278"/>
            <ac:spMk id="25" creationId="{39E3965E-AC41-4711-9D10-E25ABB132D86}"/>
          </ac:spMkLst>
        </pc:spChg>
        <pc:spChg chg="add del">
          <ac:chgData name="Agarwal, Naina" userId="S::agar7618@stthomas.edu::73dfc8c0-3405-4c17-8bb6-02078404e407" providerId="AD" clId="Web-{18E1A517-61A7-48B9-80C7-7E66B1AD75A4}" dt="2022-12-01T19:20:08.503" v="19"/>
          <ac:spMkLst>
            <pc:docMk/>
            <pc:sldMk cId="3774751415" sldId="278"/>
            <ac:spMk id="29" creationId="{7319A1DD-F557-4EC6-8A8C-F7617B4CD678}"/>
          </ac:spMkLst>
        </pc:spChg>
        <pc:spChg chg="add del">
          <ac:chgData name="Agarwal, Naina" userId="S::agar7618@stthomas.edu::73dfc8c0-3405-4c17-8bb6-02078404e407" providerId="AD" clId="Web-{18E1A517-61A7-48B9-80C7-7E66B1AD75A4}" dt="2022-12-01T19:20:08.503" v="19"/>
          <ac:spMkLst>
            <pc:docMk/>
            <pc:sldMk cId="3774751415" sldId="278"/>
            <ac:spMk id="33" creationId="{C390A367-0330-4E03-9D5F-40308A7975C8}"/>
          </ac:spMkLst>
        </pc:spChg>
        <pc:spChg chg="add del">
          <ac:chgData name="Agarwal, Naina" userId="S::agar7618@stthomas.edu::73dfc8c0-3405-4c17-8bb6-02078404e407" providerId="AD" clId="Web-{18E1A517-61A7-48B9-80C7-7E66B1AD75A4}" dt="2022-12-01T19:21:48.585" v="36"/>
          <ac:spMkLst>
            <pc:docMk/>
            <pc:sldMk cId="3774751415" sldId="278"/>
            <ac:spMk id="38" creationId="{39E3965E-AC41-4711-9D10-E25ABB132D86}"/>
          </ac:spMkLst>
        </pc:spChg>
        <pc:spChg chg="add del">
          <ac:chgData name="Agarwal, Naina" userId="S::agar7618@stthomas.edu::73dfc8c0-3405-4c17-8bb6-02078404e407" providerId="AD" clId="Web-{18E1A517-61A7-48B9-80C7-7E66B1AD75A4}" dt="2022-12-01T19:21:48.585" v="36"/>
          <ac:spMkLst>
            <pc:docMk/>
            <pc:sldMk cId="3774751415" sldId="278"/>
            <ac:spMk id="42" creationId="{34461041-8413-4023-ABA7-9E499B0AD995}"/>
          </ac:spMkLst>
        </pc:spChg>
        <pc:spChg chg="add del">
          <ac:chgData name="Agarwal, Naina" userId="S::agar7618@stthomas.edu::73dfc8c0-3405-4c17-8bb6-02078404e407" providerId="AD" clId="Web-{18E1A517-61A7-48B9-80C7-7E66B1AD75A4}" dt="2022-12-01T19:21:48.585" v="36"/>
          <ac:spMkLst>
            <pc:docMk/>
            <pc:sldMk cId="3774751415" sldId="278"/>
            <ac:spMk id="46" creationId="{53B4A494-ED20-47DD-A927-05EA273B0F1F}"/>
          </ac:spMkLst>
        </pc:spChg>
        <pc:spChg chg="add del">
          <ac:chgData name="Agarwal, Naina" userId="S::agar7618@stthomas.edu::73dfc8c0-3405-4c17-8bb6-02078404e407" providerId="AD" clId="Web-{18E1A517-61A7-48B9-80C7-7E66B1AD75A4}" dt="2022-12-01T19:23:05.525" v="50"/>
          <ac:spMkLst>
            <pc:docMk/>
            <pc:sldMk cId="3774751415" sldId="278"/>
            <ac:spMk id="51" creationId="{39E3965E-AC41-4711-9D10-E25ABB132D86}"/>
          </ac:spMkLst>
        </pc:spChg>
        <pc:spChg chg="add del">
          <ac:chgData name="Agarwal, Naina" userId="S::agar7618@stthomas.edu::73dfc8c0-3405-4c17-8bb6-02078404e407" providerId="AD" clId="Web-{18E1A517-61A7-48B9-80C7-7E66B1AD75A4}" dt="2022-12-01T19:23:05.525" v="50"/>
          <ac:spMkLst>
            <pc:docMk/>
            <pc:sldMk cId="3774751415" sldId="278"/>
            <ac:spMk id="55" creationId="{33428ACC-71EC-4171-9527-10983BA6B41D}"/>
          </ac:spMkLst>
        </pc:spChg>
        <pc:spChg chg="add del">
          <ac:chgData name="Agarwal, Naina" userId="S::agar7618@stthomas.edu::73dfc8c0-3405-4c17-8bb6-02078404e407" providerId="AD" clId="Web-{18E1A517-61A7-48B9-80C7-7E66B1AD75A4}" dt="2022-12-01T19:23:05.525" v="50"/>
          <ac:spMkLst>
            <pc:docMk/>
            <pc:sldMk cId="3774751415" sldId="278"/>
            <ac:spMk id="59" creationId="{8D4480B4-953D-41FA-9052-09AB3A026947}"/>
          </ac:spMkLst>
        </pc:spChg>
        <pc:spChg chg="add del">
          <ac:chgData name="Agarwal, Naina" userId="S::agar7618@stthomas.edu::73dfc8c0-3405-4c17-8bb6-02078404e407" providerId="AD" clId="Web-{18E1A517-61A7-48B9-80C7-7E66B1AD75A4}" dt="2022-12-01T19:23:12.322" v="53"/>
          <ac:spMkLst>
            <pc:docMk/>
            <pc:sldMk cId="3774751415" sldId="278"/>
            <ac:spMk id="64" creationId="{39E3965E-AC41-4711-9D10-E25ABB132D86}"/>
          </ac:spMkLst>
        </pc:spChg>
        <pc:spChg chg="add del">
          <ac:chgData name="Agarwal, Naina" userId="S::agar7618@stthomas.edu::73dfc8c0-3405-4c17-8bb6-02078404e407" providerId="AD" clId="Web-{18E1A517-61A7-48B9-80C7-7E66B1AD75A4}" dt="2022-12-01T19:23:12.322" v="53"/>
          <ac:spMkLst>
            <pc:docMk/>
            <pc:sldMk cId="3774751415" sldId="278"/>
            <ac:spMk id="68" creationId="{7319A1DD-F557-4EC6-8A8C-F7617B4CD678}"/>
          </ac:spMkLst>
        </pc:spChg>
        <pc:spChg chg="add del">
          <ac:chgData name="Agarwal, Naina" userId="S::agar7618@stthomas.edu::73dfc8c0-3405-4c17-8bb6-02078404e407" providerId="AD" clId="Web-{18E1A517-61A7-48B9-80C7-7E66B1AD75A4}" dt="2022-12-01T19:23:12.322" v="53"/>
          <ac:spMkLst>
            <pc:docMk/>
            <pc:sldMk cId="3774751415" sldId="278"/>
            <ac:spMk id="72" creationId="{C390A367-0330-4E03-9D5F-40308A7975C8}"/>
          </ac:spMkLst>
        </pc:spChg>
        <pc:spChg chg="add del">
          <ac:chgData name="Agarwal, Naina" userId="S::agar7618@stthomas.edu::73dfc8c0-3405-4c17-8bb6-02078404e407" providerId="AD" clId="Web-{18E1A517-61A7-48B9-80C7-7E66B1AD75A4}" dt="2022-12-01T20:25:05.939" v="531"/>
          <ac:spMkLst>
            <pc:docMk/>
            <pc:sldMk cId="3774751415" sldId="278"/>
            <ac:spMk id="77" creationId="{A8E9C91B-7EAD-4562-AB0E-DFB9663AECE3}"/>
          </ac:spMkLst>
        </pc:spChg>
        <pc:spChg chg="add del">
          <ac:chgData name="Agarwal, Naina" userId="S::agar7618@stthomas.edu::73dfc8c0-3405-4c17-8bb6-02078404e407" providerId="AD" clId="Web-{18E1A517-61A7-48B9-80C7-7E66B1AD75A4}" dt="2022-12-01T20:25:05.939" v="531"/>
          <ac:spMkLst>
            <pc:docMk/>
            <pc:sldMk cId="3774751415" sldId="278"/>
            <ac:spMk id="79" creationId="{8DA9D5E3-3A22-4873-81C8-59749E2165B5}"/>
          </ac:spMkLst>
        </pc:spChg>
        <pc:picChg chg="add mod ord modCrop">
          <ac:chgData name="Agarwal, Naina" userId="S::agar7618@stthomas.edu::73dfc8c0-3405-4c17-8bb6-02078404e407" providerId="AD" clId="Web-{18E1A517-61A7-48B9-80C7-7E66B1AD75A4}" dt="2022-12-01T20:14:42.573" v="524" actId="14100"/>
          <ac:picMkLst>
            <pc:docMk/>
            <pc:sldMk cId="3774751415" sldId="278"/>
            <ac:picMk id="5" creationId="{DC3A84AE-97A5-B9E1-BB50-C993FFAD709F}"/>
          </ac:picMkLst>
        </pc:picChg>
        <pc:cxnChg chg="add del">
          <ac:chgData name="Agarwal, Naina" userId="S::agar7618@stthomas.edu::73dfc8c0-3405-4c17-8bb6-02078404e407" providerId="AD" clId="Web-{18E1A517-61A7-48B9-80C7-7E66B1AD75A4}" dt="2022-12-01T19:18:43.516" v="4"/>
          <ac:cxnSpMkLst>
            <pc:docMk/>
            <pc:sldMk cId="3774751415" sldId="278"/>
            <ac:cxnSpMk id="12" creationId="{1F5DC8C3-BA5F-4EED-BB9A-A14272BD82A1}"/>
          </ac:cxnSpMkLst>
        </pc:cxnChg>
        <pc:cxnChg chg="add del">
          <ac:chgData name="Agarwal, Naina" userId="S::agar7618@stthomas.edu::73dfc8c0-3405-4c17-8bb6-02078404e407" providerId="AD" clId="Web-{18E1A517-61A7-48B9-80C7-7E66B1AD75A4}" dt="2022-12-01T19:18:43.516" v="4"/>
          <ac:cxnSpMkLst>
            <pc:docMk/>
            <pc:sldMk cId="3774751415" sldId="278"/>
            <ac:cxnSpMk id="16" creationId="{D5B557D3-D7B4-404B-84A1-9BD182BE5B06}"/>
          </ac:cxnSpMkLst>
        </pc:cxnChg>
        <pc:cxnChg chg="add del">
          <ac:chgData name="Agarwal, Naina" userId="S::agar7618@stthomas.edu::73dfc8c0-3405-4c17-8bb6-02078404e407" providerId="AD" clId="Web-{18E1A517-61A7-48B9-80C7-7E66B1AD75A4}" dt="2022-12-01T19:19:25.799" v="13"/>
          <ac:cxnSpMkLst>
            <pc:docMk/>
            <pc:sldMk cId="3774751415" sldId="278"/>
            <ac:cxnSpMk id="19" creationId="{4364CDC3-ADB0-4691-9286-5925F160C2D5}"/>
          </ac:cxnSpMkLst>
        </pc:cxnChg>
        <pc:cxnChg chg="add del">
          <ac:chgData name="Agarwal, Naina" userId="S::agar7618@stthomas.edu::73dfc8c0-3405-4c17-8bb6-02078404e407" providerId="AD" clId="Web-{18E1A517-61A7-48B9-80C7-7E66B1AD75A4}" dt="2022-12-01T19:20:08.503" v="19"/>
          <ac:cxnSpMkLst>
            <pc:docMk/>
            <pc:sldMk cId="3774751415" sldId="278"/>
            <ac:cxnSpMk id="27" creationId="{1F5DC8C3-BA5F-4EED-BB9A-A14272BD82A1}"/>
          </ac:cxnSpMkLst>
        </pc:cxnChg>
        <pc:cxnChg chg="add del">
          <ac:chgData name="Agarwal, Naina" userId="S::agar7618@stthomas.edu::73dfc8c0-3405-4c17-8bb6-02078404e407" providerId="AD" clId="Web-{18E1A517-61A7-48B9-80C7-7E66B1AD75A4}" dt="2022-12-01T19:20:08.503" v="19"/>
          <ac:cxnSpMkLst>
            <pc:docMk/>
            <pc:sldMk cId="3774751415" sldId="278"/>
            <ac:cxnSpMk id="31" creationId="{D28A9C89-B313-458F-9C85-515930A51A93}"/>
          </ac:cxnSpMkLst>
        </pc:cxnChg>
        <pc:cxnChg chg="add del">
          <ac:chgData name="Agarwal, Naina" userId="S::agar7618@stthomas.edu::73dfc8c0-3405-4c17-8bb6-02078404e407" providerId="AD" clId="Web-{18E1A517-61A7-48B9-80C7-7E66B1AD75A4}" dt="2022-12-01T19:21:48.585" v="36"/>
          <ac:cxnSpMkLst>
            <pc:docMk/>
            <pc:sldMk cId="3774751415" sldId="278"/>
            <ac:cxnSpMk id="40" creationId="{1F5DC8C3-BA5F-4EED-BB9A-A14272BD82A1}"/>
          </ac:cxnSpMkLst>
        </pc:cxnChg>
        <pc:cxnChg chg="add del">
          <ac:chgData name="Agarwal, Naina" userId="S::agar7618@stthomas.edu::73dfc8c0-3405-4c17-8bb6-02078404e407" providerId="AD" clId="Web-{18E1A517-61A7-48B9-80C7-7E66B1AD75A4}" dt="2022-12-01T19:21:48.585" v="36"/>
          <ac:cxnSpMkLst>
            <pc:docMk/>
            <pc:sldMk cId="3774751415" sldId="278"/>
            <ac:cxnSpMk id="44" creationId="{F05BCF04-4702-43D0-BE8F-DBF6C2F65131}"/>
          </ac:cxnSpMkLst>
        </pc:cxnChg>
        <pc:cxnChg chg="add del">
          <ac:chgData name="Agarwal, Naina" userId="S::agar7618@stthomas.edu::73dfc8c0-3405-4c17-8bb6-02078404e407" providerId="AD" clId="Web-{18E1A517-61A7-48B9-80C7-7E66B1AD75A4}" dt="2022-12-01T19:23:05.525" v="50"/>
          <ac:cxnSpMkLst>
            <pc:docMk/>
            <pc:sldMk cId="3774751415" sldId="278"/>
            <ac:cxnSpMk id="53" creationId="{1F5DC8C3-BA5F-4EED-BB9A-A14272BD82A1}"/>
          </ac:cxnSpMkLst>
        </pc:cxnChg>
        <pc:cxnChg chg="add del">
          <ac:chgData name="Agarwal, Naina" userId="S::agar7618@stthomas.edu::73dfc8c0-3405-4c17-8bb6-02078404e407" providerId="AD" clId="Web-{18E1A517-61A7-48B9-80C7-7E66B1AD75A4}" dt="2022-12-01T19:23:05.525" v="50"/>
          <ac:cxnSpMkLst>
            <pc:docMk/>
            <pc:sldMk cId="3774751415" sldId="278"/>
            <ac:cxnSpMk id="57" creationId="{BA22713B-ABB6-4391-97F9-0449A2B9B664}"/>
          </ac:cxnSpMkLst>
        </pc:cxnChg>
        <pc:cxnChg chg="add del">
          <ac:chgData name="Agarwal, Naina" userId="S::agar7618@stthomas.edu::73dfc8c0-3405-4c17-8bb6-02078404e407" providerId="AD" clId="Web-{18E1A517-61A7-48B9-80C7-7E66B1AD75A4}" dt="2022-12-01T19:23:12.322" v="53"/>
          <ac:cxnSpMkLst>
            <pc:docMk/>
            <pc:sldMk cId="3774751415" sldId="278"/>
            <ac:cxnSpMk id="66" creationId="{1F5DC8C3-BA5F-4EED-BB9A-A14272BD82A1}"/>
          </ac:cxnSpMkLst>
        </pc:cxnChg>
        <pc:cxnChg chg="add del">
          <ac:chgData name="Agarwal, Naina" userId="S::agar7618@stthomas.edu::73dfc8c0-3405-4c17-8bb6-02078404e407" providerId="AD" clId="Web-{18E1A517-61A7-48B9-80C7-7E66B1AD75A4}" dt="2022-12-01T19:23:12.322" v="53"/>
          <ac:cxnSpMkLst>
            <pc:docMk/>
            <pc:sldMk cId="3774751415" sldId="278"/>
            <ac:cxnSpMk id="70" creationId="{D28A9C89-B313-458F-9C85-515930A51A93}"/>
          </ac:cxnSpMkLst>
        </pc:cxnChg>
      </pc:sldChg>
      <pc:sldChg chg="modSp mod modClrScheme chgLayout">
        <pc:chgData name="Agarwal, Naina" userId="S::agar7618@stthomas.edu::73dfc8c0-3405-4c17-8bb6-02078404e407" providerId="AD" clId="Web-{18E1A517-61A7-48B9-80C7-7E66B1AD75A4}" dt="2022-12-01T20:25:05.939" v="531"/>
        <pc:sldMkLst>
          <pc:docMk/>
          <pc:sldMk cId="2323721080" sldId="280"/>
        </pc:sldMkLst>
        <pc:spChg chg="mod ord">
          <ac:chgData name="Agarwal, Naina" userId="S::agar7618@stthomas.edu::73dfc8c0-3405-4c17-8bb6-02078404e407" providerId="AD" clId="Web-{18E1A517-61A7-48B9-80C7-7E66B1AD75A4}" dt="2022-12-01T20:25:05.939" v="531"/>
          <ac:spMkLst>
            <pc:docMk/>
            <pc:sldMk cId="2323721080" sldId="280"/>
            <ac:spMk id="2" creationId="{BF8170C9-CACC-1B73-E8C9-CB7A248843D9}"/>
          </ac:spMkLst>
        </pc:spChg>
        <pc:spChg chg="mod ord">
          <ac:chgData name="Agarwal, Naina" userId="S::agar7618@stthomas.edu::73dfc8c0-3405-4c17-8bb6-02078404e407" providerId="AD" clId="Web-{18E1A517-61A7-48B9-80C7-7E66B1AD75A4}" dt="2022-12-01T20:25:05.939" v="531"/>
          <ac:spMkLst>
            <pc:docMk/>
            <pc:sldMk cId="2323721080" sldId="280"/>
            <ac:spMk id="3" creationId="{0DC4D6DC-90AC-0074-188E-49B8FBD3DE36}"/>
          </ac:spMkLst>
        </pc:spChg>
        <pc:spChg chg="mod ord">
          <ac:chgData name="Agarwal, Naina" userId="S::agar7618@stthomas.edu::73dfc8c0-3405-4c17-8bb6-02078404e407" providerId="AD" clId="Web-{18E1A517-61A7-48B9-80C7-7E66B1AD75A4}" dt="2022-12-01T20:25:05.939" v="531"/>
          <ac:spMkLst>
            <pc:docMk/>
            <pc:sldMk cId="2323721080" sldId="280"/>
            <ac:spMk id="4" creationId="{EBFD953B-27DC-4F6D-61ED-91F84532556C}"/>
          </ac:spMkLst>
        </pc:spChg>
      </pc:sldChg>
      <pc:sldChg chg="addSp delSp modSp new mod setBg modClrScheme chgLayout">
        <pc:chgData name="Agarwal, Naina" userId="S::agar7618@stthomas.edu::73dfc8c0-3405-4c17-8bb6-02078404e407" providerId="AD" clId="Web-{18E1A517-61A7-48B9-80C7-7E66B1AD75A4}" dt="2022-12-01T20:48:07.691" v="697" actId="14100"/>
        <pc:sldMkLst>
          <pc:docMk/>
          <pc:sldMk cId="4201220147" sldId="281"/>
        </pc:sldMkLst>
        <pc:spChg chg="del mod">
          <ac:chgData name="Agarwal, Naina" userId="S::agar7618@stthomas.edu::73dfc8c0-3405-4c17-8bb6-02078404e407" providerId="AD" clId="Web-{18E1A517-61A7-48B9-80C7-7E66B1AD75A4}" dt="2022-12-01T20:24:47.313" v="527"/>
          <ac:spMkLst>
            <pc:docMk/>
            <pc:sldMk cId="4201220147" sldId="281"/>
            <ac:spMk id="2" creationId="{19F36CF2-020C-60C1-7CEF-CE6CFEDF55FC}"/>
          </ac:spMkLst>
        </pc:spChg>
        <pc:spChg chg="del mod">
          <ac:chgData name="Agarwal, Naina" userId="S::agar7618@stthomas.edu::73dfc8c0-3405-4c17-8bb6-02078404e407" providerId="AD" clId="Web-{18E1A517-61A7-48B9-80C7-7E66B1AD75A4}" dt="2022-12-01T20:24:50.266" v="529"/>
          <ac:spMkLst>
            <pc:docMk/>
            <pc:sldMk cId="4201220147" sldId="281"/>
            <ac:spMk id="3" creationId="{D2DE7FE6-8795-AA2F-CFE0-E4FA0AAA4802}"/>
          </ac:spMkLst>
        </pc:spChg>
        <pc:spChg chg="mod ord">
          <ac:chgData name="Agarwal, Naina" userId="S::agar7618@stthomas.edu::73dfc8c0-3405-4c17-8bb6-02078404e407" providerId="AD" clId="Web-{18E1A517-61A7-48B9-80C7-7E66B1AD75A4}" dt="2022-12-01T20:45:05.278" v="673"/>
          <ac:spMkLst>
            <pc:docMk/>
            <pc:sldMk cId="4201220147" sldId="281"/>
            <ac:spMk id="4" creationId="{F296CE33-2B4C-CEFE-62A9-BA31A4176119}"/>
          </ac:spMkLst>
        </pc:spChg>
        <pc:spChg chg="add mod ord">
          <ac:chgData name="Agarwal, Naina" userId="S::agar7618@stthomas.edu::73dfc8c0-3405-4c17-8bb6-02078404e407" providerId="AD" clId="Web-{18E1A517-61A7-48B9-80C7-7E66B1AD75A4}" dt="2022-12-01T20:45:05.278" v="673"/>
          <ac:spMkLst>
            <pc:docMk/>
            <pc:sldMk cId="4201220147" sldId="281"/>
            <ac:spMk id="7" creationId="{00602AFA-CE6A-849F-6C0B-CF78B03CC7B1}"/>
          </ac:spMkLst>
        </pc:spChg>
        <pc:spChg chg="add mod">
          <ac:chgData name="Agarwal, Naina" userId="S::agar7618@stthomas.edu::73dfc8c0-3405-4c17-8bb6-02078404e407" providerId="AD" clId="Web-{18E1A517-61A7-48B9-80C7-7E66B1AD75A4}" dt="2022-12-01T20:47:01.235" v="689" actId="20577"/>
          <ac:spMkLst>
            <pc:docMk/>
            <pc:sldMk cId="4201220147" sldId="281"/>
            <ac:spMk id="8" creationId="{7DD4A7BA-BFA6-1813-6147-E05891D5F061}"/>
          </ac:spMkLst>
        </pc:spChg>
        <pc:spChg chg="add del">
          <ac:chgData name="Agarwal, Naina" userId="S::agar7618@stthomas.edu::73dfc8c0-3405-4c17-8bb6-02078404e407" providerId="AD" clId="Web-{18E1A517-61A7-48B9-80C7-7E66B1AD75A4}" dt="2022-12-01T20:26:35.739" v="542"/>
          <ac:spMkLst>
            <pc:docMk/>
            <pc:sldMk cId="4201220147" sldId="281"/>
            <ac:spMk id="10" creationId="{A8E9C91B-7EAD-4562-AB0E-DFB9663AECE3}"/>
          </ac:spMkLst>
        </pc:spChg>
        <pc:spChg chg="add del">
          <ac:chgData name="Agarwal, Naina" userId="S::agar7618@stthomas.edu::73dfc8c0-3405-4c17-8bb6-02078404e407" providerId="AD" clId="Web-{18E1A517-61A7-48B9-80C7-7E66B1AD75A4}" dt="2022-12-01T20:27:10.584" v="547"/>
          <ac:spMkLst>
            <pc:docMk/>
            <pc:sldMk cId="4201220147" sldId="281"/>
            <ac:spMk id="15" creationId="{A8E9C91B-7EAD-4562-AB0E-DFB9663AECE3}"/>
          </ac:spMkLst>
        </pc:spChg>
        <pc:spChg chg="add del">
          <ac:chgData name="Agarwal, Naina" userId="S::agar7618@stthomas.edu::73dfc8c0-3405-4c17-8bb6-02078404e407" providerId="AD" clId="Web-{18E1A517-61A7-48B9-80C7-7E66B1AD75A4}" dt="2022-12-01T20:27:10.584" v="547"/>
          <ac:spMkLst>
            <pc:docMk/>
            <pc:sldMk cId="4201220147" sldId="281"/>
            <ac:spMk id="17" creationId="{B0EF5484-1F18-43F6-B596-CFD1939E06D0}"/>
          </ac:spMkLst>
        </pc:spChg>
        <pc:spChg chg="add del">
          <ac:chgData name="Agarwal, Naina" userId="S::agar7618@stthomas.edu::73dfc8c0-3405-4c17-8bb6-02078404e407" providerId="AD" clId="Web-{18E1A517-61A7-48B9-80C7-7E66B1AD75A4}" dt="2022-12-01T20:27:10.584" v="547"/>
          <ac:spMkLst>
            <pc:docMk/>
            <pc:sldMk cId="4201220147" sldId="281"/>
            <ac:spMk id="19" creationId="{10F3B4B1-0E5F-4E0B-ADF8-202569066472}"/>
          </ac:spMkLst>
        </pc:spChg>
        <pc:spChg chg="add del">
          <ac:chgData name="Agarwal, Naina" userId="S::agar7618@stthomas.edu::73dfc8c0-3405-4c17-8bb6-02078404e407" providerId="AD" clId="Web-{18E1A517-61A7-48B9-80C7-7E66B1AD75A4}" dt="2022-12-01T20:27:10.584" v="547"/>
          <ac:spMkLst>
            <pc:docMk/>
            <pc:sldMk cId="4201220147" sldId="281"/>
            <ac:spMk id="21" creationId="{103907F0-0940-4D45-AAD0-448D191C8FB6}"/>
          </ac:spMkLst>
        </pc:spChg>
        <pc:spChg chg="add del">
          <ac:chgData name="Agarwal, Naina" userId="S::agar7618@stthomas.edu::73dfc8c0-3405-4c17-8bb6-02078404e407" providerId="AD" clId="Web-{18E1A517-61A7-48B9-80C7-7E66B1AD75A4}" dt="2022-12-01T20:27:10.568" v="546"/>
          <ac:spMkLst>
            <pc:docMk/>
            <pc:sldMk cId="4201220147" sldId="281"/>
            <ac:spMk id="26" creationId="{A8E9C91B-7EAD-4562-AB0E-DFB9663AECE3}"/>
          </ac:spMkLst>
        </pc:spChg>
        <pc:spChg chg="add del">
          <ac:chgData name="Agarwal, Naina" userId="S::agar7618@stthomas.edu::73dfc8c0-3405-4c17-8bb6-02078404e407" providerId="AD" clId="Web-{18E1A517-61A7-48B9-80C7-7E66B1AD75A4}" dt="2022-12-01T20:27:10.568" v="546"/>
          <ac:spMkLst>
            <pc:docMk/>
            <pc:sldMk cId="4201220147" sldId="281"/>
            <ac:spMk id="28" creationId="{B0EF5484-1F18-43F6-B596-CFD1939E06D0}"/>
          </ac:spMkLst>
        </pc:spChg>
        <pc:spChg chg="add del">
          <ac:chgData name="Agarwal, Naina" userId="S::agar7618@stthomas.edu::73dfc8c0-3405-4c17-8bb6-02078404e407" providerId="AD" clId="Web-{18E1A517-61A7-48B9-80C7-7E66B1AD75A4}" dt="2022-12-01T20:27:10.568" v="546"/>
          <ac:spMkLst>
            <pc:docMk/>
            <pc:sldMk cId="4201220147" sldId="281"/>
            <ac:spMk id="30" creationId="{10F3B4B1-0E5F-4E0B-ADF8-202569066472}"/>
          </ac:spMkLst>
        </pc:spChg>
        <pc:spChg chg="add del">
          <ac:chgData name="Agarwal, Naina" userId="S::agar7618@stthomas.edu::73dfc8c0-3405-4c17-8bb6-02078404e407" providerId="AD" clId="Web-{18E1A517-61A7-48B9-80C7-7E66B1AD75A4}" dt="2022-12-01T20:27:10.568" v="546"/>
          <ac:spMkLst>
            <pc:docMk/>
            <pc:sldMk cId="4201220147" sldId="281"/>
            <ac:spMk id="32" creationId="{103907F0-0940-4D45-AAD0-448D191C8FB6}"/>
          </ac:spMkLst>
        </pc:spChg>
        <pc:spChg chg="add del">
          <ac:chgData name="Agarwal, Naina" userId="S::agar7618@stthomas.edu::73dfc8c0-3405-4c17-8bb6-02078404e407" providerId="AD" clId="Web-{18E1A517-61A7-48B9-80C7-7E66B1AD75A4}" dt="2022-12-01T20:28:16.586" v="560"/>
          <ac:spMkLst>
            <pc:docMk/>
            <pc:sldMk cId="4201220147" sldId="281"/>
            <ac:spMk id="34" creationId="{A8E9C91B-7EAD-4562-AB0E-DFB9663AECE3}"/>
          </ac:spMkLst>
        </pc:spChg>
        <pc:spChg chg="add del">
          <ac:chgData name="Agarwal, Naina" userId="S::agar7618@stthomas.edu::73dfc8c0-3405-4c17-8bb6-02078404e407" providerId="AD" clId="Web-{18E1A517-61A7-48B9-80C7-7E66B1AD75A4}" dt="2022-12-01T20:28:16.586" v="560"/>
          <ac:spMkLst>
            <pc:docMk/>
            <pc:sldMk cId="4201220147" sldId="281"/>
            <ac:spMk id="35" creationId="{5014DE1B-FD50-40B1-A8A5-304666E7C6AF}"/>
          </ac:spMkLst>
        </pc:spChg>
        <pc:spChg chg="add del">
          <ac:chgData name="Agarwal, Naina" userId="S::agar7618@stthomas.edu::73dfc8c0-3405-4c17-8bb6-02078404e407" providerId="AD" clId="Web-{18E1A517-61A7-48B9-80C7-7E66B1AD75A4}" dt="2022-12-01T20:28:16.586" v="560"/>
          <ac:spMkLst>
            <pc:docMk/>
            <pc:sldMk cId="4201220147" sldId="281"/>
            <ac:spMk id="36" creationId="{91B41FE9-4F8F-4675-8668-D3330B371AF8}"/>
          </ac:spMkLst>
        </pc:spChg>
        <pc:spChg chg="add del">
          <ac:chgData name="Agarwal, Naina" userId="S::agar7618@stthomas.edu::73dfc8c0-3405-4c17-8bb6-02078404e407" providerId="AD" clId="Web-{18E1A517-61A7-48B9-80C7-7E66B1AD75A4}" dt="2022-12-01T20:45:05.278" v="673"/>
          <ac:spMkLst>
            <pc:docMk/>
            <pc:sldMk cId="4201220147" sldId="281"/>
            <ac:spMk id="42" creationId="{A8E9C91B-7EAD-4562-AB0E-DFB9663AECE3}"/>
          </ac:spMkLst>
        </pc:spChg>
        <pc:spChg chg="add del">
          <ac:chgData name="Agarwal, Naina" userId="S::agar7618@stthomas.edu::73dfc8c0-3405-4c17-8bb6-02078404e407" providerId="AD" clId="Web-{18E1A517-61A7-48B9-80C7-7E66B1AD75A4}" dt="2022-12-01T20:45:05.278" v="673"/>
          <ac:spMkLst>
            <pc:docMk/>
            <pc:sldMk cId="4201220147" sldId="281"/>
            <ac:spMk id="44" creationId="{44C5A9E5-0F35-4AA6-AF26-B90A2D47BC43}"/>
          </ac:spMkLst>
        </pc:spChg>
        <pc:spChg chg="add del">
          <ac:chgData name="Agarwal, Naina" userId="S::agar7618@stthomas.edu::73dfc8c0-3405-4c17-8bb6-02078404e407" providerId="AD" clId="Web-{18E1A517-61A7-48B9-80C7-7E66B1AD75A4}" dt="2022-12-01T20:45:05.278" v="673"/>
          <ac:spMkLst>
            <pc:docMk/>
            <pc:sldMk cId="4201220147" sldId="281"/>
            <ac:spMk id="46" creationId="{50BC3489-C3CF-4390-987A-9726B968708D}"/>
          </ac:spMkLst>
        </pc:spChg>
        <pc:spChg chg="add">
          <ac:chgData name="Agarwal, Naina" userId="S::agar7618@stthomas.edu::73dfc8c0-3405-4c17-8bb6-02078404e407" providerId="AD" clId="Web-{18E1A517-61A7-48B9-80C7-7E66B1AD75A4}" dt="2022-12-01T20:45:05.278" v="673"/>
          <ac:spMkLst>
            <pc:docMk/>
            <pc:sldMk cId="4201220147" sldId="281"/>
            <ac:spMk id="51" creationId="{0AB6E427-3F73-4C06-A5D5-AE52C3883B50}"/>
          </ac:spMkLst>
        </pc:spChg>
        <pc:spChg chg="add">
          <ac:chgData name="Agarwal, Naina" userId="S::agar7618@stthomas.edu::73dfc8c0-3405-4c17-8bb6-02078404e407" providerId="AD" clId="Web-{18E1A517-61A7-48B9-80C7-7E66B1AD75A4}" dt="2022-12-01T20:45:05.278" v="673"/>
          <ac:spMkLst>
            <pc:docMk/>
            <pc:sldMk cId="4201220147" sldId="281"/>
            <ac:spMk id="53" creationId="{D8C9BDAA-0390-4B39-9B5C-BC95E5120DA4}"/>
          </ac:spMkLst>
        </pc:spChg>
        <pc:picChg chg="add del mod modCrop">
          <ac:chgData name="Agarwal, Naina" userId="S::agar7618@stthomas.edu::73dfc8c0-3405-4c17-8bb6-02078404e407" providerId="AD" clId="Web-{18E1A517-61A7-48B9-80C7-7E66B1AD75A4}" dt="2022-12-01T20:42:53.930" v="647"/>
          <ac:picMkLst>
            <pc:docMk/>
            <pc:sldMk cId="4201220147" sldId="281"/>
            <ac:picMk id="5" creationId="{4144DFEA-1831-C016-C1F2-88033248F8BA}"/>
          </ac:picMkLst>
        </pc:picChg>
        <pc:picChg chg="add del mod modCrop">
          <ac:chgData name="Agarwal, Naina" userId="S::agar7618@stthomas.edu::73dfc8c0-3405-4c17-8bb6-02078404e407" providerId="AD" clId="Web-{18E1A517-61A7-48B9-80C7-7E66B1AD75A4}" dt="2022-12-01T20:42:55.851" v="648"/>
          <ac:picMkLst>
            <pc:docMk/>
            <pc:sldMk cId="4201220147" sldId="281"/>
            <ac:picMk id="6" creationId="{9A0ACB70-F34F-56A2-8226-535880E49BDA}"/>
          </ac:picMkLst>
        </pc:picChg>
        <pc:picChg chg="add mod modCrop">
          <ac:chgData name="Agarwal, Naina" userId="S::agar7618@stthomas.edu::73dfc8c0-3405-4c17-8bb6-02078404e407" providerId="AD" clId="Web-{18E1A517-61A7-48B9-80C7-7E66B1AD75A4}" dt="2022-12-01T20:46:02.155" v="686" actId="14100"/>
          <ac:picMkLst>
            <pc:docMk/>
            <pc:sldMk cId="4201220147" sldId="281"/>
            <ac:picMk id="11" creationId="{06F72C36-38B4-30E3-4ACC-53EE9A5C4602}"/>
          </ac:picMkLst>
        </pc:picChg>
        <pc:cxnChg chg="add del mod">
          <ac:chgData name="Agarwal, Naina" userId="S::agar7618@stthomas.edu::73dfc8c0-3405-4c17-8bb6-02078404e407" providerId="AD" clId="Web-{18E1A517-61A7-48B9-80C7-7E66B1AD75A4}" dt="2022-12-01T20:42:57.883" v="649"/>
          <ac:cxnSpMkLst>
            <pc:docMk/>
            <pc:sldMk cId="4201220147" sldId="281"/>
            <ac:cxnSpMk id="9" creationId="{4D00C9F1-B043-6E78-1371-486E3E58A864}"/>
          </ac:cxnSpMkLst>
        </pc:cxnChg>
        <pc:cxnChg chg="add mod">
          <ac:chgData name="Agarwal, Naina" userId="S::agar7618@stthomas.edu::73dfc8c0-3405-4c17-8bb6-02078404e407" providerId="AD" clId="Web-{18E1A517-61A7-48B9-80C7-7E66B1AD75A4}" dt="2022-12-01T20:48:07.691" v="697" actId="14100"/>
          <ac:cxnSpMkLst>
            <pc:docMk/>
            <pc:sldMk cId="4201220147" sldId="281"/>
            <ac:cxnSpMk id="12" creationId="{8E098302-2312-623B-A3C3-308E37C93FD7}"/>
          </ac:cxnSpMkLst>
        </pc:cxnChg>
        <pc:cxnChg chg="add del">
          <ac:chgData name="Agarwal, Naina" userId="S::agar7618@stthomas.edu::73dfc8c0-3405-4c17-8bb6-02078404e407" providerId="AD" clId="Web-{18E1A517-61A7-48B9-80C7-7E66B1AD75A4}" dt="2022-12-01T20:28:16.586" v="560"/>
          <ac:cxnSpMkLst>
            <pc:docMk/>
            <pc:sldMk cId="4201220147" sldId="281"/>
            <ac:cxnSpMk id="37" creationId="{E230929C-760C-4746-B0AE-0D09A78A8873}"/>
          </ac:cxnSpMkLst>
        </pc:cxnChg>
        <pc:cxnChg chg="add">
          <ac:chgData name="Agarwal, Naina" userId="S::agar7618@stthomas.edu::73dfc8c0-3405-4c17-8bb6-02078404e407" providerId="AD" clId="Web-{18E1A517-61A7-48B9-80C7-7E66B1AD75A4}" dt="2022-12-01T20:45:05.278" v="673"/>
          <ac:cxnSpMkLst>
            <pc:docMk/>
            <pc:sldMk cId="4201220147" sldId="281"/>
            <ac:cxnSpMk id="55" creationId="{E04A321A-A039-4720-87B4-66A4210E0D57}"/>
          </ac:cxnSpMkLst>
        </pc:cxnChg>
      </pc:sldChg>
      <pc:sldMasterChg chg="add del addSldLayout delSldLayout">
        <pc:chgData name="Agarwal, Naina" userId="S::agar7618@stthomas.edu::73dfc8c0-3405-4c17-8bb6-02078404e407" providerId="AD" clId="Web-{18E1A517-61A7-48B9-80C7-7E66B1AD75A4}" dt="2022-12-01T20:25:05.939" v="531"/>
        <pc:sldMasterMkLst>
          <pc:docMk/>
          <pc:sldMasterMk cId="1683139753" sldId="2147483712"/>
        </pc:sldMasterMkLst>
        <pc:sldLayoutChg chg="add del">
          <pc:chgData name="Agarwal, Naina" userId="S::agar7618@stthomas.edu::73dfc8c0-3405-4c17-8bb6-02078404e407" providerId="AD" clId="Web-{18E1A517-61A7-48B9-80C7-7E66B1AD75A4}" dt="2022-12-01T20:25:05.939" v="531"/>
          <pc:sldLayoutMkLst>
            <pc:docMk/>
            <pc:sldMasterMk cId="1683139753" sldId="2147483712"/>
            <pc:sldLayoutMk cId="1430591230" sldId="2147483701"/>
          </pc:sldLayoutMkLst>
        </pc:sldLayoutChg>
        <pc:sldLayoutChg chg="add del">
          <pc:chgData name="Agarwal, Naina" userId="S::agar7618@stthomas.edu::73dfc8c0-3405-4c17-8bb6-02078404e407" providerId="AD" clId="Web-{18E1A517-61A7-48B9-80C7-7E66B1AD75A4}" dt="2022-12-01T20:25:05.939" v="531"/>
          <pc:sldLayoutMkLst>
            <pc:docMk/>
            <pc:sldMasterMk cId="1683139753" sldId="2147483712"/>
            <pc:sldLayoutMk cId="2222523172" sldId="2147483702"/>
          </pc:sldLayoutMkLst>
        </pc:sldLayoutChg>
        <pc:sldLayoutChg chg="add del">
          <pc:chgData name="Agarwal, Naina" userId="S::agar7618@stthomas.edu::73dfc8c0-3405-4c17-8bb6-02078404e407" providerId="AD" clId="Web-{18E1A517-61A7-48B9-80C7-7E66B1AD75A4}" dt="2022-12-01T20:25:05.939" v="531"/>
          <pc:sldLayoutMkLst>
            <pc:docMk/>
            <pc:sldMasterMk cId="1683139753" sldId="2147483712"/>
            <pc:sldLayoutMk cId="2692419668" sldId="2147483703"/>
          </pc:sldLayoutMkLst>
        </pc:sldLayoutChg>
        <pc:sldLayoutChg chg="add del">
          <pc:chgData name="Agarwal, Naina" userId="S::agar7618@stthomas.edu::73dfc8c0-3405-4c17-8bb6-02078404e407" providerId="AD" clId="Web-{18E1A517-61A7-48B9-80C7-7E66B1AD75A4}" dt="2022-12-01T20:25:05.939" v="531"/>
          <pc:sldLayoutMkLst>
            <pc:docMk/>
            <pc:sldMasterMk cId="1683139753" sldId="2147483712"/>
            <pc:sldLayoutMk cId="1564857527" sldId="2147483704"/>
          </pc:sldLayoutMkLst>
        </pc:sldLayoutChg>
        <pc:sldLayoutChg chg="add del">
          <pc:chgData name="Agarwal, Naina" userId="S::agar7618@stthomas.edu::73dfc8c0-3405-4c17-8bb6-02078404e407" providerId="AD" clId="Web-{18E1A517-61A7-48B9-80C7-7E66B1AD75A4}" dt="2022-12-01T20:25:05.939" v="531"/>
          <pc:sldLayoutMkLst>
            <pc:docMk/>
            <pc:sldMasterMk cId="1683139753" sldId="2147483712"/>
            <pc:sldLayoutMk cId="203322609" sldId="2147483705"/>
          </pc:sldLayoutMkLst>
        </pc:sldLayoutChg>
        <pc:sldLayoutChg chg="add del">
          <pc:chgData name="Agarwal, Naina" userId="S::agar7618@stthomas.edu::73dfc8c0-3405-4c17-8bb6-02078404e407" providerId="AD" clId="Web-{18E1A517-61A7-48B9-80C7-7E66B1AD75A4}" dt="2022-12-01T20:25:05.939" v="531"/>
          <pc:sldLayoutMkLst>
            <pc:docMk/>
            <pc:sldMasterMk cId="1683139753" sldId="2147483712"/>
            <pc:sldLayoutMk cId="3425317923" sldId="2147483706"/>
          </pc:sldLayoutMkLst>
        </pc:sldLayoutChg>
        <pc:sldLayoutChg chg="add del">
          <pc:chgData name="Agarwal, Naina" userId="S::agar7618@stthomas.edu::73dfc8c0-3405-4c17-8bb6-02078404e407" providerId="AD" clId="Web-{18E1A517-61A7-48B9-80C7-7E66B1AD75A4}" dt="2022-12-01T20:25:05.939" v="531"/>
          <pc:sldLayoutMkLst>
            <pc:docMk/>
            <pc:sldMasterMk cId="1683139753" sldId="2147483712"/>
            <pc:sldLayoutMk cId="1683322068" sldId="2147483707"/>
          </pc:sldLayoutMkLst>
        </pc:sldLayoutChg>
        <pc:sldLayoutChg chg="add del">
          <pc:chgData name="Agarwal, Naina" userId="S::agar7618@stthomas.edu::73dfc8c0-3405-4c17-8bb6-02078404e407" providerId="AD" clId="Web-{18E1A517-61A7-48B9-80C7-7E66B1AD75A4}" dt="2022-12-01T20:25:05.939" v="531"/>
          <pc:sldLayoutMkLst>
            <pc:docMk/>
            <pc:sldMasterMk cId="1683139753" sldId="2147483712"/>
            <pc:sldLayoutMk cId="879175902" sldId="2147483708"/>
          </pc:sldLayoutMkLst>
        </pc:sldLayoutChg>
        <pc:sldLayoutChg chg="add del">
          <pc:chgData name="Agarwal, Naina" userId="S::agar7618@stthomas.edu::73dfc8c0-3405-4c17-8bb6-02078404e407" providerId="AD" clId="Web-{18E1A517-61A7-48B9-80C7-7E66B1AD75A4}" dt="2022-12-01T20:25:05.939" v="531"/>
          <pc:sldLayoutMkLst>
            <pc:docMk/>
            <pc:sldMasterMk cId="1683139753" sldId="2147483712"/>
            <pc:sldLayoutMk cId="1243206062" sldId="2147483709"/>
          </pc:sldLayoutMkLst>
        </pc:sldLayoutChg>
        <pc:sldLayoutChg chg="add del">
          <pc:chgData name="Agarwal, Naina" userId="S::agar7618@stthomas.edu::73dfc8c0-3405-4c17-8bb6-02078404e407" providerId="AD" clId="Web-{18E1A517-61A7-48B9-80C7-7E66B1AD75A4}" dt="2022-12-01T20:25:05.939" v="531"/>
          <pc:sldLayoutMkLst>
            <pc:docMk/>
            <pc:sldMasterMk cId="1683139753" sldId="2147483712"/>
            <pc:sldLayoutMk cId="4004077980" sldId="2147483710"/>
          </pc:sldLayoutMkLst>
        </pc:sldLayoutChg>
        <pc:sldLayoutChg chg="add del">
          <pc:chgData name="Agarwal, Naina" userId="S::agar7618@stthomas.edu::73dfc8c0-3405-4c17-8bb6-02078404e407" providerId="AD" clId="Web-{18E1A517-61A7-48B9-80C7-7E66B1AD75A4}" dt="2022-12-01T20:25:05.939" v="531"/>
          <pc:sldLayoutMkLst>
            <pc:docMk/>
            <pc:sldMasterMk cId="1683139753" sldId="2147483712"/>
            <pc:sldLayoutMk cId="89603253" sldId="2147483711"/>
          </pc:sldLayoutMkLst>
        </pc:sldLayoutChg>
      </pc:sldMasterChg>
      <pc:sldMasterChg chg="add del addSldLayout delSldLayout modSldLayout">
        <pc:chgData name="Agarwal, Naina" userId="S::agar7618@stthomas.edu::73dfc8c0-3405-4c17-8bb6-02078404e407" providerId="AD" clId="Web-{18E1A517-61A7-48B9-80C7-7E66B1AD75A4}" dt="2022-12-01T20:25:05.939" v="531"/>
        <pc:sldMasterMkLst>
          <pc:docMk/>
          <pc:sldMasterMk cId="2328251053" sldId="2147483713"/>
        </pc:sldMasterMkLst>
        <pc:sldLayoutChg chg="add del mod replId">
          <pc:chgData name="Agarwal, Naina" userId="S::agar7618@stthomas.edu::73dfc8c0-3405-4c17-8bb6-02078404e407" providerId="AD" clId="Web-{18E1A517-61A7-48B9-80C7-7E66B1AD75A4}" dt="2022-12-01T20:25:05.939" v="531"/>
          <pc:sldLayoutMkLst>
            <pc:docMk/>
            <pc:sldMasterMk cId="2328251053" sldId="2147483713"/>
            <pc:sldLayoutMk cId="3064506767" sldId="2147483714"/>
          </pc:sldLayoutMkLst>
        </pc:sldLayoutChg>
        <pc:sldLayoutChg chg="add del mod replId">
          <pc:chgData name="Agarwal, Naina" userId="S::agar7618@stthomas.edu::73dfc8c0-3405-4c17-8bb6-02078404e407" providerId="AD" clId="Web-{18E1A517-61A7-48B9-80C7-7E66B1AD75A4}" dt="2022-12-01T20:25:05.939" v="531"/>
          <pc:sldLayoutMkLst>
            <pc:docMk/>
            <pc:sldMasterMk cId="2328251053" sldId="2147483713"/>
            <pc:sldLayoutMk cId="3997315634" sldId="2147483715"/>
          </pc:sldLayoutMkLst>
        </pc:sldLayoutChg>
        <pc:sldLayoutChg chg="add del mod replId">
          <pc:chgData name="Agarwal, Naina" userId="S::agar7618@stthomas.edu::73dfc8c0-3405-4c17-8bb6-02078404e407" providerId="AD" clId="Web-{18E1A517-61A7-48B9-80C7-7E66B1AD75A4}" dt="2022-12-01T20:25:05.939" v="531"/>
          <pc:sldLayoutMkLst>
            <pc:docMk/>
            <pc:sldMasterMk cId="2328251053" sldId="2147483713"/>
            <pc:sldLayoutMk cId="3645742095" sldId="2147483716"/>
          </pc:sldLayoutMkLst>
        </pc:sldLayoutChg>
        <pc:sldLayoutChg chg="add del mod replId">
          <pc:chgData name="Agarwal, Naina" userId="S::agar7618@stthomas.edu::73dfc8c0-3405-4c17-8bb6-02078404e407" providerId="AD" clId="Web-{18E1A517-61A7-48B9-80C7-7E66B1AD75A4}" dt="2022-12-01T20:25:05.939" v="531"/>
          <pc:sldLayoutMkLst>
            <pc:docMk/>
            <pc:sldMasterMk cId="2328251053" sldId="2147483713"/>
            <pc:sldLayoutMk cId="3822600012" sldId="2147483717"/>
          </pc:sldLayoutMkLst>
        </pc:sldLayoutChg>
        <pc:sldLayoutChg chg="add del mod replId">
          <pc:chgData name="Agarwal, Naina" userId="S::agar7618@stthomas.edu::73dfc8c0-3405-4c17-8bb6-02078404e407" providerId="AD" clId="Web-{18E1A517-61A7-48B9-80C7-7E66B1AD75A4}" dt="2022-12-01T20:25:05.939" v="531"/>
          <pc:sldLayoutMkLst>
            <pc:docMk/>
            <pc:sldMasterMk cId="2328251053" sldId="2147483713"/>
            <pc:sldLayoutMk cId="3297999292" sldId="2147483718"/>
          </pc:sldLayoutMkLst>
        </pc:sldLayoutChg>
        <pc:sldLayoutChg chg="add del mod replId">
          <pc:chgData name="Agarwal, Naina" userId="S::agar7618@stthomas.edu::73dfc8c0-3405-4c17-8bb6-02078404e407" providerId="AD" clId="Web-{18E1A517-61A7-48B9-80C7-7E66B1AD75A4}" dt="2022-12-01T20:25:05.939" v="531"/>
          <pc:sldLayoutMkLst>
            <pc:docMk/>
            <pc:sldMasterMk cId="2328251053" sldId="2147483713"/>
            <pc:sldLayoutMk cId="2919524973" sldId="2147483719"/>
          </pc:sldLayoutMkLst>
        </pc:sldLayoutChg>
        <pc:sldLayoutChg chg="add del mod replId">
          <pc:chgData name="Agarwal, Naina" userId="S::agar7618@stthomas.edu::73dfc8c0-3405-4c17-8bb6-02078404e407" providerId="AD" clId="Web-{18E1A517-61A7-48B9-80C7-7E66B1AD75A4}" dt="2022-12-01T20:25:05.939" v="531"/>
          <pc:sldLayoutMkLst>
            <pc:docMk/>
            <pc:sldMasterMk cId="2328251053" sldId="2147483713"/>
            <pc:sldLayoutMk cId="1837760763" sldId="2147483720"/>
          </pc:sldLayoutMkLst>
        </pc:sldLayoutChg>
        <pc:sldLayoutChg chg="add del mod replId">
          <pc:chgData name="Agarwal, Naina" userId="S::agar7618@stthomas.edu::73dfc8c0-3405-4c17-8bb6-02078404e407" providerId="AD" clId="Web-{18E1A517-61A7-48B9-80C7-7E66B1AD75A4}" dt="2022-12-01T20:25:05.939" v="531"/>
          <pc:sldLayoutMkLst>
            <pc:docMk/>
            <pc:sldMasterMk cId="2328251053" sldId="2147483713"/>
            <pc:sldLayoutMk cId="2486424230" sldId="2147483721"/>
          </pc:sldLayoutMkLst>
        </pc:sldLayoutChg>
        <pc:sldLayoutChg chg="add del mod replId">
          <pc:chgData name="Agarwal, Naina" userId="S::agar7618@stthomas.edu::73dfc8c0-3405-4c17-8bb6-02078404e407" providerId="AD" clId="Web-{18E1A517-61A7-48B9-80C7-7E66B1AD75A4}" dt="2022-12-01T20:25:05.939" v="531"/>
          <pc:sldLayoutMkLst>
            <pc:docMk/>
            <pc:sldMasterMk cId="2328251053" sldId="2147483713"/>
            <pc:sldLayoutMk cId="215103910" sldId="2147483722"/>
          </pc:sldLayoutMkLst>
        </pc:sldLayoutChg>
        <pc:sldLayoutChg chg="add del mod replId">
          <pc:chgData name="Agarwal, Naina" userId="S::agar7618@stthomas.edu::73dfc8c0-3405-4c17-8bb6-02078404e407" providerId="AD" clId="Web-{18E1A517-61A7-48B9-80C7-7E66B1AD75A4}" dt="2022-12-01T20:25:05.939" v="531"/>
          <pc:sldLayoutMkLst>
            <pc:docMk/>
            <pc:sldMasterMk cId="2328251053" sldId="2147483713"/>
            <pc:sldLayoutMk cId="3459384018" sldId="2147483723"/>
          </pc:sldLayoutMkLst>
        </pc:sldLayoutChg>
        <pc:sldLayoutChg chg="add del mod replId">
          <pc:chgData name="Agarwal, Naina" userId="S::agar7618@stthomas.edu::73dfc8c0-3405-4c17-8bb6-02078404e407" providerId="AD" clId="Web-{18E1A517-61A7-48B9-80C7-7E66B1AD75A4}" dt="2022-12-01T20:25:05.939" v="531"/>
          <pc:sldLayoutMkLst>
            <pc:docMk/>
            <pc:sldMasterMk cId="2328251053" sldId="2147483713"/>
            <pc:sldLayoutMk cId="506242939" sldId="2147483724"/>
          </pc:sldLayoutMkLst>
        </pc:sldLayoutChg>
      </pc:sldMasterChg>
    </pc:docChg>
  </pc:docChgLst>
  <pc:docChgLst>
    <pc:chgData name="Agarwal, Naina" userId="S::agar7618@stthomas.edu::73dfc8c0-3405-4c17-8bb6-02078404e407" providerId="AD" clId="Web-{EE8AFBA9-BE20-4398-B911-9FA107997ECD}"/>
    <pc:docChg chg="modSld">
      <pc:chgData name="Agarwal, Naina" userId="S::agar7618@stthomas.edu::73dfc8c0-3405-4c17-8bb6-02078404e407" providerId="AD" clId="Web-{EE8AFBA9-BE20-4398-B911-9FA107997ECD}" dt="2022-12-01T22:32:25.757" v="40" actId="14100"/>
      <pc:docMkLst>
        <pc:docMk/>
      </pc:docMkLst>
      <pc:sldChg chg="addSp delSp modSp mod setBg">
        <pc:chgData name="Agarwal, Naina" userId="S::agar7618@stthomas.edu::73dfc8c0-3405-4c17-8bb6-02078404e407" providerId="AD" clId="Web-{EE8AFBA9-BE20-4398-B911-9FA107997ECD}" dt="2022-12-01T22:32:25.757" v="40" actId="14100"/>
        <pc:sldMkLst>
          <pc:docMk/>
          <pc:sldMk cId="2323721080" sldId="280"/>
        </pc:sldMkLst>
        <pc:spChg chg="mod">
          <ac:chgData name="Agarwal, Naina" userId="S::agar7618@stthomas.edu::73dfc8c0-3405-4c17-8bb6-02078404e407" providerId="AD" clId="Web-{EE8AFBA9-BE20-4398-B911-9FA107997ECD}" dt="2022-12-01T22:30:23.988" v="21"/>
          <ac:spMkLst>
            <pc:docMk/>
            <pc:sldMk cId="2323721080" sldId="280"/>
            <ac:spMk id="2" creationId="{BF8170C9-CACC-1B73-E8C9-CB7A248843D9}"/>
          </ac:spMkLst>
        </pc:spChg>
        <pc:spChg chg="del">
          <ac:chgData name="Agarwal, Naina" userId="S::agar7618@stthomas.edu::73dfc8c0-3405-4c17-8bb6-02078404e407" providerId="AD" clId="Web-{EE8AFBA9-BE20-4398-B911-9FA107997ECD}" dt="2022-12-01T22:27:51.733" v="0"/>
          <ac:spMkLst>
            <pc:docMk/>
            <pc:sldMk cId="2323721080" sldId="280"/>
            <ac:spMk id="3" creationId="{0DC4D6DC-90AC-0074-188E-49B8FBD3DE36}"/>
          </ac:spMkLst>
        </pc:spChg>
        <pc:spChg chg="mod ord">
          <ac:chgData name="Agarwal, Naina" userId="S::agar7618@stthomas.edu::73dfc8c0-3405-4c17-8bb6-02078404e407" providerId="AD" clId="Web-{EE8AFBA9-BE20-4398-B911-9FA107997ECD}" dt="2022-12-01T22:30:23.988" v="21"/>
          <ac:spMkLst>
            <pc:docMk/>
            <pc:sldMk cId="2323721080" sldId="280"/>
            <ac:spMk id="4" creationId="{EBFD953B-27DC-4F6D-61ED-91F84532556C}"/>
          </ac:spMkLst>
        </pc:spChg>
        <pc:spChg chg="add del mod">
          <ac:chgData name="Agarwal, Naina" userId="S::agar7618@stthomas.edu::73dfc8c0-3405-4c17-8bb6-02078404e407" providerId="AD" clId="Web-{EE8AFBA9-BE20-4398-B911-9FA107997ECD}" dt="2022-12-01T22:30:43.551" v="23"/>
          <ac:spMkLst>
            <pc:docMk/>
            <pc:sldMk cId="2323721080" sldId="280"/>
            <ac:spMk id="11" creationId="{98E46D64-8502-B095-DC2C-05D1BF90E860}"/>
          </ac:spMkLst>
        </pc:spChg>
        <pc:spChg chg="add">
          <ac:chgData name="Agarwal, Naina" userId="S::agar7618@stthomas.edu::73dfc8c0-3405-4c17-8bb6-02078404e407" providerId="AD" clId="Web-{EE8AFBA9-BE20-4398-B911-9FA107997ECD}" dt="2022-12-01T22:30:23.988" v="21"/>
          <ac:spMkLst>
            <pc:docMk/>
            <pc:sldMk cId="2323721080" sldId="280"/>
            <ac:spMk id="14" creationId="{0A913F90-4522-4E66-98B7-DC02FD8BBE9F}"/>
          </ac:spMkLst>
        </pc:spChg>
        <pc:spChg chg="add">
          <ac:chgData name="Agarwal, Naina" userId="S::agar7618@stthomas.edu::73dfc8c0-3405-4c17-8bb6-02078404e407" providerId="AD" clId="Web-{EE8AFBA9-BE20-4398-B911-9FA107997ECD}" dt="2022-12-01T22:30:23.988" v="21"/>
          <ac:spMkLst>
            <pc:docMk/>
            <pc:sldMk cId="2323721080" sldId="280"/>
            <ac:spMk id="18" creationId="{6344C6FC-AA4A-4CB4-835E-C976EBC08E63}"/>
          </ac:spMkLst>
        </pc:spChg>
        <pc:picChg chg="add mod ord modCrop">
          <ac:chgData name="Agarwal, Naina" userId="S::agar7618@stthomas.edu::73dfc8c0-3405-4c17-8bb6-02078404e407" providerId="AD" clId="Web-{EE8AFBA9-BE20-4398-B911-9FA107997ECD}" dt="2022-12-01T22:32:25.757" v="40" actId="14100"/>
          <ac:picMkLst>
            <pc:docMk/>
            <pc:sldMk cId="2323721080" sldId="280"/>
            <ac:picMk id="5" creationId="{3248360D-0F52-89DE-2146-9D91631BE324}"/>
          </ac:picMkLst>
        </pc:picChg>
        <pc:picChg chg="add mod modCrop">
          <ac:chgData name="Agarwal, Naina" userId="S::agar7618@stthomas.edu::73dfc8c0-3405-4c17-8bb6-02078404e407" providerId="AD" clId="Web-{EE8AFBA9-BE20-4398-B911-9FA107997ECD}" dt="2022-12-01T22:32:17.460" v="38" actId="14100"/>
          <ac:picMkLst>
            <pc:docMk/>
            <pc:sldMk cId="2323721080" sldId="280"/>
            <ac:picMk id="6" creationId="{6FA30162-9B24-F460-AE9C-C2CC855B0495}"/>
          </ac:picMkLst>
        </pc:picChg>
        <pc:picChg chg="add mod modCrop">
          <ac:chgData name="Agarwal, Naina" userId="S::agar7618@stthomas.edu::73dfc8c0-3405-4c17-8bb6-02078404e407" providerId="AD" clId="Web-{EE8AFBA9-BE20-4398-B911-9FA107997ECD}" dt="2022-12-01T22:32:22.179" v="39" actId="14100"/>
          <ac:picMkLst>
            <pc:docMk/>
            <pc:sldMk cId="2323721080" sldId="280"/>
            <ac:picMk id="7" creationId="{F32A1A87-CB90-E786-0308-10CC645028FB}"/>
          </ac:picMkLst>
        </pc:picChg>
        <pc:cxnChg chg="add">
          <ac:chgData name="Agarwal, Naina" userId="S::agar7618@stthomas.edu::73dfc8c0-3405-4c17-8bb6-02078404e407" providerId="AD" clId="Web-{EE8AFBA9-BE20-4398-B911-9FA107997ECD}" dt="2022-12-01T22:30:23.988" v="21"/>
          <ac:cxnSpMkLst>
            <pc:docMk/>
            <pc:sldMk cId="2323721080" sldId="280"/>
            <ac:cxnSpMk id="16" creationId="{6B55B8CC-0F92-4837-A535-00875F255E11}"/>
          </ac:cxnSpMkLst>
        </pc:cxnChg>
      </pc:sldChg>
    </pc:docChg>
  </pc:docChgLst>
  <pc:docChgLst>
    <pc:chgData name="Agarwal, Naina" userId="S::agar7618@stthomas.edu::73dfc8c0-3405-4c17-8bb6-02078404e407" providerId="AD" clId="Web-{8241F3B6-85CB-5EB9-EB06-DDFB842C2962}"/>
    <pc:docChg chg="modSld">
      <pc:chgData name="Agarwal, Naina" userId="S::agar7618@stthomas.edu::73dfc8c0-3405-4c17-8bb6-02078404e407" providerId="AD" clId="Web-{8241F3B6-85CB-5EB9-EB06-DDFB842C2962}" dt="2022-12-04T17:52:31.737" v="210" actId="20577"/>
      <pc:docMkLst>
        <pc:docMk/>
      </pc:docMkLst>
      <pc:sldChg chg="modSp">
        <pc:chgData name="Agarwal, Naina" userId="S::agar7618@stthomas.edu::73dfc8c0-3405-4c17-8bb6-02078404e407" providerId="AD" clId="Web-{8241F3B6-85CB-5EB9-EB06-DDFB842C2962}" dt="2022-12-04T17:52:31.737" v="210" actId="20577"/>
        <pc:sldMkLst>
          <pc:docMk/>
          <pc:sldMk cId="3540159743" sldId="262"/>
        </pc:sldMkLst>
        <pc:spChg chg="mod">
          <ac:chgData name="Agarwal, Naina" userId="S::agar7618@stthomas.edu::73dfc8c0-3405-4c17-8bb6-02078404e407" providerId="AD" clId="Web-{8241F3B6-85CB-5EB9-EB06-DDFB842C2962}" dt="2022-12-04T17:52:31.737" v="210" actId="20577"/>
          <ac:spMkLst>
            <pc:docMk/>
            <pc:sldMk cId="3540159743" sldId="262"/>
            <ac:spMk id="3" creationId="{71263BE5-F0A0-14CA-ADF4-6B819DCE6A57}"/>
          </ac:spMkLst>
        </pc:spChg>
      </pc:sldChg>
      <pc:sldChg chg="addSp modSp">
        <pc:chgData name="Agarwal, Naina" userId="S::agar7618@stthomas.edu::73dfc8c0-3405-4c17-8bb6-02078404e407" providerId="AD" clId="Web-{8241F3B6-85CB-5EB9-EB06-DDFB842C2962}" dt="2022-12-04T17:43:18.942" v="186" actId="20577"/>
        <pc:sldMkLst>
          <pc:docMk/>
          <pc:sldMk cId="2217575173" sldId="266"/>
        </pc:sldMkLst>
        <pc:spChg chg="add mod">
          <ac:chgData name="Agarwal, Naina" userId="S::agar7618@stthomas.edu::73dfc8c0-3405-4c17-8bb6-02078404e407" providerId="AD" clId="Web-{8241F3B6-85CB-5EB9-EB06-DDFB842C2962}" dt="2022-12-04T17:43:06.879" v="177" actId="14100"/>
          <ac:spMkLst>
            <pc:docMk/>
            <pc:sldMk cId="2217575173" sldId="266"/>
            <ac:spMk id="7" creationId="{8FEDF7B7-B552-DB26-9727-CCDC44CAE7AB}"/>
          </ac:spMkLst>
        </pc:spChg>
        <pc:spChg chg="add mod">
          <ac:chgData name="Agarwal, Naina" userId="S::agar7618@stthomas.edu::73dfc8c0-3405-4c17-8bb6-02078404e407" providerId="AD" clId="Web-{8241F3B6-85CB-5EB9-EB06-DDFB842C2962}" dt="2022-12-04T17:43:18.942" v="186" actId="20577"/>
          <ac:spMkLst>
            <pc:docMk/>
            <pc:sldMk cId="2217575173" sldId="266"/>
            <ac:spMk id="8" creationId="{F2265A0C-9246-D89D-69A0-61DAAC617FB2}"/>
          </ac:spMkLst>
        </pc:spChg>
        <pc:picChg chg="mod">
          <ac:chgData name="Agarwal, Naina" userId="S::agar7618@stthomas.edu::73dfc8c0-3405-4c17-8bb6-02078404e407" providerId="AD" clId="Web-{8241F3B6-85CB-5EB9-EB06-DDFB842C2962}" dt="2022-12-04T17:42:16.737" v="144" actId="1076"/>
          <ac:picMkLst>
            <pc:docMk/>
            <pc:sldMk cId="2217575173" sldId="266"/>
            <ac:picMk id="5" creationId="{425094DD-0B1E-73DB-326D-1CF821DD35A1}"/>
          </ac:picMkLst>
        </pc:picChg>
        <pc:picChg chg="mod">
          <ac:chgData name="Agarwal, Naina" userId="S::agar7618@stthomas.edu::73dfc8c0-3405-4c17-8bb6-02078404e407" providerId="AD" clId="Web-{8241F3B6-85CB-5EB9-EB06-DDFB842C2962}" dt="2022-12-04T17:42:24.253" v="147" actId="1076"/>
          <ac:picMkLst>
            <pc:docMk/>
            <pc:sldMk cId="2217575173" sldId="266"/>
            <ac:picMk id="6" creationId="{2781E977-704C-B01D-47E2-AA9D5240750C}"/>
          </ac:picMkLst>
        </pc:picChg>
      </pc:sldChg>
      <pc:sldChg chg="addSp modSp">
        <pc:chgData name="Agarwal, Naina" userId="S::agar7618@stthomas.edu::73dfc8c0-3405-4c17-8bb6-02078404e407" providerId="AD" clId="Web-{8241F3B6-85CB-5EB9-EB06-DDFB842C2962}" dt="2022-12-04T17:44:03.771" v="197" actId="20577"/>
        <pc:sldMkLst>
          <pc:docMk/>
          <pc:sldMk cId="402588456" sldId="275"/>
        </pc:sldMkLst>
        <pc:spChg chg="add mod">
          <ac:chgData name="Agarwal, Naina" userId="S::agar7618@stthomas.edu::73dfc8c0-3405-4c17-8bb6-02078404e407" providerId="AD" clId="Web-{8241F3B6-85CB-5EB9-EB06-DDFB842C2962}" dt="2022-12-04T17:44:03.771" v="197" actId="20577"/>
          <ac:spMkLst>
            <pc:docMk/>
            <pc:sldMk cId="402588456" sldId="275"/>
            <ac:spMk id="6" creationId="{42B9470D-C0CF-CA6C-30A5-9CE32C3BDF2B}"/>
          </ac:spMkLst>
        </pc:spChg>
        <pc:picChg chg="mod">
          <ac:chgData name="Agarwal, Naina" userId="S::agar7618@stthomas.edu::73dfc8c0-3405-4c17-8bb6-02078404e407" providerId="AD" clId="Web-{8241F3B6-85CB-5EB9-EB06-DDFB842C2962}" dt="2022-12-04T17:43:37.083" v="189" actId="14100"/>
          <ac:picMkLst>
            <pc:docMk/>
            <pc:sldMk cId="402588456" sldId="275"/>
            <ac:picMk id="5" creationId="{297E6D2F-05D7-D545-6939-D8D1C3B455B5}"/>
          </ac:picMkLst>
        </pc:picChg>
      </pc:sldChg>
    </pc:docChg>
  </pc:docChgLst>
  <pc:docChgLst>
    <pc:chgData name="Agarwal, Naina" userId="S::agar7618@stthomas.edu::73dfc8c0-3405-4c17-8bb6-02078404e407" providerId="AD" clId="Web-{26B67511-25BB-4008-B2DB-B95FE6431BCC}"/>
    <pc:docChg chg="addSld delSld modSld">
      <pc:chgData name="Agarwal, Naina" userId="S::agar7618@stthomas.edu::73dfc8c0-3405-4c17-8bb6-02078404e407" providerId="AD" clId="Web-{26B67511-25BB-4008-B2DB-B95FE6431BCC}" dt="2022-11-30T06:23:49.586" v="569" actId="20577"/>
      <pc:docMkLst>
        <pc:docMk/>
      </pc:docMkLst>
      <pc:sldChg chg="addSp delSp modSp">
        <pc:chgData name="Agarwal, Naina" userId="S::agar7618@stthomas.edu::73dfc8c0-3405-4c17-8bb6-02078404e407" providerId="AD" clId="Web-{26B67511-25BB-4008-B2DB-B95FE6431BCC}" dt="2022-11-30T02:49:42.112" v="49" actId="1076"/>
        <pc:sldMkLst>
          <pc:docMk/>
          <pc:sldMk cId="395530707" sldId="256"/>
        </pc:sldMkLst>
        <pc:spChg chg="mod">
          <ac:chgData name="Agarwal, Naina" userId="S::agar7618@stthomas.edu::73dfc8c0-3405-4c17-8bb6-02078404e407" providerId="AD" clId="Web-{26B67511-25BB-4008-B2DB-B95FE6431BCC}" dt="2022-11-30T02:49:42.112" v="49" actId="1076"/>
          <ac:spMkLst>
            <pc:docMk/>
            <pc:sldMk cId="395530707" sldId="256"/>
            <ac:spMk id="2" creationId="{B82635C6-0915-4344-95CB-EA38546B12A0}"/>
          </ac:spMkLst>
        </pc:spChg>
        <pc:spChg chg="mod">
          <ac:chgData name="Agarwal, Naina" userId="S::agar7618@stthomas.edu::73dfc8c0-3405-4c17-8bb6-02078404e407" providerId="AD" clId="Web-{26B67511-25BB-4008-B2DB-B95FE6431BCC}" dt="2022-11-30T02:48:45.735" v="41"/>
          <ac:spMkLst>
            <pc:docMk/>
            <pc:sldMk cId="395530707" sldId="256"/>
            <ac:spMk id="3" creationId="{E7103690-CCC1-6F52-3209-E511D660D8EB}"/>
          </ac:spMkLst>
        </pc:spChg>
        <pc:spChg chg="mod">
          <ac:chgData name="Agarwal, Naina" userId="S::agar7618@stthomas.edu::73dfc8c0-3405-4c17-8bb6-02078404e407" providerId="AD" clId="Web-{26B67511-25BB-4008-B2DB-B95FE6431BCC}" dt="2022-11-30T02:48:45.735" v="41"/>
          <ac:spMkLst>
            <pc:docMk/>
            <pc:sldMk cId="395530707" sldId="256"/>
            <ac:spMk id="4" creationId="{55C9A3AD-F6B0-614D-97CF-52A784E9B3B9}"/>
          </ac:spMkLst>
        </pc:spChg>
        <pc:spChg chg="del">
          <ac:chgData name="Agarwal, Naina" userId="S::agar7618@stthomas.edu::73dfc8c0-3405-4c17-8bb6-02078404e407" providerId="AD" clId="Web-{26B67511-25BB-4008-B2DB-B95FE6431BCC}" dt="2022-11-30T02:48:45.735" v="41"/>
          <ac:spMkLst>
            <pc:docMk/>
            <pc:sldMk cId="395530707" sldId="256"/>
            <ac:spMk id="39" creationId="{EE362070-691D-44DB-98D4-BC61774B0E61}"/>
          </ac:spMkLst>
        </pc:spChg>
        <pc:spChg chg="del">
          <ac:chgData name="Agarwal, Naina" userId="S::agar7618@stthomas.edu::73dfc8c0-3405-4c17-8bb6-02078404e407" providerId="AD" clId="Web-{26B67511-25BB-4008-B2DB-B95FE6431BCC}" dt="2022-11-30T02:48:45.735" v="41"/>
          <ac:spMkLst>
            <pc:docMk/>
            <pc:sldMk cId="395530707" sldId="256"/>
            <ac:spMk id="41" creationId="{32DB1480-5B24-4B37-B70E-C74945DD914E}"/>
          </ac:spMkLst>
        </pc:spChg>
        <pc:spChg chg="add">
          <ac:chgData name="Agarwal, Naina" userId="S::agar7618@stthomas.edu::73dfc8c0-3405-4c17-8bb6-02078404e407" providerId="AD" clId="Web-{26B67511-25BB-4008-B2DB-B95FE6431BCC}" dt="2022-11-30T02:48:45.735" v="41"/>
          <ac:spMkLst>
            <pc:docMk/>
            <pc:sldMk cId="395530707" sldId="256"/>
            <ac:spMk id="46" creationId="{A9286AD2-18A9-4868-A4E3-7A2097A20810}"/>
          </ac:spMkLst>
        </pc:spChg>
        <pc:picChg chg="mod">
          <ac:chgData name="Agarwal, Naina" userId="S::agar7618@stthomas.edu::73dfc8c0-3405-4c17-8bb6-02078404e407" providerId="AD" clId="Web-{26B67511-25BB-4008-B2DB-B95FE6431BCC}" dt="2022-11-30T02:48:45.735" v="41"/>
          <ac:picMkLst>
            <pc:docMk/>
            <pc:sldMk cId="395530707" sldId="256"/>
            <ac:picMk id="5" creationId="{00C544E6-8B46-F92C-3CBE-947D5C30AA5E}"/>
          </ac:picMkLst>
        </pc:picChg>
        <pc:cxnChg chg="del">
          <ac:chgData name="Agarwal, Naina" userId="S::agar7618@stthomas.edu::73dfc8c0-3405-4c17-8bb6-02078404e407" providerId="AD" clId="Web-{26B67511-25BB-4008-B2DB-B95FE6431BCC}" dt="2022-11-30T02:48:45.735" v="41"/>
          <ac:cxnSpMkLst>
            <pc:docMk/>
            <pc:sldMk cId="395530707" sldId="256"/>
            <ac:cxnSpMk id="40" creationId="{5A7EFE9C-DAE7-4ECA-BDB2-34E2534B8AB7}"/>
          </ac:cxnSpMkLst>
        </pc:cxnChg>
        <pc:cxnChg chg="add">
          <ac:chgData name="Agarwal, Naina" userId="S::agar7618@stthomas.edu::73dfc8c0-3405-4c17-8bb6-02078404e407" providerId="AD" clId="Web-{26B67511-25BB-4008-B2DB-B95FE6431BCC}" dt="2022-11-30T02:48:45.735" v="41"/>
          <ac:cxnSpMkLst>
            <pc:docMk/>
            <pc:sldMk cId="395530707" sldId="256"/>
            <ac:cxnSpMk id="48" creationId="{E7A7CD63-7EC3-44F3-95D0-595C4019FF24}"/>
          </ac:cxnSpMkLst>
        </pc:cxnChg>
      </pc:sldChg>
      <pc:sldChg chg="addSp modSp">
        <pc:chgData name="Agarwal, Naina" userId="S::agar7618@stthomas.edu::73dfc8c0-3405-4c17-8bb6-02078404e407" providerId="AD" clId="Web-{26B67511-25BB-4008-B2DB-B95FE6431BCC}" dt="2022-11-30T02:52:07.694" v="66" actId="1076"/>
        <pc:sldMkLst>
          <pc:docMk/>
          <pc:sldMk cId="2073616243" sldId="257"/>
        </pc:sldMkLst>
        <pc:spChg chg="add">
          <ac:chgData name="Agarwal, Naina" userId="S::agar7618@stthomas.edu::73dfc8c0-3405-4c17-8bb6-02078404e407" providerId="AD" clId="Web-{26B67511-25BB-4008-B2DB-B95FE6431BCC}" dt="2022-11-30T02:51:20.193" v="55"/>
          <ac:spMkLst>
            <pc:docMk/>
            <pc:sldMk cId="2073616243" sldId="257"/>
            <ac:spMk id="3" creationId="{1EA770B0-EE53-461B-199B-1E28EB9DCAE3}"/>
          </ac:spMkLst>
        </pc:spChg>
        <pc:spChg chg="add mod">
          <ac:chgData name="Agarwal, Naina" userId="S::agar7618@stthomas.edu::73dfc8c0-3405-4c17-8bb6-02078404e407" providerId="AD" clId="Web-{26B67511-25BB-4008-B2DB-B95FE6431BCC}" dt="2022-11-30T02:52:07.694" v="66" actId="1076"/>
          <ac:spMkLst>
            <pc:docMk/>
            <pc:sldMk cId="2073616243" sldId="257"/>
            <ac:spMk id="6" creationId="{7EED1300-041A-2500-01EC-2B55330F0D09}"/>
          </ac:spMkLst>
        </pc:spChg>
        <pc:picChg chg="mod">
          <ac:chgData name="Agarwal, Naina" userId="S::agar7618@stthomas.edu::73dfc8c0-3405-4c17-8bb6-02078404e407" providerId="AD" clId="Web-{26B67511-25BB-4008-B2DB-B95FE6431BCC}" dt="2022-11-30T02:50:47.254" v="54" actId="14100"/>
          <ac:picMkLst>
            <pc:docMk/>
            <pc:sldMk cId="2073616243" sldId="257"/>
            <ac:picMk id="5" creationId="{344B0F91-4E16-DFBE-1C3B-1C4ECF4ADB4B}"/>
          </ac:picMkLst>
        </pc:picChg>
      </pc:sldChg>
      <pc:sldChg chg="addSp delSp modSp mod setBg setClrOvrMap">
        <pc:chgData name="Agarwal, Naina" userId="S::agar7618@stthomas.edu::73dfc8c0-3405-4c17-8bb6-02078404e407" providerId="AD" clId="Web-{26B67511-25BB-4008-B2DB-B95FE6431BCC}" dt="2022-11-30T03:04:08.746" v="138" actId="14100"/>
        <pc:sldMkLst>
          <pc:docMk/>
          <pc:sldMk cId="1778614797" sldId="258"/>
        </pc:sldMkLst>
        <pc:spChg chg="del mod">
          <ac:chgData name="Agarwal, Naina" userId="S::agar7618@stthomas.edu::73dfc8c0-3405-4c17-8bb6-02078404e407" providerId="AD" clId="Web-{26B67511-25BB-4008-B2DB-B95FE6431BCC}" dt="2022-11-30T02:45:16.323" v="3"/>
          <ac:spMkLst>
            <pc:docMk/>
            <pc:sldMk cId="1778614797" sldId="258"/>
            <ac:spMk id="2" creationId="{79A244B9-D705-7364-8A53-CB34F00B6348}"/>
          </ac:spMkLst>
        </pc:spChg>
        <pc:spChg chg="mod">
          <ac:chgData name="Agarwal, Naina" userId="S::agar7618@stthomas.edu::73dfc8c0-3405-4c17-8bb6-02078404e407" providerId="AD" clId="Web-{26B67511-25BB-4008-B2DB-B95FE6431BCC}" dt="2022-11-30T02:59:02.065" v="118"/>
          <ac:spMkLst>
            <pc:docMk/>
            <pc:sldMk cId="1778614797" sldId="258"/>
            <ac:spMk id="4" creationId="{CF5B56F4-2247-9D80-49CB-BB9D1971B4EB}"/>
          </ac:spMkLst>
        </pc:spChg>
        <pc:spChg chg="add del mod">
          <ac:chgData name="Agarwal, Naina" userId="S::agar7618@stthomas.edu::73dfc8c0-3405-4c17-8bb6-02078404e407" providerId="AD" clId="Web-{26B67511-25BB-4008-B2DB-B95FE6431BCC}" dt="2022-11-30T02:53:21.149" v="75"/>
          <ac:spMkLst>
            <pc:docMk/>
            <pc:sldMk cId="1778614797" sldId="258"/>
            <ac:spMk id="22" creationId="{293646E5-CBAB-6993-AB4D-7437DFA01A06}"/>
          </ac:spMkLst>
        </pc:spChg>
        <pc:spChg chg="add del mod">
          <ac:chgData name="Agarwal, Naina" userId="S::agar7618@stthomas.edu::73dfc8c0-3405-4c17-8bb6-02078404e407" providerId="AD" clId="Web-{26B67511-25BB-4008-B2DB-B95FE6431BCC}" dt="2022-11-30T02:53:14.743" v="73"/>
          <ac:spMkLst>
            <pc:docMk/>
            <pc:sldMk cId="1778614797" sldId="258"/>
            <ac:spMk id="231" creationId="{D59C895C-BB9D-2D9E-0168-4947BC499DCF}"/>
          </ac:spMkLst>
        </pc:spChg>
        <pc:spChg chg="add del">
          <ac:chgData name="Agarwal, Naina" userId="S::agar7618@stthomas.edu::73dfc8c0-3405-4c17-8bb6-02078404e407" providerId="AD" clId="Web-{26B67511-25BB-4008-B2DB-B95FE6431BCC}" dt="2022-11-30T02:52:51.695" v="69"/>
          <ac:spMkLst>
            <pc:docMk/>
            <pc:sldMk cId="1778614797" sldId="258"/>
            <ac:spMk id="236" creationId="{3558DB37-9FEE-48A2-8578-ED0401573943}"/>
          </ac:spMkLst>
        </pc:spChg>
        <pc:spChg chg="add del">
          <ac:chgData name="Agarwal, Naina" userId="S::agar7618@stthomas.edu::73dfc8c0-3405-4c17-8bb6-02078404e407" providerId="AD" clId="Web-{26B67511-25BB-4008-B2DB-B95FE6431BCC}" dt="2022-11-30T02:52:51.695" v="69"/>
          <ac:spMkLst>
            <pc:docMk/>
            <pc:sldMk cId="1778614797" sldId="258"/>
            <ac:spMk id="238" creationId="{5F7FCCA6-00E2-4F74-A105-0D769872F243}"/>
          </ac:spMkLst>
        </pc:spChg>
        <pc:spChg chg="add del">
          <ac:chgData name="Agarwal, Naina" userId="S::agar7618@stthomas.edu::73dfc8c0-3405-4c17-8bb6-02078404e407" providerId="AD" clId="Web-{26B67511-25BB-4008-B2DB-B95FE6431BCC}" dt="2022-11-30T02:52:51.695" v="69"/>
          <ac:spMkLst>
            <pc:docMk/>
            <pc:sldMk cId="1778614797" sldId="258"/>
            <ac:spMk id="240" creationId="{359CEC61-F44B-43B3-B40F-AE38C5AF1D5F}"/>
          </ac:spMkLst>
        </pc:spChg>
        <pc:spChg chg="add del">
          <ac:chgData name="Agarwal, Naina" userId="S::agar7618@stthomas.edu::73dfc8c0-3405-4c17-8bb6-02078404e407" providerId="AD" clId="Web-{26B67511-25BB-4008-B2DB-B95FE6431BCC}" dt="2022-11-30T02:52:51.679" v="68"/>
          <ac:spMkLst>
            <pc:docMk/>
            <pc:sldMk cId="1778614797" sldId="258"/>
            <ac:spMk id="245" creationId="{CECF0FC6-D57B-48B6-9036-F4FFD91A4B34}"/>
          </ac:spMkLst>
        </pc:spChg>
        <pc:spChg chg="add del">
          <ac:chgData name="Agarwal, Naina" userId="S::agar7618@stthomas.edu::73dfc8c0-3405-4c17-8bb6-02078404e407" providerId="AD" clId="Web-{26B67511-25BB-4008-B2DB-B95FE6431BCC}" dt="2022-11-30T02:52:51.679" v="68"/>
          <ac:spMkLst>
            <pc:docMk/>
            <pc:sldMk cId="1778614797" sldId="258"/>
            <ac:spMk id="247" creationId="{717A211C-5863-4303-AC3D-AEBFDF6D6A4C}"/>
          </ac:spMkLst>
        </pc:spChg>
        <pc:spChg chg="add del">
          <ac:chgData name="Agarwal, Naina" userId="S::agar7618@stthomas.edu::73dfc8c0-3405-4c17-8bb6-02078404e407" providerId="AD" clId="Web-{26B67511-25BB-4008-B2DB-B95FE6431BCC}" dt="2022-11-30T02:52:51.679" v="68"/>
          <ac:spMkLst>
            <pc:docMk/>
            <pc:sldMk cId="1778614797" sldId="258"/>
            <ac:spMk id="249" creationId="{70FA2369-10B3-4A99-93ED-036A92FD9C47}"/>
          </ac:spMkLst>
        </pc:spChg>
        <pc:spChg chg="add del">
          <ac:chgData name="Agarwal, Naina" userId="S::agar7618@stthomas.edu::73dfc8c0-3405-4c17-8bb6-02078404e407" providerId="AD" clId="Web-{26B67511-25BB-4008-B2DB-B95FE6431BCC}" dt="2022-11-30T02:54:04.135" v="86"/>
          <ac:spMkLst>
            <pc:docMk/>
            <pc:sldMk cId="1778614797" sldId="258"/>
            <ac:spMk id="251" creationId="{CB06839E-D8C3-4A74-BA2B-3B97E7B2CDB5}"/>
          </ac:spMkLst>
        </pc:spChg>
        <pc:spChg chg="add del">
          <ac:chgData name="Agarwal, Naina" userId="S::agar7618@stthomas.edu::73dfc8c0-3405-4c17-8bb6-02078404e407" providerId="AD" clId="Web-{26B67511-25BB-4008-B2DB-B95FE6431BCC}" dt="2022-11-30T02:54:04.135" v="86"/>
          <ac:spMkLst>
            <pc:docMk/>
            <pc:sldMk cId="1778614797" sldId="258"/>
            <ac:spMk id="252" creationId="{13BCCAE5-A35B-4B66-A4A7-E23C34A403A4}"/>
          </ac:spMkLst>
        </pc:spChg>
        <pc:spChg chg="add del">
          <ac:chgData name="Agarwal, Naina" userId="S::agar7618@stthomas.edu::73dfc8c0-3405-4c17-8bb6-02078404e407" providerId="AD" clId="Web-{26B67511-25BB-4008-B2DB-B95FE6431BCC}" dt="2022-11-30T02:53:39.775" v="77"/>
          <ac:spMkLst>
            <pc:docMk/>
            <pc:sldMk cId="1778614797" sldId="258"/>
            <ac:spMk id="262" creationId="{2B6C9846-B5AB-4E52-988D-F7E5865C9E4B}"/>
          </ac:spMkLst>
        </pc:spChg>
        <pc:spChg chg="add del">
          <ac:chgData name="Agarwal, Naina" userId="S::agar7618@stthomas.edu::73dfc8c0-3405-4c17-8bb6-02078404e407" providerId="AD" clId="Web-{26B67511-25BB-4008-B2DB-B95FE6431BCC}" dt="2022-11-30T02:53:39.775" v="77"/>
          <ac:spMkLst>
            <pc:docMk/>
            <pc:sldMk cId="1778614797" sldId="258"/>
            <ac:spMk id="264" creationId="{6F3D7E8E-8467-4198-87E0-ADC1B60467FC}"/>
          </ac:spMkLst>
        </pc:spChg>
        <pc:spChg chg="add del">
          <ac:chgData name="Agarwal, Naina" userId="S::agar7618@stthomas.edu::73dfc8c0-3405-4c17-8bb6-02078404e407" providerId="AD" clId="Web-{26B67511-25BB-4008-B2DB-B95FE6431BCC}" dt="2022-11-30T02:53:46.697" v="79"/>
          <ac:spMkLst>
            <pc:docMk/>
            <pc:sldMk cId="1778614797" sldId="258"/>
            <ac:spMk id="266" creationId="{13BCCAE5-A35B-4B66-A4A7-E23C34A403A4}"/>
          </ac:spMkLst>
        </pc:spChg>
        <pc:spChg chg="add del">
          <ac:chgData name="Agarwal, Naina" userId="S::agar7618@stthomas.edu::73dfc8c0-3405-4c17-8bb6-02078404e407" providerId="AD" clId="Web-{26B67511-25BB-4008-B2DB-B95FE6431BCC}" dt="2022-11-30T02:53:46.697" v="79"/>
          <ac:spMkLst>
            <pc:docMk/>
            <pc:sldMk cId="1778614797" sldId="258"/>
            <ac:spMk id="268" creationId="{CB06839E-D8C3-4A74-BA2B-3B97E7B2CDB5}"/>
          </ac:spMkLst>
        </pc:spChg>
        <pc:spChg chg="add del">
          <ac:chgData name="Agarwal, Naina" userId="S::agar7618@stthomas.edu::73dfc8c0-3405-4c17-8bb6-02078404e407" providerId="AD" clId="Web-{26B67511-25BB-4008-B2DB-B95FE6431BCC}" dt="2022-11-30T02:53:51.197" v="81"/>
          <ac:spMkLst>
            <pc:docMk/>
            <pc:sldMk cId="1778614797" sldId="258"/>
            <ac:spMk id="270" creationId="{88F0A37D-2337-4AAF-98B0-7E4E9B98719A}"/>
          </ac:spMkLst>
        </pc:spChg>
        <pc:spChg chg="add del">
          <ac:chgData name="Agarwal, Naina" userId="S::agar7618@stthomas.edu::73dfc8c0-3405-4c17-8bb6-02078404e407" providerId="AD" clId="Web-{26B67511-25BB-4008-B2DB-B95FE6431BCC}" dt="2022-11-30T02:53:51.197" v="81"/>
          <ac:spMkLst>
            <pc:docMk/>
            <pc:sldMk cId="1778614797" sldId="258"/>
            <ac:spMk id="272" creationId="{F7234D70-FB65-4E99-985E-64D219674D45}"/>
          </ac:spMkLst>
        </pc:spChg>
        <pc:spChg chg="add del">
          <ac:chgData name="Agarwal, Naina" userId="S::agar7618@stthomas.edu::73dfc8c0-3405-4c17-8bb6-02078404e407" providerId="AD" clId="Web-{26B67511-25BB-4008-B2DB-B95FE6431BCC}" dt="2022-11-30T02:53:57.838" v="83"/>
          <ac:spMkLst>
            <pc:docMk/>
            <pc:sldMk cId="1778614797" sldId="258"/>
            <ac:spMk id="274" creationId="{0F6F1E82-F603-49E4-9641-09EEA984A343}"/>
          </ac:spMkLst>
        </pc:spChg>
        <pc:spChg chg="add del">
          <ac:chgData name="Agarwal, Naina" userId="S::agar7618@stthomas.edu::73dfc8c0-3405-4c17-8bb6-02078404e407" providerId="AD" clId="Web-{26B67511-25BB-4008-B2DB-B95FE6431BCC}" dt="2022-11-30T02:53:57.838" v="83"/>
          <ac:spMkLst>
            <pc:docMk/>
            <pc:sldMk cId="1778614797" sldId="258"/>
            <ac:spMk id="276" creationId="{9D1595AB-90F6-488F-B5E3-F8CFCC8FAA19}"/>
          </ac:spMkLst>
        </pc:spChg>
        <pc:spChg chg="add del">
          <ac:chgData name="Agarwal, Naina" userId="S::agar7618@stthomas.edu::73dfc8c0-3405-4c17-8bb6-02078404e407" providerId="AD" clId="Web-{26B67511-25BB-4008-B2DB-B95FE6431BCC}" dt="2022-11-30T02:54:04.119" v="85"/>
          <ac:spMkLst>
            <pc:docMk/>
            <pc:sldMk cId="1778614797" sldId="258"/>
            <ac:spMk id="278" creationId="{2B6C9846-B5AB-4E52-988D-F7E5865C9E4B}"/>
          </ac:spMkLst>
        </pc:spChg>
        <pc:spChg chg="add del">
          <ac:chgData name="Agarwal, Naina" userId="S::agar7618@stthomas.edu::73dfc8c0-3405-4c17-8bb6-02078404e407" providerId="AD" clId="Web-{26B67511-25BB-4008-B2DB-B95FE6431BCC}" dt="2022-11-30T02:54:04.119" v="85"/>
          <ac:spMkLst>
            <pc:docMk/>
            <pc:sldMk cId="1778614797" sldId="258"/>
            <ac:spMk id="279" creationId="{6F3D7E8E-8467-4198-87E0-ADC1B60467FC}"/>
          </ac:spMkLst>
        </pc:spChg>
        <pc:spChg chg="add del">
          <ac:chgData name="Agarwal, Naina" userId="S::agar7618@stthomas.edu::73dfc8c0-3405-4c17-8bb6-02078404e407" providerId="AD" clId="Web-{26B67511-25BB-4008-B2DB-B95FE6431BCC}" dt="2022-11-30T02:54:38.573" v="91"/>
          <ac:spMkLst>
            <pc:docMk/>
            <pc:sldMk cId="1778614797" sldId="258"/>
            <ac:spMk id="281" creationId="{13BCCAE5-A35B-4B66-A4A7-E23C34A403A4}"/>
          </ac:spMkLst>
        </pc:spChg>
        <pc:spChg chg="add del">
          <ac:chgData name="Agarwal, Naina" userId="S::agar7618@stthomas.edu::73dfc8c0-3405-4c17-8bb6-02078404e407" providerId="AD" clId="Web-{26B67511-25BB-4008-B2DB-B95FE6431BCC}" dt="2022-11-30T02:54:38.573" v="91"/>
          <ac:spMkLst>
            <pc:docMk/>
            <pc:sldMk cId="1778614797" sldId="258"/>
            <ac:spMk id="283" creationId="{CB06839E-D8C3-4A74-BA2B-3B97E7B2CDB5}"/>
          </ac:spMkLst>
        </pc:spChg>
        <pc:spChg chg="add del">
          <ac:chgData name="Agarwal, Naina" userId="S::agar7618@stthomas.edu::73dfc8c0-3405-4c17-8bb6-02078404e407" providerId="AD" clId="Web-{26B67511-25BB-4008-B2DB-B95FE6431BCC}" dt="2022-11-30T02:55:06.824" v="94"/>
          <ac:spMkLst>
            <pc:docMk/>
            <pc:sldMk cId="1778614797" sldId="258"/>
            <ac:spMk id="288" creationId="{B0E58038-8ACE-4AD9-B404-25C603550D83}"/>
          </ac:spMkLst>
        </pc:spChg>
        <pc:spChg chg="add del">
          <ac:chgData name="Agarwal, Naina" userId="S::agar7618@stthomas.edu::73dfc8c0-3405-4c17-8bb6-02078404e407" providerId="AD" clId="Web-{26B67511-25BB-4008-B2DB-B95FE6431BCC}" dt="2022-11-30T02:55:06.824" v="94"/>
          <ac:spMkLst>
            <pc:docMk/>
            <pc:sldMk cId="1778614797" sldId="258"/>
            <ac:spMk id="292" creationId="{82BCDE19-2810-4337-9C49-8589C421767D}"/>
          </ac:spMkLst>
        </pc:spChg>
        <pc:spChg chg="add del">
          <ac:chgData name="Agarwal, Naina" userId="S::agar7618@stthomas.edu::73dfc8c0-3405-4c17-8bb6-02078404e407" providerId="AD" clId="Web-{26B67511-25BB-4008-B2DB-B95FE6431BCC}" dt="2022-11-30T02:55:06.777" v="93"/>
          <ac:spMkLst>
            <pc:docMk/>
            <pc:sldMk cId="1778614797" sldId="258"/>
            <ac:spMk id="297" creationId="{88F0A37D-2337-4AAF-98B0-7E4E9B98719A}"/>
          </ac:spMkLst>
        </pc:spChg>
        <pc:spChg chg="add del">
          <ac:chgData name="Agarwal, Naina" userId="S::agar7618@stthomas.edu::73dfc8c0-3405-4c17-8bb6-02078404e407" providerId="AD" clId="Web-{26B67511-25BB-4008-B2DB-B95FE6431BCC}" dt="2022-11-30T02:55:06.777" v="93"/>
          <ac:spMkLst>
            <pc:docMk/>
            <pc:sldMk cId="1778614797" sldId="258"/>
            <ac:spMk id="301" creationId="{F7234D70-FB65-4E99-985E-64D219674D45}"/>
          </ac:spMkLst>
        </pc:spChg>
        <pc:spChg chg="add del">
          <ac:chgData name="Agarwal, Naina" userId="S::agar7618@stthomas.edu::73dfc8c0-3405-4c17-8bb6-02078404e407" providerId="AD" clId="Web-{26B67511-25BB-4008-B2DB-B95FE6431BCC}" dt="2022-11-30T02:56:02.357" v="99"/>
          <ac:spMkLst>
            <pc:docMk/>
            <pc:sldMk cId="1778614797" sldId="258"/>
            <ac:spMk id="303" creationId="{88F0A37D-2337-4AAF-98B0-7E4E9B98719A}"/>
          </ac:spMkLst>
        </pc:spChg>
        <pc:spChg chg="add del">
          <ac:chgData name="Agarwal, Naina" userId="S::agar7618@stthomas.edu::73dfc8c0-3405-4c17-8bb6-02078404e407" providerId="AD" clId="Web-{26B67511-25BB-4008-B2DB-B95FE6431BCC}" dt="2022-11-30T02:56:02.357" v="99"/>
          <ac:spMkLst>
            <pc:docMk/>
            <pc:sldMk cId="1778614797" sldId="258"/>
            <ac:spMk id="305" creationId="{F7234D70-FB65-4E99-985E-64D219674D45}"/>
          </ac:spMkLst>
        </pc:spChg>
        <pc:spChg chg="add del">
          <ac:chgData name="Agarwal, Naina" userId="S::agar7618@stthomas.edu::73dfc8c0-3405-4c17-8bb6-02078404e407" providerId="AD" clId="Web-{26B67511-25BB-4008-B2DB-B95FE6431BCC}" dt="2022-11-30T02:55:56.435" v="96"/>
          <ac:spMkLst>
            <pc:docMk/>
            <pc:sldMk cId="1778614797" sldId="258"/>
            <ac:spMk id="310" creationId="{2B6C9846-B5AB-4E52-988D-F7E5865C9E4B}"/>
          </ac:spMkLst>
        </pc:spChg>
        <pc:spChg chg="add del">
          <ac:chgData name="Agarwal, Naina" userId="S::agar7618@stthomas.edu::73dfc8c0-3405-4c17-8bb6-02078404e407" providerId="AD" clId="Web-{26B67511-25BB-4008-B2DB-B95FE6431BCC}" dt="2022-11-30T02:55:56.435" v="96"/>
          <ac:spMkLst>
            <pc:docMk/>
            <pc:sldMk cId="1778614797" sldId="258"/>
            <ac:spMk id="312" creationId="{6F3D7E8E-8467-4198-87E0-ADC1B60467FC}"/>
          </ac:spMkLst>
        </pc:spChg>
        <pc:spChg chg="add del">
          <ac:chgData name="Agarwal, Naina" userId="S::agar7618@stthomas.edu::73dfc8c0-3405-4c17-8bb6-02078404e407" providerId="AD" clId="Web-{26B67511-25BB-4008-B2DB-B95FE6431BCC}" dt="2022-11-30T02:56:02.325" v="98"/>
          <ac:spMkLst>
            <pc:docMk/>
            <pc:sldMk cId="1778614797" sldId="258"/>
            <ac:spMk id="314" creationId="{4FD69FDD-BA96-4954-ADAC-DA35030A0CBE}"/>
          </ac:spMkLst>
        </pc:spChg>
        <pc:spChg chg="add del">
          <ac:chgData name="Agarwal, Naina" userId="S::agar7618@stthomas.edu::73dfc8c0-3405-4c17-8bb6-02078404e407" providerId="AD" clId="Web-{26B67511-25BB-4008-B2DB-B95FE6431BCC}" dt="2022-11-30T02:56:02.325" v="98"/>
          <ac:spMkLst>
            <pc:docMk/>
            <pc:sldMk cId="1778614797" sldId="258"/>
            <ac:spMk id="315" creationId="{21026ED8-45A7-435A-B4ED-2DDAD6EEDCC7}"/>
          </ac:spMkLst>
        </pc:spChg>
        <pc:spChg chg="add del">
          <ac:chgData name="Agarwal, Naina" userId="S::agar7618@stthomas.edu::73dfc8c0-3405-4c17-8bb6-02078404e407" providerId="AD" clId="Web-{26B67511-25BB-4008-B2DB-B95FE6431BCC}" dt="2022-11-30T02:59:02.065" v="118"/>
          <ac:spMkLst>
            <pc:docMk/>
            <pc:sldMk cId="1778614797" sldId="258"/>
            <ac:spMk id="317" creationId="{88F0A37D-2337-4AAF-98B0-7E4E9B98719A}"/>
          </ac:spMkLst>
        </pc:spChg>
        <pc:spChg chg="add del">
          <ac:chgData name="Agarwal, Naina" userId="S::agar7618@stthomas.edu::73dfc8c0-3405-4c17-8bb6-02078404e407" providerId="AD" clId="Web-{26B67511-25BB-4008-B2DB-B95FE6431BCC}" dt="2022-11-30T02:59:02.065" v="118"/>
          <ac:spMkLst>
            <pc:docMk/>
            <pc:sldMk cId="1778614797" sldId="258"/>
            <ac:spMk id="319" creationId="{F7234D70-FB65-4E99-985E-64D219674D45}"/>
          </ac:spMkLst>
        </pc:spChg>
        <pc:spChg chg="add mod ord">
          <ac:chgData name="Agarwal, Naina" userId="S::agar7618@stthomas.edu::73dfc8c0-3405-4c17-8bb6-02078404e407" providerId="AD" clId="Web-{26B67511-25BB-4008-B2DB-B95FE6431BCC}" dt="2022-11-30T03:03:57.746" v="136"/>
          <ac:spMkLst>
            <pc:docMk/>
            <pc:sldMk cId="1778614797" sldId="258"/>
            <ac:spMk id="334" creationId="{F80E4665-DD11-1AD3-19F1-1191E2036EEF}"/>
          </ac:spMkLst>
        </pc:spChg>
        <pc:spChg chg="add del">
          <ac:chgData name="Agarwal, Naina" userId="S::agar7618@stthomas.edu::73dfc8c0-3405-4c17-8bb6-02078404e407" providerId="AD" clId="Web-{26B67511-25BB-4008-B2DB-B95FE6431BCC}" dt="2022-11-30T02:59:37.972" v="119"/>
          <ac:spMkLst>
            <pc:docMk/>
            <pc:sldMk cId="1778614797" sldId="258"/>
            <ac:spMk id="339" creationId="{88F0A37D-2337-4AAF-98B0-7E4E9B98719A}"/>
          </ac:spMkLst>
        </pc:spChg>
        <pc:spChg chg="add del">
          <ac:chgData name="Agarwal, Naina" userId="S::agar7618@stthomas.edu::73dfc8c0-3405-4c17-8bb6-02078404e407" providerId="AD" clId="Web-{26B67511-25BB-4008-B2DB-B95FE6431BCC}" dt="2022-11-30T02:59:37.972" v="119"/>
          <ac:spMkLst>
            <pc:docMk/>
            <pc:sldMk cId="1778614797" sldId="258"/>
            <ac:spMk id="343" creationId="{F7234D70-FB65-4E99-985E-64D219674D45}"/>
          </ac:spMkLst>
        </pc:spChg>
        <pc:spChg chg="add del">
          <ac:chgData name="Agarwal, Naina" userId="S::agar7618@stthomas.edu::73dfc8c0-3405-4c17-8bb6-02078404e407" providerId="AD" clId="Web-{26B67511-25BB-4008-B2DB-B95FE6431BCC}" dt="2022-11-30T03:03:57.746" v="136"/>
          <ac:spMkLst>
            <pc:docMk/>
            <pc:sldMk cId="1778614797" sldId="258"/>
            <ac:spMk id="348" creationId="{DFEBD0D2-AA2A-4936-A509-D629383EFFAA}"/>
          </ac:spMkLst>
        </pc:spChg>
        <pc:spChg chg="add del">
          <ac:chgData name="Agarwal, Naina" userId="S::agar7618@stthomas.edu::73dfc8c0-3405-4c17-8bb6-02078404e407" providerId="AD" clId="Web-{26B67511-25BB-4008-B2DB-B95FE6431BCC}" dt="2022-11-30T03:03:57.746" v="136"/>
          <ac:spMkLst>
            <pc:docMk/>
            <pc:sldMk cId="1778614797" sldId="258"/>
            <ac:spMk id="352" creationId="{86506110-E6E1-4309-83FA-C6B068FA341C}"/>
          </ac:spMkLst>
        </pc:spChg>
        <pc:spChg chg="add">
          <ac:chgData name="Agarwal, Naina" userId="S::agar7618@stthomas.edu::73dfc8c0-3405-4c17-8bb6-02078404e407" providerId="AD" clId="Web-{26B67511-25BB-4008-B2DB-B95FE6431BCC}" dt="2022-11-30T03:03:57.746" v="136"/>
          <ac:spMkLst>
            <pc:docMk/>
            <pc:sldMk cId="1778614797" sldId="258"/>
            <ac:spMk id="354" creationId="{F4FAA6B4-BAFB-4474-9B14-DC83A9096513}"/>
          </ac:spMkLst>
        </pc:spChg>
        <pc:spChg chg="add">
          <ac:chgData name="Agarwal, Naina" userId="S::agar7618@stthomas.edu::73dfc8c0-3405-4c17-8bb6-02078404e407" providerId="AD" clId="Web-{26B67511-25BB-4008-B2DB-B95FE6431BCC}" dt="2022-11-30T03:03:57.746" v="136"/>
          <ac:spMkLst>
            <pc:docMk/>
            <pc:sldMk cId="1778614797" sldId="258"/>
            <ac:spMk id="356" creationId="{DB148495-5F82-48E2-A76C-C8E1C8949940}"/>
          </ac:spMkLst>
        </pc:spChg>
        <pc:spChg chg="add del">
          <ac:chgData name="Agarwal, Naina" userId="S::agar7618@stthomas.edu::73dfc8c0-3405-4c17-8bb6-02078404e407" providerId="AD" clId="Web-{26B67511-25BB-4008-B2DB-B95FE6431BCC}" dt="2022-11-30T03:02:28.853" v="123"/>
          <ac:spMkLst>
            <pc:docMk/>
            <pc:sldMk cId="1778614797" sldId="258"/>
            <ac:spMk id="357" creationId="{B0E58038-8ACE-4AD9-B404-25C603550D83}"/>
          </ac:spMkLst>
        </pc:spChg>
        <pc:spChg chg="add del">
          <ac:chgData name="Agarwal, Naina" userId="S::agar7618@stthomas.edu::73dfc8c0-3405-4c17-8bb6-02078404e407" providerId="AD" clId="Web-{26B67511-25BB-4008-B2DB-B95FE6431BCC}" dt="2022-11-30T03:02:28.853" v="123"/>
          <ac:spMkLst>
            <pc:docMk/>
            <pc:sldMk cId="1778614797" sldId="258"/>
            <ac:spMk id="361" creationId="{82BCDE19-2810-4337-9C49-8589C421767D}"/>
          </ac:spMkLst>
        </pc:spChg>
        <pc:graphicFrameChg chg="add del">
          <ac:chgData name="Agarwal, Naina" userId="S::agar7618@stthomas.edu::73dfc8c0-3405-4c17-8bb6-02078404e407" providerId="AD" clId="Web-{26B67511-25BB-4008-B2DB-B95FE6431BCC}" dt="2022-11-30T02:53:14.727" v="72"/>
          <ac:graphicFrameMkLst>
            <pc:docMk/>
            <pc:sldMk cId="1778614797" sldId="258"/>
            <ac:graphicFrameMk id="255" creationId="{C7914E89-D4EF-AC2E-6A85-0A5B85FE7F37}"/>
          </ac:graphicFrameMkLst>
        </pc:graphicFrameChg>
        <pc:graphicFrameChg chg="add del mod ord modGraphic">
          <ac:chgData name="Agarwal, Naina" userId="S::agar7618@stthomas.edu::73dfc8c0-3405-4c17-8bb6-02078404e407" providerId="AD" clId="Web-{26B67511-25BB-4008-B2DB-B95FE6431BCC}" dt="2022-11-30T03:04:08.746" v="138" actId="14100"/>
          <ac:graphicFrameMkLst>
            <pc:docMk/>
            <pc:sldMk cId="1778614797" sldId="258"/>
            <ac:graphicFrameMk id="257" creationId="{6F91C4AB-D581-462A-0795-68AC690794C7}"/>
          </ac:graphicFrameMkLst>
        </pc:graphicFrameChg>
        <pc:picChg chg="add del">
          <ac:chgData name="Agarwal, Naina" userId="S::agar7618@stthomas.edu::73dfc8c0-3405-4c17-8bb6-02078404e407" providerId="AD" clId="Web-{26B67511-25BB-4008-B2DB-B95FE6431BCC}" dt="2022-11-30T02:52:54.351" v="70"/>
          <ac:picMkLst>
            <pc:docMk/>
            <pc:sldMk cId="1778614797" sldId="258"/>
            <ac:picMk id="244" creationId="{F30CDEBE-E061-6A00-E976-D392F0692046}"/>
          </ac:picMkLst>
        </pc:picChg>
        <pc:cxnChg chg="add del">
          <ac:chgData name="Agarwal, Naina" userId="S::agar7618@stthomas.edu::73dfc8c0-3405-4c17-8bb6-02078404e407" providerId="AD" clId="Web-{26B67511-25BB-4008-B2DB-B95FE6431BCC}" dt="2022-11-30T02:54:04.135" v="86"/>
          <ac:cxnSpMkLst>
            <pc:docMk/>
            <pc:sldMk cId="1778614797" sldId="258"/>
            <ac:cxnSpMk id="253" creationId="{6987BDFB-DE64-4B56-B44F-45FAE19FA94E}"/>
          </ac:cxnSpMkLst>
        </pc:cxnChg>
        <pc:cxnChg chg="add del">
          <ac:chgData name="Agarwal, Naina" userId="S::agar7618@stthomas.edu::73dfc8c0-3405-4c17-8bb6-02078404e407" providerId="AD" clId="Web-{26B67511-25BB-4008-B2DB-B95FE6431BCC}" dt="2022-11-30T02:53:46.697" v="79"/>
          <ac:cxnSpMkLst>
            <pc:docMk/>
            <pc:sldMk cId="1778614797" sldId="258"/>
            <ac:cxnSpMk id="267" creationId="{6987BDFB-DE64-4B56-B44F-45FAE19FA94E}"/>
          </ac:cxnSpMkLst>
        </pc:cxnChg>
        <pc:cxnChg chg="add del">
          <ac:chgData name="Agarwal, Naina" userId="S::agar7618@stthomas.edu::73dfc8c0-3405-4c17-8bb6-02078404e407" providerId="AD" clId="Web-{26B67511-25BB-4008-B2DB-B95FE6431BCC}" dt="2022-11-30T02:53:51.197" v="81"/>
          <ac:cxnSpMkLst>
            <pc:docMk/>
            <pc:sldMk cId="1778614797" sldId="258"/>
            <ac:cxnSpMk id="271" creationId="{F15CCCF0-E573-463A-9760-1FDC0B2CFBD7}"/>
          </ac:cxnSpMkLst>
        </pc:cxnChg>
        <pc:cxnChg chg="add del">
          <ac:chgData name="Agarwal, Naina" userId="S::agar7618@stthomas.edu::73dfc8c0-3405-4c17-8bb6-02078404e407" providerId="AD" clId="Web-{26B67511-25BB-4008-B2DB-B95FE6431BCC}" dt="2022-11-30T02:53:57.838" v="83"/>
          <ac:cxnSpMkLst>
            <pc:docMk/>
            <pc:sldMk cId="1778614797" sldId="258"/>
            <ac:cxnSpMk id="275" creationId="{C81CFD00-FC30-4AFB-A61F-3127B2C90F71}"/>
          </ac:cxnSpMkLst>
        </pc:cxnChg>
        <pc:cxnChg chg="add del">
          <ac:chgData name="Agarwal, Naina" userId="S::agar7618@stthomas.edu::73dfc8c0-3405-4c17-8bb6-02078404e407" providerId="AD" clId="Web-{26B67511-25BB-4008-B2DB-B95FE6431BCC}" dt="2022-11-30T02:54:38.573" v="91"/>
          <ac:cxnSpMkLst>
            <pc:docMk/>
            <pc:sldMk cId="1778614797" sldId="258"/>
            <ac:cxnSpMk id="282" creationId="{6987BDFB-DE64-4B56-B44F-45FAE19FA94E}"/>
          </ac:cxnSpMkLst>
        </pc:cxnChg>
        <pc:cxnChg chg="add del">
          <ac:chgData name="Agarwal, Naina" userId="S::agar7618@stthomas.edu::73dfc8c0-3405-4c17-8bb6-02078404e407" providerId="AD" clId="Web-{26B67511-25BB-4008-B2DB-B95FE6431BCC}" dt="2022-11-30T02:55:06.824" v="94"/>
          <ac:cxnSpMkLst>
            <pc:docMk/>
            <pc:sldMk cId="1778614797" sldId="258"/>
            <ac:cxnSpMk id="290" creationId="{38A34772-9011-42B5-AA63-FD6DEC92EE72}"/>
          </ac:cxnSpMkLst>
        </pc:cxnChg>
        <pc:cxnChg chg="add del">
          <ac:chgData name="Agarwal, Naina" userId="S::agar7618@stthomas.edu::73dfc8c0-3405-4c17-8bb6-02078404e407" providerId="AD" clId="Web-{26B67511-25BB-4008-B2DB-B95FE6431BCC}" dt="2022-11-30T02:55:06.777" v="93"/>
          <ac:cxnSpMkLst>
            <pc:docMk/>
            <pc:sldMk cId="1778614797" sldId="258"/>
            <ac:cxnSpMk id="299" creationId="{F15CCCF0-E573-463A-9760-1FDC0B2CFBD7}"/>
          </ac:cxnSpMkLst>
        </pc:cxnChg>
        <pc:cxnChg chg="add del">
          <ac:chgData name="Agarwal, Naina" userId="S::agar7618@stthomas.edu::73dfc8c0-3405-4c17-8bb6-02078404e407" providerId="AD" clId="Web-{26B67511-25BB-4008-B2DB-B95FE6431BCC}" dt="2022-11-30T02:56:02.357" v="99"/>
          <ac:cxnSpMkLst>
            <pc:docMk/>
            <pc:sldMk cId="1778614797" sldId="258"/>
            <ac:cxnSpMk id="304" creationId="{F15CCCF0-E573-463A-9760-1FDC0B2CFBD7}"/>
          </ac:cxnSpMkLst>
        </pc:cxnChg>
        <pc:cxnChg chg="add del">
          <ac:chgData name="Agarwal, Naina" userId="S::agar7618@stthomas.edu::73dfc8c0-3405-4c17-8bb6-02078404e407" providerId="AD" clId="Web-{26B67511-25BB-4008-B2DB-B95FE6431BCC}" dt="2022-11-30T02:59:02.065" v="118"/>
          <ac:cxnSpMkLst>
            <pc:docMk/>
            <pc:sldMk cId="1778614797" sldId="258"/>
            <ac:cxnSpMk id="318" creationId="{F15CCCF0-E573-463A-9760-1FDC0B2CFBD7}"/>
          </ac:cxnSpMkLst>
        </pc:cxnChg>
        <pc:cxnChg chg="add del">
          <ac:chgData name="Agarwal, Naina" userId="S::agar7618@stthomas.edu::73dfc8c0-3405-4c17-8bb6-02078404e407" providerId="AD" clId="Web-{26B67511-25BB-4008-B2DB-B95FE6431BCC}" dt="2022-11-30T02:59:37.972" v="119"/>
          <ac:cxnSpMkLst>
            <pc:docMk/>
            <pc:sldMk cId="1778614797" sldId="258"/>
            <ac:cxnSpMk id="341" creationId="{F15CCCF0-E573-463A-9760-1FDC0B2CFBD7}"/>
          </ac:cxnSpMkLst>
        </pc:cxnChg>
        <pc:cxnChg chg="add del">
          <ac:chgData name="Agarwal, Naina" userId="S::agar7618@stthomas.edu::73dfc8c0-3405-4c17-8bb6-02078404e407" providerId="AD" clId="Web-{26B67511-25BB-4008-B2DB-B95FE6431BCC}" dt="2022-11-30T03:03:57.746" v="136"/>
          <ac:cxnSpMkLst>
            <pc:docMk/>
            <pc:sldMk cId="1778614797" sldId="258"/>
            <ac:cxnSpMk id="350" creationId="{2752F38C-F560-47AA-90AD-209F39C04150}"/>
          </ac:cxnSpMkLst>
        </pc:cxnChg>
        <pc:cxnChg chg="add">
          <ac:chgData name="Agarwal, Naina" userId="S::agar7618@stthomas.edu::73dfc8c0-3405-4c17-8bb6-02078404e407" providerId="AD" clId="Web-{26B67511-25BB-4008-B2DB-B95FE6431BCC}" dt="2022-11-30T03:03:57.746" v="136"/>
          <ac:cxnSpMkLst>
            <pc:docMk/>
            <pc:sldMk cId="1778614797" sldId="258"/>
            <ac:cxnSpMk id="355" creationId="{4364CDC3-ADB0-4691-9286-5925F160C2D5}"/>
          </ac:cxnSpMkLst>
        </pc:cxnChg>
        <pc:cxnChg chg="add del">
          <ac:chgData name="Agarwal, Naina" userId="S::agar7618@stthomas.edu::73dfc8c0-3405-4c17-8bb6-02078404e407" providerId="AD" clId="Web-{26B67511-25BB-4008-B2DB-B95FE6431BCC}" dt="2022-11-30T03:02:28.853" v="123"/>
          <ac:cxnSpMkLst>
            <pc:docMk/>
            <pc:sldMk cId="1778614797" sldId="258"/>
            <ac:cxnSpMk id="359" creationId="{38A34772-9011-42B5-AA63-FD6DEC92EE72}"/>
          </ac:cxnSpMkLst>
        </pc:cxnChg>
      </pc:sldChg>
      <pc:sldChg chg="addSp delSp modSp mod setClrOvrMap">
        <pc:chgData name="Agarwal, Naina" userId="S::agar7618@stthomas.edu::73dfc8c0-3405-4c17-8bb6-02078404e407" providerId="AD" clId="Web-{26B67511-25BB-4008-B2DB-B95FE6431BCC}" dt="2022-11-30T05:50:43.312" v="396" actId="20577"/>
        <pc:sldMkLst>
          <pc:docMk/>
          <pc:sldMk cId="2281197814" sldId="259"/>
        </pc:sldMkLst>
        <pc:spChg chg="mod">
          <ac:chgData name="Agarwal, Naina" userId="S::agar7618@stthomas.edu::73dfc8c0-3405-4c17-8bb6-02078404e407" providerId="AD" clId="Web-{26B67511-25BB-4008-B2DB-B95FE6431BCC}" dt="2022-11-30T02:50:00.253" v="50"/>
          <ac:spMkLst>
            <pc:docMk/>
            <pc:sldMk cId="2281197814" sldId="259"/>
            <ac:spMk id="2" creationId="{229EA18D-2EC7-D36F-622F-2A5B2375462E}"/>
          </ac:spMkLst>
        </pc:spChg>
        <pc:spChg chg="mod">
          <ac:chgData name="Agarwal, Naina" userId="S::agar7618@stthomas.edu::73dfc8c0-3405-4c17-8bb6-02078404e407" providerId="AD" clId="Web-{26B67511-25BB-4008-B2DB-B95FE6431BCC}" dt="2022-11-30T05:50:43.312" v="396" actId="20577"/>
          <ac:spMkLst>
            <pc:docMk/>
            <pc:sldMk cId="2281197814" sldId="259"/>
            <ac:spMk id="3" creationId="{A107DEFF-B2AD-449A-EECE-E6C853294394}"/>
          </ac:spMkLst>
        </pc:spChg>
        <pc:spChg chg="del">
          <ac:chgData name="Agarwal, Naina" userId="S::agar7618@stthomas.edu::73dfc8c0-3405-4c17-8bb6-02078404e407" providerId="AD" clId="Web-{26B67511-25BB-4008-B2DB-B95FE6431BCC}" dt="2022-11-30T02:46:28.481" v="32"/>
          <ac:spMkLst>
            <pc:docMk/>
            <pc:sldMk cId="2281197814" sldId="259"/>
            <ac:spMk id="18" creationId="{3558DB37-9FEE-48A2-8578-ED0401573943}"/>
          </ac:spMkLst>
        </pc:spChg>
        <pc:spChg chg="del">
          <ac:chgData name="Agarwal, Naina" userId="S::agar7618@stthomas.edu::73dfc8c0-3405-4c17-8bb6-02078404e407" providerId="AD" clId="Web-{26B67511-25BB-4008-B2DB-B95FE6431BCC}" dt="2022-11-30T02:46:28.481" v="32"/>
          <ac:spMkLst>
            <pc:docMk/>
            <pc:sldMk cId="2281197814" sldId="259"/>
            <ac:spMk id="20" creationId="{5F7FCCA6-00E2-4F74-A105-0D769872F243}"/>
          </ac:spMkLst>
        </pc:spChg>
        <pc:spChg chg="del">
          <ac:chgData name="Agarwal, Naina" userId="S::agar7618@stthomas.edu::73dfc8c0-3405-4c17-8bb6-02078404e407" providerId="AD" clId="Web-{26B67511-25BB-4008-B2DB-B95FE6431BCC}" dt="2022-11-30T02:46:28.481" v="32"/>
          <ac:spMkLst>
            <pc:docMk/>
            <pc:sldMk cId="2281197814" sldId="259"/>
            <ac:spMk id="22" creationId="{359CEC61-F44B-43B3-B40F-AE38C5AF1D5F}"/>
          </ac:spMkLst>
        </pc:spChg>
        <pc:spChg chg="add del">
          <ac:chgData name="Agarwal, Naina" userId="S::agar7618@stthomas.edu::73dfc8c0-3405-4c17-8bb6-02078404e407" providerId="AD" clId="Web-{26B67511-25BB-4008-B2DB-B95FE6431BCC}" dt="2022-11-30T02:47:09.295" v="34"/>
          <ac:spMkLst>
            <pc:docMk/>
            <pc:sldMk cId="2281197814" sldId="259"/>
            <ac:spMk id="28" creationId="{B0E58038-8ACE-4AD9-B404-25C603550D83}"/>
          </ac:spMkLst>
        </pc:spChg>
        <pc:spChg chg="add del">
          <ac:chgData name="Agarwal, Naina" userId="S::agar7618@stthomas.edu::73dfc8c0-3405-4c17-8bb6-02078404e407" providerId="AD" clId="Web-{26B67511-25BB-4008-B2DB-B95FE6431BCC}" dt="2022-11-30T02:47:09.295" v="34"/>
          <ac:spMkLst>
            <pc:docMk/>
            <pc:sldMk cId="2281197814" sldId="259"/>
            <ac:spMk id="32" creationId="{82BCDE19-2810-4337-9C49-8589C421767D}"/>
          </ac:spMkLst>
        </pc:spChg>
        <pc:spChg chg="add del">
          <ac:chgData name="Agarwal, Naina" userId="S::agar7618@stthomas.edu::73dfc8c0-3405-4c17-8bb6-02078404e407" providerId="AD" clId="Web-{26B67511-25BB-4008-B2DB-B95FE6431BCC}" dt="2022-11-30T02:47:56.734" v="40"/>
          <ac:spMkLst>
            <pc:docMk/>
            <pc:sldMk cId="2281197814" sldId="259"/>
            <ac:spMk id="38" creationId="{990D0034-F768-41E7-85D4-F38C4DE85770}"/>
          </ac:spMkLst>
        </pc:spChg>
        <pc:spChg chg="add del">
          <ac:chgData name="Agarwal, Naina" userId="S::agar7618@stthomas.edu::73dfc8c0-3405-4c17-8bb6-02078404e407" providerId="AD" clId="Web-{26B67511-25BB-4008-B2DB-B95FE6431BCC}" dt="2022-11-30T02:47:56.734" v="40"/>
          <ac:spMkLst>
            <pc:docMk/>
            <pc:sldMk cId="2281197814" sldId="259"/>
            <ac:spMk id="40" creationId="{95B38FD6-641F-41BF-B466-C1C6366420F0}"/>
          </ac:spMkLst>
        </pc:spChg>
        <pc:spChg chg="add del">
          <ac:chgData name="Agarwal, Naina" userId="S::agar7618@stthomas.edu::73dfc8c0-3405-4c17-8bb6-02078404e407" providerId="AD" clId="Web-{26B67511-25BB-4008-B2DB-B95FE6431BCC}" dt="2022-11-30T02:47:56.734" v="40"/>
          <ac:spMkLst>
            <pc:docMk/>
            <pc:sldMk cId="2281197814" sldId="259"/>
            <ac:spMk id="44" creationId="{1FE461C7-FF45-427F-83D7-18DFBD48188D}"/>
          </ac:spMkLst>
        </pc:spChg>
        <pc:spChg chg="add del">
          <ac:chgData name="Agarwal, Naina" userId="S::agar7618@stthomas.edu::73dfc8c0-3405-4c17-8bb6-02078404e407" providerId="AD" clId="Web-{26B67511-25BB-4008-B2DB-B95FE6431BCC}" dt="2022-11-30T02:50:00.253" v="50"/>
          <ac:spMkLst>
            <pc:docMk/>
            <pc:sldMk cId="2281197814" sldId="259"/>
            <ac:spMk id="49" creationId="{3558DB37-9FEE-48A2-8578-ED0401573943}"/>
          </ac:spMkLst>
        </pc:spChg>
        <pc:spChg chg="add del">
          <ac:chgData name="Agarwal, Naina" userId="S::agar7618@stthomas.edu::73dfc8c0-3405-4c17-8bb6-02078404e407" providerId="AD" clId="Web-{26B67511-25BB-4008-B2DB-B95FE6431BCC}" dt="2022-11-30T02:47:47.984" v="37"/>
          <ac:spMkLst>
            <pc:docMk/>
            <pc:sldMk cId="2281197814" sldId="259"/>
            <ac:spMk id="50" creationId="{E844E128-FF69-4E9F-8327-6B504B3C5AE1}"/>
          </ac:spMkLst>
        </pc:spChg>
        <pc:spChg chg="add del">
          <ac:chgData name="Agarwal, Naina" userId="S::agar7618@stthomas.edu::73dfc8c0-3405-4c17-8bb6-02078404e407" providerId="AD" clId="Web-{26B67511-25BB-4008-B2DB-B95FE6431BCC}" dt="2022-11-30T02:50:00.253" v="50"/>
          <ac:spMkLst>
            <pc:docMk/>
            <pc:sldMk cId="2281197814" sldId="259"/>
            <ac:spMk id="51" creationId="{5F7FCCA6-00E2-4F74-A105-0D769872F243}"/>
          </ac:spMkLst>
        </pc:spChg>
        <pc:spChg chg="add del">
          <ac:chgData name="Agarwal, Naina" userId="S::agar7618@stthomas.edu::73dfc8c0-3405-4c17-8bb6-02078404e407" providerId="AD" clId="Web-{26B67511-25BB-4008-B2DB-B95FE6431BCC}" dt="2022-11-30T02:50:00.253" v="50"/>
          <ac:spMkLst>
            <pc:docMk/>
            <pc:sldMk cId="2281197814" sldId="259"/>
            <ac:spMk id="53" creationId="{359CEC61-F44B-43B3-B40F-AE38C5AF1D5F}"/>
          </ac:spMkLst>
        </pc:spChg>
        <pc:spChg chg="add del">
          <ac:chgData name="Agarwal, Naina" userId="S::agar7618@stthomas.edu::73dfc8c0-3405-4c17-8bb6-02078404e407" providerId="AD" clId="Web-{26B67511-25BB-4008-B2DB-B95FE6431BCC}" dt="2022-11-30T02:47:56.734" v="39"/>
          <ac:spMkLst>
            <pc:docMk/>
            <pc:sldMk cId="2281197814" sldId="259"/>
            <ac:spMk id="55" creationId="{990D0034-F768-41E7-85D4-F38C4DE85770}"/>
          </ac:spMkLst>
        </pc:spChg>
        <pc:spChg chg="add del">
          <ac:chgData name="Agarwal, Naina" userId="S::agar7618@stthomas.edu::73dfc8c0-3405-4c17-8bb6-02078404e407" providerId="AD" clId="Web-{26B67511-25BB-4008-B2DB-B95FE6431BCC}" dt="2022-11-30T02:47:56.734" v="39"/>
          <ac:spMkLst>
            <pc:docMk/>
            <pc:sldMk cId="2281197814" sldId="259"/>
            <ac:spMk id="56" creationId="{1FE461C7-FF45-427F-83D7-18DFBD48188D}"/>
          </ac:spMkLst>
        </pc:spChg>
        <pc:spChg chg="add del">
          <ac:chgData name="Agarwal, Naina" userId="S::agar7618@stthomas.edu::73dfc8c0-3405-4c17-8bb6-02078404e407" providerId="AD" clId="Web-{26B67511-25BB-4008-B2DB-B95FE6431BCC}" dt="2022-11-30T02:47:56.734" v="39"/>
          <ac:spMkLst>
            <pc:docMk/>
            <pc:sldMk cId="2281197814" sldId="259"/>
            <ac:spMk id="58" creationId="{95B38FD6-641F-41BF-B466-C1C6366420F0}"/>
          </ac:spMkLst>
        </pc:spChg>
        <pc:spChg chg="add">
          <ac:chgData name="Agarwal, Naina" userId="S::agar7618@stthomas.edu::73dfc8c0-3405-4c17-8bb6-02078404e407" providerId="AD" clId="Web-{26B67511-25BB-4008-B2DB-B95FE6431BCC}" dt="2022-11-30T02:50:00.253" v="50"/>
          <ac:spMkLst>
            <pc:docMk/>
            <pc:sldMk cId="2281197814" sldId="259"/>
            <ac:spMk id="60" creationId="{13BCCAE5-A35B-4B66-A4A7-E23C34A403A4}"/>
          </ac:spMkLst>
        </pc:spChg>
        <pc:spChg chg="add">
          <ac:chgData name="Agarwal, Naina" userId="S::agar7618@stthomas.edu::73dfc8c0-3405-4c17-8bb6-02078404e407" providerId="AD" clId="Web-{26B67511-25BB-4008-B2DB-B95FE6431BCC}" dt="2022-11-30T02:50:00.253" v="50"/>
          <ac:spMkLst>
            <pc:docMk/>
            <pc:sldMk cId="2281197814" sldId="259"/>
            <ac:spMk id="64" creationId="{CB06839E-D8C3-4A74-BA2B-3B97E7B2CDB5}"/>
          </ac:spMkLst>
        </pc:spChg>
        <pc:picChg chg="add del">
          <ac:chgData name="Agarwal, Naina" userId="S::agar7618@stthomas.edu::73dfc8c0-3405-4c17-8bb6-02078404e407" providerId="AD" clId="Web-{26B67511-25BB-4008-B2DB-B95FE6431BCC}" dt="2022-11-30T02:46:46.747" v="33"/>
          <ac:picMkLst>
            <pc:docMk/>
            <pc:sldMk cId="2281197814" sldId="259"/>
            <ac:picMk id="24" creationId="{6798713F-9609-C66C-4A8D-6443821ADA75}"/>
          </ac:picMkLst>
        </pc:picChg>
        <pc:picChg chg="add del">
          <ac:chgData name="Agarwal, Naina" userId="S::agar7618@stthomas.edu::73dfc8c0-3405-4c17-8bb6-02078404e407" providerId="AD" clId="Web-{26B67511-25BB-4008-B2DB-B95FE6431BCC}" dt="2022-11-30T02:47:16.639" v="35"/>
          <ac:picMkLst>
            <pc:docMk/>
            <pc:sldMk cId="2281197814" sldId="259"/>
            <ac:picMk id="34" creationId="{88F1B6C0-5C92-54E0-C344-847ABEDE3875}"/>
          </ac:picMkLst>
        </pc:picChg>
        <pc:picChg chg="add del">
          <ac:chgData name="Agarwal, Naina" userId="S::agar7618@stthomas.edu::73dfc8c0-3405-4c17-8bb6-02078404e407" providerId="AD" clId="Web-{26B67511-25BB-4008-B2DB-B95FE6431BCC}" dt="2022-11-30T02:47:47.984" v="37"/>
          <ac:picMkLst>
            <pc:docMk/>
            <pc:sldMk cId="2281197814" sldId="259"/>
            <ac:picMk id="46" creationId="{7CCC2F92-4033-547E-9801-12E19B68009D}"/>
          </ac:picMkLst>
        </pc:picChg>
        <pc:picChg chg="add del">
          <ac:chgData name="Agarwal, Naina" userId="S::agar7618@stthomas.edu::73dfc8c0-3405-4c17-8bb6-02078404e407" providerId="AD" clId="Web-{26B67511-25BB-4008-B2DB-B95FE6431BCC}" dt="2022-11-30T02:47:56.734" v="39"/>
          <ac:picMkLst>
            <pc:docMk/>
            <pc:sldMk cId="2281197814" sldId="259"/>
            <ac:picMk id="57" creationId="{F101A768-7B7D-33B4-0BB0-A8CE593869B6}"/>
          </ac:picMkLst>
        </pc:picChg>
        <pc:picChg chg="add">
          <ac:chgData name="Agarwal, Naina" userId="S::agar7618@stthomas.edu::73dfc8c0-3405-4c17-8bb6-02078404e407" providerId="AD" clId="Web-{26B67511-25BB-4008-B2DB-B95FE6431BCC}" dt="2022-11-30T02:50:00.253" v="50"/>
          <ac:picMkLst>
            <pc:docMk/>
            <pc:sldMk cId="2281197814" sldId="259"/>
            <ac:picMk id="59" creationId="{B281958F-4424-5C5E-FB3A-29BAFBF12BE3}"/>
          </ac:picMkLst>
        </pc:picChg>
        <pc:cxnChg chg="add del">
          <ac:chgData name="Agarwal, Naina" userId="S::agar7618@stthomas.edu::73dfc8c0-3405-4c17-8bb6-02078404e407" providerId="AD" clId="Web-{26B67511-25BB-4008-B2DB-B95FE6431BCC}" dt="2022-11-30T02:47:09.295" v="34"/>
          <ac:cxnSpMkLst>
            <pc:docMk/>
            <pc:sldMk cId="2281197814" sldId="259"/>
            <ac:cxnSpMk id="30" creationId="{38A34772-9011-42B5-AA63-FD6DEC92EE72}"/>
          </ac:cxnSpMkLst>
        </pc:cxnChg>
        <pc:cxnChg chg="add del">
          <ac:chgData name="Agarwal, Naina" userId="S::agar7618@stthomas.edu::73dfc8c0-3405-4c17-8bb6-02078404e407" providerId="AD" clId="Web-{26B67511-25BB-4008-B2DB-B95FE6431BCC}" dt="2022-11-30T02:47:56.734" v="40"/>
          <ac:cxnSpMkLst>
            <pc:docMk/>
            <pc:sldMk cId="2281197814" sldId="259"/>
            <ac:cxnSpMk id="42" creationId="{6BF9119E-766E-4526-AAE5-639F577C0493}"/>
          </ac:cxnSpMkLst>
        </pc:cxnChg>
        <pc:cxnChg chg="add del">
          <ac:chgData name="Agarwal, Naina" userId="S::agar7618@stthomas.edu::73dfc8c0-3405-4c17-8bb6-02078404e407" providerId="AD" clId="Web-{26B67511-25BB-4008-B2DB-B95FE6431BCC}" dt="2022-11-30T02:47:47.984" v="37"/>
          <ac:cxnSpMkLst>
            <pc:docMk/>
            <pc:sldMk cId="2281197814" sldId="259"/>
            <ac:cxnSpMk id="52" creationId="{055CEADF-09EA-423C-8C45-F94AF44D5AF0}"/>
          </ac:cxnSpMkLst>
        </pc:cxnChg>
        <pc:cxnChg chg="add del">
          <ac:chgData name="Agarwal, Naina" userId="S::agar7618@stthomas.edu::73dfc8c0-3405-4c17-8bb6-02078404e407" providerId="AD" clId="Web-{26B67511-25BB-4008-B2DB-B95FE6431BCC}" dt="2022-11-30T02:47:56.734" v="39"/>
          <ac:cxnSpMkLst>
            <pc:docMk/>
            <pc:sldMk cId="2281197814" sldId="259"/>
            <ac:cxnSpMk id="54" creationId="{6BF9119E-766E-4526-AAE5-639F577C0493}"/>
          </ac:cxnSpMkLst>
        </pc:cxnChg>
        <pc:cxnChg chg="add">
          <ac:chgData name="Agarwal, Naina" userId="S::agar7618@stthomas.edu::73dfc8c0-3405-4c17-8bb6-02078404e407" providerId="AD" clId="Web-{26B67511-25BB-4008-B2DB-B95FE6431BCC}" dt="2022-11-30T02:50:00.253" v="50"/>
          <ac:cxnSpMkLst>
            <pc:docMk/>
            <pc:sldMk cId="2281197814" sldId="259"/>
            <ac:cxnSpMk id="62" creationId="{6987BDFB-DE64-4B56-B44F-45FAE19FA94E}"/>
          </ac:cxnSpMkLst>
        </pc:cxnChg>
      </pc:sldChg>
      <pc:sldChg chg="modSp">
        <pc:chgData name="Agarwal, Naina" userId="S::agar7618@stthomas.edu::73dfc8c0-3405-4c17-8bb6-02078404e407" providerId="AD" clId="Web-{26B67511-25BB-4008-B2DB-B95FE6431BCC}" dt="2022-11-30T06:02:47.230" v="432" actId="14100"/>
        <pc:sldMkLst>
          <pc:docMk/>
          <pc:sldMk cId="404328126" sldId="261"/>
        </pc:sldMkLst>
        <pc:spChg chg="mod">
          <ac:chgData name="Agarwal, Naina" userId="S::agar7618@stthomas.edu::73dfc8c0-3405-4c17-8bb6-02078404e407" providerId="AD" clId="Web-{26B67511-25BB-4008-B2DB-B95FE6431BCC}" dt="2022-11-30T06:02:47.230" v="432" actId="14100"/>
          <ac:spMkLst>
            <pc:docMk/>
            <pc:sldMk cId="404328126" sldId="261"/>
            <ac:spMk id="6" creationId="{29D88D34-9C4A-5998-466D-CCB56E46DA28}"/>
          </ac:spMkLst>
        </pc:spChg>
        <pc:spChg chg="mod">
          <ac:chgData name="Agarwal, Naina" userId="S::agar7618@stthomas.edu::73dfc8c0-3405-4c17-8bb6-02078404e407" providerId="AD" clId="Web-{26B67511-25BB-4008-B2DB-B95FE6431BCC}" dt="2022-11-30T05:54:53.071" v="401" actId="20577"/>
          <ac:spMkLst>
            <pc:docMk/>
            <pc:sldMk cId="404328126" sldId="261"/>
            <ac:spMk id="9" creationId="{E88ED282-9358-1B7C-405B-BEA3692A0C0B}"/>
          </ac:spMkLst>
        </pc:spChg>
        <pc:picChg chg="mod modCrop">
          <ac:chgData name="Agarwal, Naina" userId="S::agar7618@stthomas.edu::73dfc8c0-3405-4c17-8bb6-02078404e407" providerId="AD" clId="Web-{26B67511-25BB-4008-B2DB-B95FE6431BCC}" dt="2022-11-30T05:55:26.729" v="405" actId="14100"/>
          <ac:picMkLst>
            <pc:docMk/>
            <pc:sldMk cId="404328126" sldId="261"/>
            <ac:picMk id="5" creationId="{430AE403-235B-1E7B-6580-52D7F79D8446}"/>
          </ac:picMkLst>
        </pc:picChg>
      </pc:sldChg>
      <pc:sldChg chg="modSp add del replId">
        <pc:chgData name="Agarwal, Naina" userId="S::agar7618@stthomas.edu::73dfc8c0-3405-4c17-8bb6-02078404e407" providerId="AD" clId="Web-{26B67511-25BB-4008-B2DB-B95FE6431BCC}" dt="2022-11-30T02:49:07.783" v="44"/>
        <pc:sldMkLst>
          <pc:docMk/>
          <pc:sldMk cId="1566068108" sldId="262"/>
        </pc:sldMkLst>
        <pc:spChg chg="mod">
          <ac:chgData name="Agarwal, Naina" userId="S::agar7618@stthomas.edu::73dfc8c0-3405-4c17-8bb6-02078404e407" providerId="AD" clId="Web-{26B67511-25BB-4008-B2DB-B95FE6431BCC}" dt="2022-11-30T02:49:01.267" v="43" actId="20577"/>
          <ac:spMkLst>
            <pc:docMk/>
            <pc:sldMk cId="1566068108" sldId="262"/>
            <ac:spMk id="2" creationId="{B82635C6-0915-4344-95CB-EA38546B12A0}"/>
          </ac:spMkLst>
        </pc:spChg>
      </pc:sldChg>
      <pc:sldChg chg="addSp delSp modSp new mod setBg">
        <pc:chgData name="Agarwal, Naina" userId="S::agar7618@stthomas.edu::73dfc8c0-3405-4c17-8bb6-02078404e407" providerId="AD" clId="Web-{26B67511-25BB-4008-B2DB-B95FE6431BCC}" dt="2022-11-30T06:20:17.719" v="555" actId="20577"/>
        <pc:sldMkLst>
          <pc:docMk/>
          <pc:sldMk cId="3540159743" sldId="262"/>
        </pc:sldMkLst>
        <pc:spChg chg="del mod">
          <ac:chgData name="Agarwal, Naina" userId="S::agar7618@stthomas.edu::73dfc8c0-3405-4c17-8bb6-02078404e407" providerId="AD" clId="Web-{26B67511-25BB-4008-B2DB-B95FE6431BCC}" dt="2022-11-30T06:05:47.533" v="455"/>
          <ac:spMkLst>
            <pc:docMk/>
            <pc:sldMk cId="3540159743" sldId="262"/>
            <ac:spMk id="2" creationId="{FC322B5C-E1D6-29FE-F7B7-06F2077E2887}"/>
          </ac:spMkLst>
        </pc:spChg>
        <pc:spChg chg="mod">
          <ac:chgData name="Agarwal, Naina" userId="S::agar7618@stthomas.edu::73dfc8c0-3405-4c17-8bb6-02078404e407" providerId="AD" clId="Web-{26B67511-25BB-4008-B2DB-B95FE6431BCC}" dt="2022-11-30T06:20:17.719" v="555" actId="20577"/>
          <ac:spMkLst>
            <pc:docMk/>
            <pc:sldMk cId="3540159743" sldId="262"/>
            <ac:spMk id="3" creationId="{71263BE5-F0A0-14CA-ADF4-6B819DCE6A57}"/>
          </ac:spMkLst>
        </pc:spChg>
        <pc:spChg chg="mod">
          <ac:chgData name="Agarwal, Naina" userId="S::agar7618@stthomas.edu::73dfc8c0-3405-4c17-8bb6-02078404e407" providerId="AD" clId="Web-{26B67511-25BB-4008-B2DB-B95FE6431BCC}" dt="2022-11-30T03:13:39.231" v="205"/>
          <ac:spMkLst>
            <pc:docMk/>
            <pc:sldMk cId="3540159743" sldId="262"/>
            <ac:spMk id="4" creationId="{17852EFD-A323-0DCC-992D-892CE29F6346}"/>
          </ac:spMkLst>
        </pc:spChg>
        <pc:spChg chg="add del mod">
          <ac:chgData name="Agarwal, Naina" userId="S::agar7618@stthomas.edu::73dfc8c0-3405-4c17-8bb6-02078404e407" providerId="AD" clId="Web-{26B67511-25BB-4008-B2DB-B95FE6431BCC}" dt="2022-11-30T06:05:52.549" v="457"/>
          <ac:spMkLst>
            <pc:docMk/>
            <pc:sldMk cId="3540159743" sldId="262"/>
            <ac:spMk id="7" creationId="{4A7BE56D-7E39-4027-2BE4-7B792938668E}"/>
          </ac:spMkLst>
        </pc:spChg>
        <pc:spChg chg="add del">
          <ac:chgData name="Agarwal, Naina" userId="S::agar7618@stthomas.edu::73dfc8c0-3405-4c17-8bb6-02078404e407" providerId="AD" clId="Web-{26B67511-25BB-4008-B2DB-B95FE6431BCC}" dt="2022-11-30T03:14:04.185" v="206"/>
          <ac:spMkLst>
            <pc:docMk/>
            <pc:sldMk cId="3540159743" sldId="262"/>
            <ac:spMk id="10" creationId="{B0E58038-8ACE-4AD9-B404-25C603550D83}"/>
          </ac:spMkLst>
        </pc:spChg>
        <pc:spChg chg="add del">
          <ac:chgData name="Agarwal, Naina" userId="S::agar7618@stthomas.edu::73dfc8c0-3405-4c17-8bb6-02078404e407" providerId="AD" clId="Web-{26B67511-25BB-4008-B2DB-B95FE6431BCC}" dt="2022-11-30T03:14:04.185" v="206"/>
          <ac:spMkLst>
            <pc:docMk/>
            <pc:sldMk cId="3540159743" sldId="262"/>
            <ac:spMk id="14" creationId="{82BCDE19-2810-4337-9C49-8589C421767D}"/>
          </ac:spMkLst>
        </pc:spChg>
        <pc:spChg chg="add">
          <ac:chgData name="Agarwal, Naina" userId="S::agar7618@stthomas.edu::73dfc8c0-3405-4c17-8bb6-02078404e407" providerId="AD" clId="Web-{26B67511-25BB-4008-B2DB-B95FE6431BCC}" dt="2022-11-30T03:14:04.185" v="206"/>
          <ac:spMkLst>
            <pc:docMk/>
            <pc:sldMk cId="3540159743" sldId="262"/>
            <ac:spMk id="19" creationId="{67B74F2B-9534-4540-96B0-5C8E958B940F}"/>
          </ac:spMkLst>
        </pc:spChg>
        <pc:spChg chg="add">
          <ac:chgData name="Agarwal, Naina" userId="S::agar7618@stthomas.edu::73dfc8c0-3405-4c17-8bb6-02078404e407" providerId="AD" clId="Web-{26B67511-25BB-4008-B2DB-B95FE6431BCC}" dt="2022-11-30T03:14:04.185" v="206"/>
          <ac:spMkLst>
            <pc:docMk/>
            <pc:sldMk cId="3540159743" sldId="262"/>
            <ac:spMk id="23" creationId="{C1B60310-C5C3-46A0-A452-2A0B008434DA}"/>
          </ac:spMkLst>
        </pc:spChg>
        <pc:picChg chg="add mod ord">
          <ac:chgData name="Agarwal, Naina" userId="S::agar7618@stthomas.edu::73dfc8c0-3405-4c17-8bb6-02078404e407" providerId="AD" clId="Web-{26B67511-25BB-4008-B2DB-B95FE6431BCC}" dt="2022-11-30T03:14:04.185" v="206"/>
          <ac:picMkLst>
            <pc:docMk/>
            <pc:sldMk cId="3540159743" sldId="262"/>
            <ac:picMk id="6" creationId="{AF4993F2-5314-4523-3576-123863A89D24}"/>
          </ac:picMkLst>
        </pc:picChg>
        <pc:cxnChg chg="add del">
          <ac:chgData name="Agarwal, Naina" userId="S::agar7618@stthomas.edu::73dfc8c0-3405-4c17-8bb6-02078404e407" providerId="AD" clId="Web-{26B67511-25BB-4008-B2DB-B95FE6431BCC}" dt="2022-11-30T03:14:04.185" v="206"/>
          <ac:cxnSpMkLst>
            <pc:docMk/>
            <pc:sldMk cId="3540159743" sldId="262"/>
            <ac:cxnSpMk id="12" creationId="{38A34772-9011-42B5-AA63-FD6DEC92EE72}"/>
          </ac:cxnSpMkLst>
        </pc:cxnChg>
        <pc:cxnChg chg="add">
          <ac:chgData name="Agarwal, Naina" userId="S::agar7618@stthomas.edu::73dfc8c0-3405-4c17-8bb6-02078404e407" providerId="AD" clId="Web-{26B67511-25BB-4008-B2DB-B95FE6431BCC}" dt="2022-11-30T03:14:04.185" v="206"/>
          <ac:cxnSpMkLst>
            <pc:docMk/>
            <pc:sldMk cId="3540159743" sldId="262"/>
            <ac:cxnSpMk id="21" creationId="{33BECB2B-2CFA-412C-880F-C4B60974936F}"/>
          </ac:cxnSpMkLst>
        </pc:cxnChg>
      </pc:sldChg>
      <pc:sldChg chg="addSp delSp modSp new mod setBg">
        <pc:chgData name="Agarwal, Naina" userId="S::agar7618@stthomas.edu::73dfc8c0-3405-4c17-8bb6-02078404e407" providerId="AD" clId="Web-{26B67511-25BB-4008-B2DB-B95FE6431BCC}" dt="2022-11-30T06:03:38.685" v="435" actId="14100"/>
        <pc:sldMkLst>
          <pc:docMk/>
          <pc:sldMk cId="559963895" sldId="263"/>
        </pc:sldMkLst>
        <pc:spChg chg="mod">
          <ac:chgData name="Agarwal, Naina" userId="S::agar7618@stthomas.edu::73dfc8c0-3405-4c17-8bb6-02078404e407" providerId="AD" clId="Web-{26B67511-25BB-4008-B2DB-B95FE6431BCC}" dt="2022-11-30T05:51:26.079" v="397"/>
          <ac:spMkLst>
            <pc:docMk/>
            <pc:sldMk cId="559963895" sldId="263"/>
            <ac:spMk id="2" creationId="{B0FFE714-BC7E-1608-2CE1-3A2DEF0E8C69}"/>
          </ac:spMkLst>
        </pc:spChg>
        <pc:spChg chg="del">
          <ac:chgData name="Agarwal, Naina" userId="S::agar7618@stthomas.edu::73dfc8c0-3405-4c17-8bb6-02078404e407" providerId="AD" clId="Web-{26B67511-25BB-4008-B2DB-B95FE6431BCC}" dt="2022-11-30T03:16:54.096" v="217"/>
          <ac:spMkLst>
            <pc:docMk/>
            <pc:sldMk cId="559963895" sldId="263"/>
            <ac:spMk id="3" creationId="{87A90709-9590-43A6-174A-12C109EB621F}"/>
          </ac:spMkLst>
        </pc:spChg>
        <pc:spChg chg="mod">
          <ac:chgData name="Agarwal, Naina" userId="S::agar7618@stthomas.edu::73dfc8c0-3405-4c17-8bb6-02078404e407" providerId="AD" clId="Web-{26B67511-25BB-4008-B2DB-B95FE6431BCC}" dt="2022-11-30T05:51:26.079" v="397"/>
          <ac:spMkLst>
            <pc:docMk/>
            <pc:sldMk cId="559963895" sldId="263"/>
            <ac:spMk id="4" creationId="{1CAA10C6-A7DB-9D50-4293-CB78CE86409C}"/>
          </ac:spMkLst>
        </pc:spChg>
        <pc:spChg chg="add">
          <ac:chgData name="Agarwal, Naina" userId="S::agar7618@stthomas.edu::73dfc8c0-3405-4c17-8bb6-02078404e407" providerId="AD" clId="Web-{26B67511-25BB-4008-B2DB-B95FE6431BCC}" dt="2022-11-30T05:51:26.079" v="397"/>
          <ac:spMkLst>
            <pc:docMk/>
            <pc:sldMk cId="559963895" sldId="263"/>
            <ac:spMk id="10" creationId="{88F0A37D-2337-4AAF-98B0-7E4E9B98719A}"/>
          </ac:spMkLst>
        </pc:spChg>
        <pc:spChg chg="add">
          <ac:chgData name="Agarwal, Naina" userId="S::agar7618@stthomas.edu::73dfc8c0-3405-4c17-8bb6-02078404e407" providerId="AD" clId="Web-{26B67511-25BB-4008-B2DB-B95FE6431BCC}" dt="2022-11-30T05:51:26.079" v="397"/>
          <ac:spMkLst>
            <pc:docMk/>
            <pc:sldMk cId="559963895" sldId="263"/>
            <ac:spMk id="14" creationId="{F7234D70-FB65-4E99-985E-64D219674D45}"/>
          </ac:spMkLst>
        </pc:spChg>
        <pc:graphicFrameChg chg="add mod ord modGraphic">
          <ac:chgData name="Agarwal, Naina" userId="S::agar7618@stthomas.edu::73dfc8c0-3405-4c17-8bb6-02078404e407" providerId="AD" clId="Web-{26B67511-25BB-4008-B2DB-B95FE6431BCC}" dt="2022-11-30T06:03:38.685" v="435" actId="14100"/>
          <ac:graphicFrameMkLst>
            <pc:docMk/>
            <pc:sldMk cId="559963895" sldId="263"/>
            <ac:graphicFrameMk id="5" creationId="{3FDAAB79-C9CD-43A0-F49D-F017EF72BD60}"/>
          </ac:graphicFrameMkLst>
        </pc:graphicFrameChg>
        <pc:cxnChg chg="add">
          <ac:chgData name="Agarwal, Naina" userId="S::agar7618@stthomas.edu::73dfc8c0-3405-4c17-8bb6-02078404e407" providerId="AD" clId="Web-{26B67511-25BB-4008-B2DB-B95FE6431BCC}" dt="2022-11-30T05:51:26.079" v="397"/>
          <ac:cxnSpMkLst>
            <pc:docMk/>
            <pc:sldMk cId="559963895" sldId="263"/>
            <ac:cxnSpMk id="12" creationId="{F15CCCF0-E573-463A-9760-1FDC0B2CFBD7}"/>
          </ac:cxnSpMkLst>
        </pc:cxnChg>
      </pc:sldChg>
      <pc:sldChg chg="modSp new del">
        <pc:chgData name="Agarwal, Naina" userId="S::agar7618@stthomas.edu::73dfc8c0-3405-4c17-8bb6-02078404e407" providerId="AD" clId="Web-{26B67511-25BB-4008-B2DB-B95FE6431BCC}" dt="2022-11-30T05:44:05.922" v="295"/>
        <pc:sldMkLst>
          <pc:docMk/>
          <pc:sldMk cId="3236557273" sldId="264"/>
        </pc:sldMkLst>
        <pc:spChg chg="mod">
          <ac:chgData name="Agarwal, Naina" userId="S::agar7618@stthomas.edu::73dfc8c0-3405-4c17-8bb6-02078404e407" providerId="AD" clId="Web-{26B67511-25BB-4008-B2DB-B95FE6431BCC}" dt="2022-11-30T03:22:22.214" v="242" actId="20577"/>
          <ac:spMkLst>
            <pc:docMk/>
            <pc:sldMk cId="3236557273" sldId="264"/>
            <ac:spMk id="2" creationId="{5730DBEB-A853-6B8E-CC9F-C132DB95A89C}"/>
          </ac:spMkLst>
        </pc:spChg>
      </pc:sldChg>
      <pc:sldChg chg="addSp delSp modSp new del mod setBg">
        <pc:chgData name="Agarwal, Naina" userId="S::agar7618@stthomas.edu::73dfc8c0-3405-4c17-8bb6-02078404e407" providerId="AD" clId="Web-{26B67511-25BB-4008-B2DB-B95FE6431BCC}" dt="2022-11-30T05:43:30.311" v="294"/>
        <pc:sldMkLst>
          <pc:docMk/>
          <pc:sldMk cId="1314578879" sldId="265"/>
        </pc:sldMkLst>
        <pc:spChg chg="mod">
          <ac:chgData name="Agarwal, Naina" userId="S::agar7618@stthomas.edu::73dfc8c0-3405-4c17-8bb6-02078404e407" providerId="AD" clId="Web-{26B67511-25BB-4008-B2DB-B95FE6431BCC}" dt="2022-11-30T05:41:30.057" v="290"/>
          <ac:spMkLst>
            <pc:docMk/>
            <pc:sldMk cId="1314578879" sldId="265"/>
            <ac:spMk id="2" creationId="{D342E3CA-7629-6B95-5914-8E366ED161A7}"/>
          </ac:spMkLst>
        </pc:spChg>
        <pc:spChg chg="del mod">
          <ac:chgData name="Agarwal, Naina" userId="S::agar7618@stthomas.edu::73dfc8c0-3405-4c17-8bb6-02078404e407" providerId="AD" clId="Web-{26B67511-25BB-4008-B2DB-B95FE6431BCC}" dt="2022-11-30T05:39:28.896" v="289"/>
          <ac:spMkLst>
            <pc:docMk/>
            <pc:sldMk cId="1314578879" sldId="265"/>
            <ac:spMk id="3" creationId="{0A8BE7EE-9362-6D08-F5E6-555DA9F86E19}"/>
          </ac:spMkLst>
        </pc:spChg>
        <pc:spChg chg="mod">
          <ac:chgData name="Agarwal, Naina" userId="S::agar7618@stthomas.edu::73dfc8c0-3405-4c17-8bb6-02078404e407" providerId="AD" clId="Web-{26B67511-25BB-4008-B2DB-B95FE6431BCC}" dt="2022-11-30T05:39:28.896" v="289"/>
          <ac:spMkLst>
            <pc:docMk/>
            <pc:sldMk cId="1314578879" sldId="265"/>
            <ac:spMk id="4" creationId="{182D23B5-7784-EAD5-2884-E6486A482617}"/>
          </ac:spMkLst>
        </pc:spChg>
        <pc:spChg chg="add del">
          <ac:chgData name="Agarwal, Naina" userId="S::agar7618@stthomas.edu::73dfc8c0-3405-4c17-8bb6-02078404e407" providerId="AD" clId="Web-{26B67511-25BB-4008-B2DB-B95FE6431BCC}" dt="2022-11-30T05:41:30.057" v="290"/>
          <ac:spMkLst>
            <pc:docMk/>
            <pc:sldMk cId="1314578879" sldId="265"/>
            <ac:spMk id="10" creationId="{88F0A37D-2337-4AAF-98B0-7E4E9B98719A}"/>
          </ac:spMkLst>
        </pc:spChg>
        <pc:spChg chg="add del">
          <ac:chgData name="Agarwal, Naina" userId="S::agar7618@stthomas.edu::73dfc8c0-3405-4c17-8bb6-02078404e407" providerId="AD" clId="Web-{26B67511-25BB-4008-B2DB-B95FE6431BCC}" dt="2022-11-30T05:41:30.057" v="290"/>
          <ac:spMkLst>
            <pc:docMk/>
            <pc:sldMk cId="1314578879" sldId="265"/>
            <ac:spMk id="14" creationId="{F7234D70-FB65-4E99-985E-64D219674D45}"/>
          </ac:spMkLst>
        </pc:spChg>
        <pc:spChg chg="add">
          <ac:chgData name="Agarwal, Naina" userId="S::agar7618@stthomas.edu::73dfc8c0-3405-4c17-8bb6-02078404e407" providerId="AD" clId="Web-{26B67511-25BB-4008-B2DB-B95FE6431BCC}" dt="2022-11-30T05:41:30.057" v="290"/>
          <ac:spMkLst>
            <pc:docMk/>
            <pc:sldMk cId="1314578879" sldId="265"/>
            <ac:spMk id="19" creationId="{DFEBD0D2-AA2A-4936-A509-D629383EFFAA}"/>
          </ac:spMkLst>
        </pc:spChg>
        <pc:spChg chg="add">
          <ac:chgData name="Agarwal, Naina" userId="S::agar7618@stthomas.edu::73dfc8c0-3405-4c17-8bb6-02078404e407" providerId="AD" clId="Web-{26B67511-25BB-4008-B2DB-B95FE6431BCC}" dt="2022-11-30T05:41:30.057" v="290"/>
          <ac:spMkLst>
            <pc:docMk/>
            <pc:sldMk cId="1314578879" sldId="265"/>
            <ac:spMk id="23" creationId="{86506110-E6E1-4309-83FA-C6B068FA341C}"/>
          </ac:spMkLst>
        </pc:spChg>
        <pc:graphicFrameChg chg="add mod modGraphic">
          <ac:chgData name="Agarwal, Naina" userId="S::agar7618@stthomas.edu::73dfc8c0-3405-4c17-8bb6-02078404e407" providerId="AD" clId="Web-{26B67511-25BB-4008-B2DB-B95FE6431BCC}" dt="2022-11-30T05:43:18.108" v="293" actId="20577"/>
          <ac:graphicFrameMkLst>
            <pc:docMk/>
            <pc:sldMk cId="1314578879" sldId="265"/>
            <ac:graphicFrameMk id="6" creationId="{1F4E4206-672D-7A78-1BA0-9BAACB3834CA}"/>
          </ac:graphicFrameMkLst>
        </pc:graphicFrameChg>
        <pc:cxnChg chg="add del">
          <ac:chgData name="Agarwal, Naina" userId="S::agar7618@stthomas.edu::73dfc8c0-3405-4c17-8bb6-02078404e407" providerId="AD" clId="Web-{26B67511-25BB-4008-B2DB-B95FE6431BCC}" dt="2022-11-30T05:41:30.057" v="290"/>
          <ac:cxnSpMkLst>
            <pc:docMk/>
            <pc:sldMk cId="1314578879" sldId="265"/>
            <ac:cxnSpMk id="12" creationId="{F15CCCF0-E573-463A-9760-1FDC0B2CFBD7}"/>
          </ac:cxnSpMkLst>
        </pc:cxnChg>
        <pc:cxnChg chg="add">
          <ac:chgData name="Agarwal, Naina" userId="S::agar7618@stthomas.edu::73dfc8c0-3405-4c17-8bb6-02078404e407" providerId="AD" clId="Web-{26B67511-25BB-4008-B2DB-B95FE6431BCC}" dt="2022-11-30T05:41:30.057" v="290"/>
          <ac:cxnSpMkLst>
            <pc:docMk/>
            <pc:sldMk cId="1314578879" sldId="265"/>
            <ac:cxnSpMk id="21" creationId="{2752F38C-F560-47AA-90AD-209F39C04150}"/>
          </ac:cxnSpMkLst>
        </pc:cxnChg>
      </pc:sldChg>
      <pc:sldChg chg="modSp new">
        <pc:chgData name="Agarwal, Naina" userId="S::agar7618@stthomas.edu::73dfc8c0-3405-4c17-8bb6-02078404e407" providerId="AD" clId="Web-{26B67511-25BB-4008-B2DB-B95FE6431BCC}" dt="2022-11-30T06:21:45.550" v="561" actId="20577"/>
        <pc:sldMkLst>
          <pc:docMk/>
          <pc:sldMk cId="2217575173" sldId="266"/>
        </pc:sldMkLst>
        <pc:spChg chg="mod">
          <ac:chgData name="Agarwal, Naina" userId="S::agar7618@stthomas.edu::73dfc8c0-3405-4c17-8bb6-02078404e407" providerId="AD" clId="Web-{26B67511-25BB-4008-B2DB-B95FE6431BCC}" dt="2022-11-30T06:21:45.550" v="561" actId="20577"/>
          <ac:spMkLst>
            <pc:docMk/>
            <pc:sldMk cId="2217575173" sldId="266"/>
            <ac:spMk id="2" creationId="{079795E1-DF59-479B-2C05-4E1E8627E60B}"/>
          </ac:spMkLst>
        </pc:spChg>
      </pc:sldChg>
      <pc:sldChg chg="modSp new">
        <pc:chgData name="Agarwal, Naina" userId="S::agar7618@stthomas.edu::73dfc8c0-3405-4c17-8bb6-02078404e407" providerId="AD" clId="Web-{26B67511-25BB-4008-B2DB-B95FE6431BCC}" dt="2022-11-30T03:23:30.778" v="258" actId="20577"/>
        <pc:sldMkLst>
          <pc:docMk/>
          <pc:sldMk cId="799951899" sldId="267"/>
        </pc:sldMkLst>
        <pc:spChg chg="mod">
          <ac:chgData name="Agarwal, Naina" userId="S::agar7618@stthomas.edu::73dfc8c0-3405-4c17-8bb6-02078404e407" providerId="AD" clId="Web-{26B67511-25BB-4008-B2DB-B95FE6431BCC}" dt="2022-11-30T03:23:30.778" v="258" actId="20577"/>
          <ac:spMkLst>
            <pc:docMk/>
            <pc:sldMk cId="799951899" sldId="267"/>
            <ac:spMk id="2" creationId="{B3D7750C-2F73-7946-0AC0-5281974C99EE}"/>
          </ac:spMkLst>
        </pc:spChg>
      </pc:sldChg>
      <pc:sldChg chg="modSp new">
        <pc:chgData name="Agarwal, Naina" userId="S::agar7618@stthomas.edu::73dfc8c0-3405-4c17-8bb6-02078404e407" providerId="AD" clId="Web-{26B67511-25BB-4008-B2DB-B95FE6431BCC}" dt="2022-11-30T06:20:45.548" v="559" actId="20577"/>
        <pc:sldMkLst>
          <pc:docMk/>
          <pc:sldMk cId="897533653" sldId="268"/>
        </pc:sldMkLst>
        <pc:spChg chg="mod">
          <ac:chgData name="Agarwal, Naina" userId="S::agar7618@stthomas.edu::73dfc8c0-3405-4c17-8bb6-02078404e407" providerId="AD" clId="Web-{26B67511-25BB-4008-B2DB-B95FE6431BCC}" dt="2022-11-30T05:48:54.964" v="357" actId="20577"/>
          <ac:spMkLst>
            <pc:docMk/>
            <pc:sldMk cId="897533653" sldId="268"/>
            <ac:spMk id="2" creationId="{CC8F7F6C-A11C-3711-6BBE-87D0B1B92090}"/>
          </ac:spMkLst>
        </pc:spChg>
        <pc:spChg chg="mod">
          <ac:chgData name="Agarwal, Naina" userId="S::agar7618@stthomas.edu::73dfc8c0-3405-4c17-8bb6-02078404e407" providerId="AD" clId="Web-{26B67511-25BB-4008-B2DB-B95FE6431BCC}" dt="2022-11-30T06:20:45.548" v="559" actId="20577"/>
          <ac:spMkLst>
            <pc:docMk/>
            <pc:sldMk cId="897533653" sldId="268"/>
            <ac:spMk id="3" creationId="{42FDB960-E0A2-7039-B965-843489ED890D}"/>
          </ac:spMkLst>
        </pc:spChg>
      </pc:sldChg>
      <pc:sldChg chg="new del">
        <pc:chgData name="Agarwal, Naina" userId="S::agar7618@stthomas.edu::73dfc8c0-3405-4c17-8bb6-02078404e407" providerId="AD" clId="Web-{26B67511-25BB-4008-B2DB-B95FE6431BCC}" dt="2022-11-30T05:48:23.307" v="350"/>
        <pc:sldMkLst>
          <pc:docMk/>
          <pc:sldMk cId="1781633329" sldId="268"/>
        </pc:sldMkLst>
      </pc:sldChg>
      <pc:sldChg chg="addSp delSp modSp new mod setBg">
        <pc:chgData name="Agarwal, Naina" userId="S::agar7618@stthomas.edu::73dfc8c0-3405-4c17-8bb6-02078404e407" providerId="AD" clId="Web-{26B67511-25BB-4008-B2DB-B95FE6431BCC}" dt="2022-11-30T06:00:39.662" v="429" actId="1076"/>
        <pc:sldMkLst>
          <pc:docMk/>
          <pc:sldMk cId="1580816919" sldId="269"/>
        </pc:sldMkLst>
        <pc:spChg chg="mod">
          <ac:chgData name="Agarwal, Naina" userId="S::agar7618@stthomas.edu::73dfc8c0-3405-4c17-8bb6-02078404e407" providerId="AD" clId="Web-{26B67511-25BB-4008-B2DB-B95FE6431BCC}" dt="2022-11-30T05:59:52.223" v="425"/>
          <ac:spMkLst>
            <pc:docMk/>
            <pc:sldMk cId="1580816919" sldId="269"/>
            <ac:spMk id="2" creationId="{845F673A-B5D7-6F37-19ED-800F987DD887}"/>
          </ac:spMkLst>
        </pc:spChg>
        <pc:spChg chg="del">
          <ac:chgData name="Agarwal, Naina" userId="S::agar7618@stthomas.edu::73dfc8c0-3405-4c17-8bb6-02078404e407" providerId="AD" clId="Web-{26B67511-25BB-4008-B2DB-B95FE6431BCC}" dt="2022-11-30T05:58:31.376" v="418"/>
          <ac:spMkLst>
            <pc:docMk/>
            <pc:sldMk cId="1580816919" sldId="269"/>
            <ac:spMk id="3" creationId="{84BE4B58-00B1-8ECA-0A7F-47F4C16BE2CD}"/>
          </ac:spMkLst>
        </pc:spChg>
        <pc:spChg chg="mod">
          <ac:chgData name="Agarwal, Naina" userId="S::agar7618@stthomas.edu::73dfc8c0-3405-4c17-8bb6-02078404e407" providerId="AD" clId="Web-{26B67511-25BB-4008-B2DB-B95FE6431BCC}" dt="2022-11-30T05:59:52.223" v="425"/>
          <ac:spMkLst>
            <pc:docMk/>
            <pc:sldMk cId="1580816919" sldId="269"/>
            <ac:spMk id="4" creationId="{929839FE-6222-E8EC-50E8-CE67C115DDDE}"/>
          </ac:spMkLst>
        </pc:spChg>
        <pc:spChg chg="add del">
          <ac:chgData name="Agarwal, Naina" userId="S::agar7618@stthomas.edu::73dfc8c0-3405-4c17-8bb6-02078404e407" providerId="AD" clId="Web-{26B67511-25BB-4008-B2DB-B95FE6431BCC}" dt="2022-11-30T05:58:53.252" v="422"/>
          <ac:spMkLst>
            <pc:docMk/>
            <pc:sldMk cId="1580816919" sldId="269"/>
            <ac:spMk id="11" creationId="{39E3965E-AC41-4711-9D10-E25ABB132D86}"/>
          </ac:spMkLst>
        </pc:spChg>
        <pc:spChg chg="add del">
          <ac:chgData name="Agarwal, Naina" userId="S::agar7618@stthomas.edu::73dfc8c0-3405-4c17-8bb6-02078404e407" providerId="AD" clId="Web-{26B67511-25BB-4008-B2DB-B95FE6431BCC}" dt="2022-11-30T05:58:53.252" v="422"/>
          <ac:spMkLst>
            <pc:docMk/>
            <pc:sldMk cId="1580816919" sldId="269"/>
            <ac:spMk id="15" creationId="{EE362070-691D-44DB-98D4-BC61774B0E61}"/>
          </ac:spMkLst>
        </pc:spChg>
        <pc:spChg chg="add del">
          <ac:chgData name="Agarwal, Naina" userId="S::agar7618@stthomas.edu::73dfc8c0-3405-4c17-8bb6-02078404e407" providerId="AD" clId="Web-{26B67511-25BB-4008-B2DB-B95FE6431BCC}" dt="2022-11-30T05:58:53.252" v="422"/>
          <ac:spMkLst>
            <pc:docMk/>
            <pc:sldMk cId="1580816919" sldId="269"/>
            <ac:spMk id="19" creationId="{32DB1480-5B24-4B37-B70E-C74945DD914E}"/>
          </ac:spMkLst>
        </pc:spChg>
        <pc:spChg chg="add del">
          <ac:chgData name="Agarwal, Naina" userId="S::agar7618@stthomas.edu::73dfc8c0-3405-4c17-8bb6-02078404e407" providerId="AD" clId="Web-{26B67511-25BB-4008-B2DB-B95FE6431BCC}" dt="2022-11-30T05:59:52.223" v="425"/>
          <ac:spMkLst>
            <pc:docMk/>
            <pc:sldMk cId="1580816919" sldId="269"/>
            <ac:spMk id="24" creationId="{39E3965E-AC41-4711-9D10-E25ABB132D86}"/>
          </ac:spMkLst>
        </pc:spChg>
        <pc:spChg chg="add del">
          <ac:chgData name="Agarwal, Naina" userId="S::agar7618@stthomas.edu::73dfc8c0-3405-4c17-8bb6-02078404e407" providerId="AD" clId="Web-{26B67511-25BB-4008-B2DB-B95FE6431BCC}" dt="2022-11-30T05:59:52.223" v="425"/>
          <ac:spMkLst>
            <pc:docMk/>
            <pc:sldMk cId="1580816919" sldId="269"/>
            <ac:spMk id="28" creationId="{EE362070-691D-44DB-98D4-BC61774B0E61}"/>
          </ac:spMkLst>
        </pc:spChg>
        <pc:spChg chg="add del">
          <ac:chgData name="Agarwal, Naina" userId="S::agar7618@stthomas.edu::73dfc8c0-3405-4c17-8bb6-02078404e407" providerId="AD" clId="Web-{26B67511-25BB-4008-B2DB-B95FE6431BCC}" dt="2022-11-30T05:59:52.223" v="425"/>
          <ac:spMkLst>
            <pc:docMk/>
            <pc:sldMk cId="1580816919" sldId="269"/>
            <ac:spMk id="32" creationId="{32DB1480-5B24-4B37-B70E-C74945DD914E}"/>
          </ac:spMkLst>
        </pc:spChg>
        <pc:spChg chg="add">
          <ac:chgData name="Agarwal, Naina" userId="S::agar7618@stthomas.edu::73dfc8c0-3405-4c17-8bb6-02078404e407" providerId="AD" clId="Web-{26B67511-25BB-4008-B2DB-B95FE6431BCC}" dt="2022-11-30T05:59:52.223" v="425"/>
          <ac:spMkLst>
            <pc:docMk/>
            <pc:sldMk cId="1580816919" sldId="269"/>
            <ac:spMk id="37" creationId="{39E3965E-AC41-4711-9D10-E25ABB132D86}"/>
          </ac:spMkLst>
        </pc:spChg>
        <pc:spChg chg="add">
          <ac:chgData name="Agarwal, Naina" userId="S::agar7618@stthomas.edu::73dfc8c0-3405-4c17-8bb6-02078404e407" providerId="AD" clId="Web-{26B67511-25BB-4008-B2DB-B95FE6431BCC}" dt="2022-11-30T05:59:52.223" v="425"/>
          <ac:spMkLst>
            <pc:docMk/>
            <pc:sldMk cId="1580816919" sldId="269"/>
            <ac:spMk id="41" creationId="{F3B3B6C5-748F-437C-AE76-DB11FEA99E16}"/>
          </ac:spMkLst>
        </pc:spChg>
        <pc:spChg chg="add">
          <ac:chgData name="Agarwal, Naina" userId="S::agar7618@stthomas.edu::73dfc8c0-3405-4c17-8bb6-02078404e407" providerId="AD" clId="Web-{26B67511-25BB-4008-B2DB-B95FE6431BCC}" dt="2022-11-30T05:59:52.223" v="425"/>
          <ac:spMkLst>
            <pc:docMk/>
            <pc:sldMk cId="1580816919" sldId="269"/>
            <ac:spMk id="43" creationId="{197CEB5D-9BB2-475C-BA8D-AC88BB8C976E}"/>
          </ac:spMkLst>
        </pc:spChg>
        <pc:picChg chg="add mod">
          <ac:chgData name="Agarwal, Naina" userId="S::agar7618@stthomas.edu::73dfc8c0-3405-4c17-8bb6-02078404e407" providerId="AD" clId="Web-{26B67511-25BB-4008-B2DB-B95FE6431BCC}" dt="2022-11-30T06:00:39.662" v="429" actId="1076"/>
          <ac:picMkLst>
            <pc:docMk/>
            <pc:sldMk cId="1580816919" sldId="269"/>
            <ac:picMk id="5" creationId="{66DFE059-575C-29BE-2C0B-042C252F4CA9}"/>
          </ac:picMkLst>
        </pc:picChg>
        <pc:picChg chg="add del mod">
          <ac:chgData name="Agarwal, Naina" userId="S::agar7618@stthomas.edu::73dfc8c0-3405-4c17-8bb6-02078404e407" providerId="AD" clId="Web-{26B67511-25BB-4008-B2DB-B95FE6431BCC}" dt="2022-11-30T05:59:42.801" v="424"/>
          <ac:picMkLst>
            <pc:docMk/>
            <pc:sldMk cId="1580816919" sldId="269"/>
            <ac:picMk id="8" creationId="{8E2D12B4-556F-5CFA-81F0-DDCB5699B4C8}"/>
          </ac:picMkLst>
        </pc:picChg>
        <pc:cxnChg chg="add del">
          <ac:chgData name="Agarwal, Naina" userId="S::agar7618@stthomas.edu::73dfc8c0-3405-4c17-8bb6-02078404e407" providerId="AD" clId="Web-{26B67511-25BB-4008-B2DB-B95FE6431BCC}" dt="2022-11-30T05:58:53.252" v="422"/>
          <ac:cxnSpMkLst>
            <pc:docMk/>
            <pc:sldMk cId="1580816919" sldId="269"/>
            <ac:cxnSpMk id="13" creationId="{1F5DC8C3-BA5F-4EED-BB9A-A14272BD82A1}"/>
          </ac:cxnSpMkLst>
        </pc:cxnChg>
        <pc:cxnChg chg="add del">
          <ac:chgData name="Agarwal, Naina" userId="S::agar7618@stthomas.edu::73dfc8c0-3405-4c17-8bb6-02078404e407" providerId="AD" clId="Web-{26B67511-25BB-4008-B2DB-B95FE6431BCC}" dt="2022-11-30T05:58:53.252" v="422"/>
          <ac:cxnSpMkLst>
            <pc:docMk/>
            <pc:sldMk cId="1580816919" sldId="269"/>
            <ac:cxnSpMk id="17" creationId="{5A7EFE9C-DAE7-4ECA-BDB2-34E2534B8AB7}"/>
          </ac:cxnSpMkLst>
        </pc:cxnChg>
        <pc:cxnChg chg="add del">
          <ac:chgData name="Agarwal, Naina" userId="S::agar7618@stthomas.edu::73dfc8c0-3405-4c17-8bb6-02078404e407" providerId="AD" clId="Web-{26B67511-25BB-4008-B2DB-B95FE6431BCC}" dt="2022-11-30T05:59:52.223" v="425"/>
          <ac:cxnSpMkLst>
            <pc:docMk/>
            <pc:sldMk cId="1580816919" sldId="269"/>
            <ac:cxnSpMk id="26" creationId="{1F5DC8C3-BA5F-4EED-BB9A-A14272BD82A1}"/>
          </ac:cxnSpMkLst>
        </pc:cxnChg>
        <pc:cxnChg chg="add del">
          <ac:chgData name="Agarwal, Naina" userId="S::agar7618@stthomas.edu::73dfc8c0-3405-4c17-8bb6-02078404e407" providerId="AD" clId="Web-{26B67511-25BB-4008-B2DB-B95FE6431BCC}" dt="2022-11-30T05:59:52.223" v="425"/>
          <ac:cxnSpMkLst>
            <pc:docMk/>
            <pc:sldMk cId="1580816919" sldId="269"/>
            <ac:cxnSpMk id="30" creationId="{5A7EFE9C-DAE7-4ECA-BDB2-34E2534B8AB7}"/>
          </ac:cxnSpMkLst>
        </pc:cxnChg>
        <pc:cxnChg chg="add">
          <ac:chgData name="Agarwal, Naina" userId="S::agar7618@stthomas.edu::73dfc8c0-3405-4c17-8bb6-02078404e407" providerId="AD" clId="Web-{26B67511-25BB-4008-B2DB-B95FE6431BCC}" dt="2022-11-30T05:59:52.223" v="425"/>
          <ac:cxnSpMkLst>
            <pc:docMk/>
            <pc:sldMk cId="1580816919" sldId="269"/>
            <ac:cxnSpMk id="39" creationId="{1F5DC8C3-BA5F-4EED-BB9A-A14272BD82A1}"/>
          </ac:cxnSpMkLst>
        </pc:cxnChg>
        <pc:cxnChg chg="add">
          <ac:chgData name="Agarwal, Naina" userId="S::agar7618@stthomas.edu::73dfc8c0-3405-4c17-8bb6-02078404e407" providerId="AD" clId="Web-{26B67511-25BB-4008-B2DB-B95FE6431BCC}" dt="2022-11-30T05:59:52.223" v="425"/>
          <ac:cxnSpMkLst>
            <pc:docMk/>
            <pc:sldMk cId="1580816919" sldId="269"/>
            <ac:cxnSpMk id="45" creationId="{BB14AD1F-ADD5-46E7-966F-4C0290232FF9}"/>
          </ac:cxnSpMkLst>
        </pc:cxnChg>
      </pc:sldChg>
      <pc:sldChg chg="new del">
        <pc:chgData name="Agarwal, Naina" userId="S::agar7618@stthomas.edu::73dfc8c0-3405-4c17-8bb6-02078404e407" providerId="AD" clId="Web-{26B67511-25BB-4008-B2DB-B95FE6431BCC}" dt="2022-11-30T06:04:19.249" v="438"/>
        <pc:sldMkLst>
          <pc:docMk/>
          <pc:sldMk cId="2081732402" sldId="270"/>
        </pc:sldMkLst>
      </pc:sldChg>
      <pc:sldChg chg="addSp delSp modSp add replId">
        <pc:chgData name="Agarwal, Naina" userId="S::agar7618@stthomas.edu::73dfc8c0-3405-4c17-8bb6-02078404e407" providerId="AD" clId="Web-{26B67511-25BB-4008-B2DB-B95FE6431BCC}" dt="2022-11-30T06:05:17.204" v="453" actId="14100"/>
        <pc:sldMkLst>
          <pc:docMk/>
          <pc:sldMk cId="3751749771" sldId="271"/>
        </pc:sldMkLst>
        <pc:spChg chg="mod">
          <ac:chgData name="Agarwal, Naina" userId="S::agar7618@stthomas.edu::73dfc8c0-3405-4c17-8bb6-02078404e407" providerId="AD" clId="Web-{26B67511-25BB-4008-B2DB-B95FE6431BCC}" dt="2022-11-30T06:04:33.218" v="449" actId="20577"/>
          <ac:spMkLst>
            <pc:docMk/>
            <pc:sldMk cId="3751749771" sldId="271"/>
            <ac:spMk id="2" creationId="{845F673A-B5D7-6F37-19ED-800F987DD887}"/>
          </ac:spMkLst>
        </pc:spChg>
        <pc:picChg chg="add mod">
          <ac:chgData name="Agarwal, Naina" userId="S::agar7618@stthomas.edu::73dfc8c0-3405-4c17-8bb6-02078404e407" providerId="AD" clId="Web-{26B67511-25BB-4008-B2DB-B95FE6431BCC}" dt="2022-11-30T06:05:17.204" v="453" actId="14100"/>
          <ac:picMkLst>
            <pc:docMk/>
            <pc:sldMk cId="3751749771" sldId="271"/>
            <ac:picMk id="3" creationId="{64D44477-736C-6475-ECBC-7B5C0EB0D7C3}"/>
          </ac:picMkLst>
        </pc:picChg>
        <pc:picChg chg="del">
          <ac:chgData name="Agarwal, Naina" userId="S::agar7618@stthomas.edu::73dfc8c0-3405-4c17-8bb6-02078404e407" providerId="AD" clId="Web-{26B67511-25BB-4008-B2DB-B95FE6431BCC}" dt="2022-11-30T06:04:53.641" v="450"/>
          <ac:picMkLst>
            <pc:docMk/>
            <pc:sldMk cId="3751749771" sldId="271"/>
            <ac:picMk id="5" creationId="{66DFE059-575C-29BE-2C0B-042C252F4CA9}"/>
          </ac:picMkLst>
        </pc:picChg>
      </pc:sldChg>
      <pc:sldChg chg="addSp delSp modSp add replId">
        <pc:chgData name="Agarwal, Naina" userId="S::agar7618@stthomas.edu::73dfc8c0-3405-4c17-8bb6-02078404e407" providerId="AD" clId="Web-{26B67511-25BB-4008-B2DB-B95FE6431BCC}" dt="2022-11-30T06:08:03.007" v="473" actId="14100"/>
        <pc:sldMkLst>
          <pc:docMk/>
          <pc:sldMk cId="4192927041" sldId="272"/>
        </pc:sldMkLst>
        <pc:spChg chg="mod">
          <ac:chgData name="Agarwal, Naina" userId="S::agar7618@stthomas.edu::73dfc8c0-3405-4c17-8bb6-02078404e407" providerId="AD" clId="Web-{26B67511-25BB-4008-B2DB-B95FE6431BCC}" dt="2022-11-30T06:07:15.380" v="467" actId="20577"/>
          <ac:spMkLst>
            <pc:docMk/>
            <pc:sldMk cId="4192927041" sldId="272"/>
            <ac:spMk id="2" creationId="{845F673A-B5D7-6F37-19ED-800F987DD887}"/>
          </ac:spMkLst>
        </pc:spChg>
        <pc:picChg chg="del">
          <ac:chgData name="Agarwal, Naina" userId="S::agar7618@stthomas.edu::73dfc8c0-3405-4c17-8bb6-02078404e407" providerId="AD" clId="Web-{26B67511-25BB-4008-B2DB-B95FE6431BCC}" dt="2022-11-30T06:07:19.693" v="468"/>
          <ac:picMkLst>
            <pc:docMk/>
            <pc:sldMk cId="4192927041" sldId="272"/>
            <ac:picMk id="3" creationId="{64D44477-736C-6475-ECBC-7B5C0EB0D7C3}"/>
          </ac:picMkLst>
        </pc:picChg>
        <pc:picChg chg="add mod">
          <ac:chgData name="Agarwal, Naina" userId="S::agar7618@stthomas.edu::73dfc8c0-3405-4c17-8bb6-02078404e407" providerId="AD" clId="Web-{26B67511-25BB-4008-B2DB-B95FE6431BCC}" dt="2022-11-30T06:08:03.007" v="473" actId="14100"/>
          <ac:picMkLst>
            <pc:docMk/>
            <pc:sldMk cId="4192927041" sldId="272"/>
            <ac:picMk id="5" creationId="{6BC0C9AD-4B79-40FE-400A-E97132C4AD4F}"/>
          </ac:picMkLst>
        </pc:picChg>
      </pc:sldChg>
      <pc:sldChg chg="addSp delSp modSp add replId">
        <pc:chgData name="Agarwal, Naina" userId="S::agar7618@stthomas.edu::73dfc8c0-3405-4c17-8bb6-02078404e407" providerId="AD" clId="Web-{26B67511-25BB-4008-B2DB-B95FE6431BCC}" dt="2022-11-30T06:09:57.781" v="486" actId="1076"/>
        <pc:sldMkLst>
          <pc:docMk/>
          <pc:sldMk cId="3710981093" sldId="273"/>
        </pc:sldMkLst>
        <pc:spChg chg="mod">
          <ac:chgData name="Agarwal, Naina" userId="S::agar7618@stthomas.edu::73dfc8c0-3405-4c17-8bb6-02078404e407" providerId="AD" clId="Web-{26B67511-25BB-4008-B2DB-B95FE6431BCC}" dt="2022-11-30T06:08:57.900" v="479" actId="20577"/>
          <ac:spMkLst>
            <pc:docMk/>
            <pc:sldMk cId="3710981093" sldId="273"/>
            <ac:spMk id="2" creationId="{845F673A-B5D7-6F37-19ED-800F987DD887}"/>
          </ac:spMkLst>
        </pc:spChg>
        <pc:picChg chg="add mod">
          <ac:chgData name="Agarwal, Naina" userId="S::agar7618@stthomas.edu::73dfc8c0-3405-4c17-8bb6-02078404e407" providerId="AD" clId="Web-{26B67511-25BB-4008-B2DB-B95FE6431BCC}" dt="2022-11-30T06:09:57.781" v="486" actId="1076"/>
          <ac:picMkLst>
            <pc:docMk/>
            <pc:sldMk cId="3710981093" sldId="273"/>
            <ac:picMk id="3" creationId="{6A00E9F6-1392-CC81-E2D5-C3DE72647A6E}"/>
          </ac:picMkLst>
        </pc:picChg>
        <pc:picChg chg="del mod">
          <ac:chgData name="Agarwal, Naina" userId="S::agar7618@stthomas.edu::73dfc8c0-3405-4c17-8bb6-02078404e407" providerId="AD" clId="Web-{26B67511-25BB-4008-B2DB-B95FE6431BCC}" dt="2022-11-30T06:09:03.826" v="481"/>
          <ac:picMkLst>
            <pc:docMk/>
            <pc:sldMk cId="3710981093" sldId="273"/>
            <ac:picMk id="5" creationId="{6BC0C9AD-4B79-40FE-400A-E97132C4AD4F}"/>
          </ac:picMkLst>
        </pc:picChg>
      </pc:sldChg>
      <pc:sldChg chg="addSp delSp modSp add mod replId setBg">
        <pc:chgData name="Agarwal, Naina" userId="S::agar7618@stthomas.edu::73dfc8c0-3405-4c17-8bb6-02078404e407" providerId="AD" clId="Web-{26B67511-25BB-4008-B2DB-B95FE6431BCC}" dt="2022-11-30T06:10:51.408" v="493"/>
        <pc:sldMkLst>
          <pc:docMk/>
          <pc:sldMk cId="3502228685" sldId="274"/>
        </pc:sldMkLst>
        <pc:spChg chg="mod">
          <ac:chgData name="Agarwal, Naina" userId="S::agar7618@stthomas.edu::73dfc8c0-3405-4c17-8bb6-02078404e407" providerId="AD" clId="Web-{26B67511-25BB-4008-B2DB-B95FE6431BCC}" dt="2022-11-30T06:10:51.408" v="493"/>
          <ac:spMkLst>
            <pc:docMk/>
            <pc:sldMk cId="3502228685" sldId="274"/>
            <ac:spMk id="2" creationId="{B3D7750C-2F73-7946-0AC0-5281974C99EE}"/>
          </ac:spMkLst>
        </pc:spChg>
        <pc:spChg chg="del">
          <ac:chgData name="Agarwal, Naina" userId="S::agar7618@stthomas.edu::73dfc8c0-3405-4c17-8bb6-02078404e407" providerId="AD" clId="Web-{26B67511-25BB-4008-B2DB-B95FE6431BCC}" dt="2022-11-30T06:10:51.408" v="493"/>
          <ac:spMkLst>
            <pc:docMk/>
            <pc:sldMk cId="3502228685" sldId="274"/>
            <ac:spMk id="3" creationId="{732CD112-E067-913F-AEBC-D32A6759BF31}"/>
          </ac:spMkLst>
        </pc:spChg>
        <pc:spChg chg="mod">
          <ac:chgData name="Agarwal, Naina" userId="S::agar7618@stthomas.edu::73dfc8c0-3405-4c17-8bb6-02078404e407" providerId="AD" clId="Web-{26B67511-25BB-4008-B2DB-B95FE6431BCC}" dt="2022-11-30T06:10:51.408" v="493"/>
          <ac:spMkLst>
            <pc:docMk/>
            <pc:sldMk cId="3502228685" sldId="274"/>
            <ac:spMk id="4" creationId="{B12C68EE-9B87-74E4-3F7A-E82F790F55F7}"/>
          </ac:spMkLst>
        </pc:spChg>
        <pc:spChg chg="add">
          <ac:chgData name="Agarwal, Naina" userId="S::agar7618@stthomas.edu::73dfc8c0-3405-4c17-8bb6-02078404e407" providerId="AD" clId="Web-{26B67511-25BB-4008-B2DB-B95FE6431BCC}" dt="2022-11-30T06:10:51.408" v="493"/>
          <ac:spMkLst>
            <pc:docMk/>
            <pc:sldMk cId="3502228685" sldId="274"/>
            <ac:spMk id="11" creationId="{39E3965E-AC41-4711-9D10-E25ABB132D86}"/>
          </ac:spMkLst>
        </pc:spChg>
        <pc:spChg chg="add">
          <ac:chgData name="Agarwal, Naina" userId="S::agar7618@stthomas.edu::73dfc8c0-3405-4c17-8bb6-02078404e407" providerId="AD" clId="Web-{26B67511-25BB-4008-B2DB-B95FE6431BCC}" dt="2022-11-30T06:10:51.408" v="493"/>
          <ac:spMkLst>
            <pc:docMk/>
            <pc:sldMk cId="3502228685" sldId="274"/>
            <ac:spMk id="15" creationId="{EE362070-691D-44DB-98D4-BC61774B0E61}"/>
          </ac:spMkLst>
        </pc:spChg>
        <pc:spChg chg="add">
          <ac:chgData name="Agarwal, Naina" userId="S::agar7618@stthomas.edu::73dfc8c0-3405-4c17-8bb6-02078404e407" providerId="AD" clId="Web-{26B67511-25BB-4008-B2DB-B95FE6431BCC}" dt="2022-11-30T06:10:51.408" v="493"/>
          <ac:spMkLst>
            <pc:docMk/>
            <pc:sldMk cId="3502228685" sldId="274"/>
            <ac:spMk id="19" creationId="{32DB1480-5B24-4B37-B70E-C74945DD914E}"/>
          </ac:spMkLst>
        </pc:spChg>
        <pc:picChg chg="add">
          <ac:chgData name="Agarwal, Naina" userId="S::agar7618@stthomas.edu::73dfc8c0-3405-4c17-8bb6-02078404e407" providerId="AD" clId="Web-{26B67511-25BB-4008-B2DB-B95FE6431BCC}" dt="2022-11-30T06:10:51.408" v="493"/>
          <ac:picMkLst>
            <pc:docMk/>
            <pc:sldMk cId="3502228685" sldId="274"/>
            <ac:picMk id="8" creationId="{B613992C-6814-A459-C261-CC6B255622CD}"/>
          </ac:picMkLst>
        </pc:picChg>
        <pc:cxnChg chg="add">
          <ac:chgData name="Agarwal, Naina" userId="S::agar7618@stthomas.edu::73dfc8c0-3405-4c17-8bb6-02078404e407" providerId="AD" clId="Web-{26B67511-25BB-4008-B2DB-B95FE6431BCC}" dt="2022-11-30T06:10:51.408" v="493"/>
          <ac:cxnSpMkLst>
            <pc:docMk/>
            <pc:sldMk cId="3502228685" sldId="274"/>
            <ac:cxnSpMk id="13" creationId="{1F5DC8C3-BA5F-4EED-BB9A-A14272BD82A1}"/>
          </ac:cxnSpMkLst>
        </pc:cxnChg>
        <pc:cxnChg chg="add">
          <ac:chgData name="Agarwal, Naina" userId="S::agar7618@stthomas.edu::73dfc8c0-3405-4c17-8bb6-02078404e407" providerId="AD" clId="Web-{26B67511-25BB-4008-B2DB-B95FE6431BCC}" dt="2022-11-30T06:10:51.408" v="493"/>
          <ac:cxnSpMkLst>
            <pc:docMk/>
            <pc:sldMk cId="3502228685" sldId="274"/>
            <ac:cxnSpMk id="17" creationId="{5A7EFE9C-DAE7-4ECA-BDB2-34E2534B8AB7}"/>
          </ac:cxnSpMkLst>
        </pc:cxnChg>
      </pc:sldChg>
      <pc:sldChg chg="modSp new">
        <pc:chgData name="Agarwal, Naina" userId="S::agar7618@stthomas.edu::73dfc8c0-3405-4c17-8bb6-02078404e407" providerId="AD" clId="Web-{26B67511-25BB-4008-B2DB-B95FE6431BCC}" dt="2022-11-30T06:23:01.787" v="563" actId="20577"/>
        <pc:sldMkLst>
          <pc:docMk/>
          <pc:sldMk cId="402588456" sldId="275"/>
        </pc:sldMkLst>
        <pc:spChg chg="mod">
          <ac:chgData name="Agarwal, Naina" userId="S::agar7618@stthomas.edu::73dfc8c0-3405-4c17-8bb6-02078404e407" providerId="AD" clId="Web-{26B67511-25BB-4008-B2DB-B95FE6431BCC}" dt="2022-11-30T06:23:01.787" v="563" actId="20577"/>
          <ac:spMkLst>
            <pc:docMk/>
            <pc:sldMk cId="402588456" sldId="275"/>
            <ac:spMk id="2" creationId="{2B555166-DB51-453E-4C9B-FD8BC1880339}"/>
          </ac:spMkLst>
        </pc:spChg>
      </pc:sldChg>
      <pc:sldChg chg="modSp new">
        <pc:chgData name="Agarwal, Naina" userId="S::agar7618@stthomas.edu::73dfc8c0-3405-4c17-8bb6-02078404e407" providerId="AD" clId="Web-{26B67511-25BB-4008-B2DB-B95FE6431BCC}" dt="2022-11-30T06:23:49.586" v="569" actId="20577"/>
        <pc:sldMkLst>
          <pc:docMk/>
          <pc:sldMk cId="4182809459" sldId="276"/>
        </pc:sldMkLst>
        <pc:spChg chg="mod">
          <ac:chgData name="Agarwal, Naina" userId="S::agar7618@stthomas.edu::73dfc8c0-3405-4c17-8bb6-02078404e407" providerId="AD" clId="Web-{26B67511-25BB-4008-B2DB-B95FE6431BCC}" dt="2022-11-30T06:23:49.586" v="569" actId="20577"/>
          <ac:spMkLst>
            <pc:docMk/>
            <pc:sldMk cId="4182809459" sldId="276"/>
            <ac:spMk id="2" creationId="{6D90EF73-64F3-62FD-82DF-927EEF5DFAF0}"/>
          </ac:spMkLst>
        </pc:spChg>
      </pc:sldChg>
    </pc:docChg>
  </pc:docChgLst>
  <pc:docChgLst>
    <pc:chgData name="Patil, Mahider Reddy" userId="S::pati4135@stthomas.edu::a5e59405-ac36-49c8-ba75-2b7ab7a404b5" providerId="AD" clId="Web-{95583424-1636-4E86-B547-BAB3B1DE8CE2}"/>
    <pc:docChg chg="addSld modSld">
      <pc:chgData name="Patil, Mahider Reddy" userId="S::pati4135@stthomas.edu::a5e59405-ac36-49c8-ba75-2b7ab7a404b5" providerId="AD" clId="Web-{95583424-1636-4E86-B547-BAB3B1DE8CE2}" dt="2022-12-06T20:00:47.944" v="211" actId="1076"/>
      <pc:docMkLst>
        <pc:docMk/>
      </pc:docMkLst>
      <pc:sldChg chg="addSp modSp">
        <pc:chgData name="Patil, Mahider Reddy" userId="S::pati4135@stthomas.edu::a5e59405-ac36-49c8-ba75-2b7ab7a404b5" providerId="AD" clId="Web-{95583424-1636-4E86-B547-BAB3B1DE8CE2}" dt="2022-12-06T18:40:11.296" v="83" actId="14100"/>
        <pc:sldMkLst>
          <pc:docMk/>
          <pc:sldMk cId="2217575173" sldId="266"/>
        </pc:sldMkLst>
        <pc:picChg chg="add mod">
          <ac:chgData name="Patil, Mahider Reddy" userId="S::pati4135@stthomas.edu::a5e59405-ac36-49c8-ba75-2b7ab7a404b5" providerId="AD" clId="Web-{95583424-1636-4E86-B547-BAB3B1DE8CE2}" dt="2022-12-06T18:40:11.296" v="83" actId="14100"/>
          <ac:picMkLst>
            <pc:docMk/>
            <pc:sldMk cId="2217575173" sldId="266"/>
            <ac:picMk id="3" creationId="{F9586B35-3BBD-1620-27E7-097BE3EA4937}"/>
          </ac:picMkLst>
        </pc:picChg>
        <pc:picChg chg="add mod">
          <ac:chgData name="Patil, Mahider Reddy" userId="S::pati4135@stthomas.edu::a5e59405-ac36-49c8-ba75-2b7ab7a404b5" providerId="AD" clId="Web-{95583424-1636-4E86-B547-BAB3B1DE8CE2}" dt="2022-12-06T18:39:59.952" v="81" actId="14100"/>
          <ac:picMkLst>
            <pc:docMk/>
            <pc:sldMk cId="2217575173" sldId="266"/>
            <ac:picMk id="5" creationId="{1BDCDD6E-3778-3D9F-2801-E6877A6175DB}"/>
          </ac:picMkLst>
        </pc:picChg>
      </pc:sldChg>
      <pc:sldChg chg="modSp">
        <pc:chgData name="Patil, Mahider Reddy" userId="S::pati4135@stthomas.edu::a5e59405-ac36-49c8-ba75-2b7ab7a404b5" providerId="AD" clId="Web-{95583424-1636-4E86-B547-BAB3B1DE8CE2}" dt="2022-12-06T19:06:55.988" v="97" actId="20577"/>
        <pc:sldMkLst>
          <pc:docMk/>
          <pc:sldMk cId="799951899" sldId="267"/>
        </pc:sldMkLst>
        <pc:spChg chg="mod">
          <ac:chgData name="Patil, Mahider Reddy" userId="S::pati4135@stthomas.edu::a5e59405-ac36-49c8-ba75-2b7ab7a404b5" providerId="AD" clId="Web-{95583424-1636-4E86-B547-BAB3B1DE8CE2}" dt="2022-12-06T19:06:55.988" v="97" actId="20577"/>
          <ac:spMkLst>
            <pc:docMk/>
            <pc:sldMk cId="799951899" sldId="267"/>
            <ac:spMk id="3" creationId="{732CD112-E067-913F-AEBC-D32A6759BF31}"/>
          </ac:spMkLst>
        </pc:spChg>
      </pc:sldChg>
      <pc:sldChg chg="modSp">
        <pc:chgData name="Patil, Mahider Reddy" userId="S::pati4135@stthomas.edu::a5e59405-ac36-49c8-ba75-2b7ab7a404b5" providerId="AD" clId="Web-{95583424-1636-4E86-B547-BAB3B1DE8CE2}" dt="2022-12-06T18:12:15.056" v="43" actId="20577"/>
        <pc:sldMkLst>
          <pc:docMk/>
          <pc:sldMk cId="897533653" sldId="268"/>
        </pc:sldMkLst>
        <pc:spChg chg="mod">
          <ac:chgData name="Patil, Mahider Reddy" userId="S::pati4135@stthomas.edu::a5e59405-ac36-49c8-ba75-2b7ab7a404b5" providerId="AD" clId="Web-{95583424-1636-4E86-B547-BAB3B1DE8CE2}" dt="2022-12-06T18:12:15.056" v="43" actId="20577"/>
          <ac:spMkLst>
            <pc:docMk/>
            <pc:sldMk cId="897533653" sldId="268"/>
            <ac:spMk id="1158" creationId="{A482F0B8-B26A-E53C-A57F-CE5EAD2DDDFD}"/>
          </ac:spMkLst>
        </pc:spChg>
      </pc:sldChg>
      <pc:sldChg chg="addSp modSp mod setBg">
        <pc:chgData name="Patil, Mahider Reddy" userId="S::pati4135@stthomas.edu::a5e59405-ac36-49c8-ba75-2b7ab7a404b5" providerId="AD" clId="Web-{95583424-1636-4E86-B547-BAB3B1DE8CE2}" dt="2022-12-06T19:08:14.052" v="100"/>
        <pc:sldMkLst>
          <pc:docMk/>
          <pc:sldMk cId="402588456" sldId="275"/>
        </pc:sldMkLst>
        <pc:spChg chg="mod">
          <ac:chgData name="Patil, Mahider Reddy" userId="S::pati4135@stthomas.edu::a5e59405-ac36-49c8-ba75-2b7ab7a404b5" providerId="AD" clId="Web-{95583424-1636-4E86-B547-BAB3B1DE8CE2}" dt="2022-12-06T19:08:14.052" v="100"/>
          <ac:spMkLst>
            <pc:docMk/>
            <pc:sldMk cId="402588456" sldId="275"/>
            <ac:spMk id="2" creationId="{2B555166-DB51-453E-4C9B-FD8BC1880339}"/>
          </ac:spMkLst>
        </pc:spChg>
        <pc:spChg chg="mod ord">
          <ac:chgData name="Patil, Mahider Reddy" userId="S::pati4135@stthomas.edu::a5e59405-ac36-49c8-ba75-2b7ab7a404b5" providerId="AD" clId="Web-{95583424-1636-4E86-B547-BAB3B1DE8CE2}" dt="2022-12-06T19:08:14.052" v="100"/>
          <ac:spMkLst>
            <pc:docMk/>
            <pc:sldMk cId="402588456" sldId="275"/>
            <ac:spMk id="4" creationId="{069C8947-2DD7-6D69-C843-3C7484B27F29}"/>
          </ac:spMkLst>
        </pc:spChg>
        <pc:spChg chg="add">
          <ac:chgData name="Patil, Mahider Reddy" userId="S::pati4135@stthomas.edu::a5e59405-ac36-49c8-ba75-2b7ab7a404b5" providerId="AD" clId="Web-{95583424-1636-4E86-B547-BAB3B1DE8CE2}" dt="2022-12-06T19:08:14.052" v="100"/>
          <ac:spMkLst>
            <pc:docMk/>
            <pc:sldMk cId="402588456" sldId="275"/>
            <ac:spMk id="14" creationId="{39E3965E-AC41-4711-9D10-E25ABB132D86}"/>
          </ac:spMkLst>
        </pc:spChg>
        <pc:spChg chg="add">
          <ac:chgData name="Patil, Mahider Reddy" userId="S::pati4135@stthomas.edu::a5e59405-ac36-49c8-ba75-2b7ab7a404b5" providerId="AD" clId="Web-{95583424-1636-4E86-B547-BAB3B1DE8CE2}" dt="2022-12-06T19:08:14.052" v="100"/>
          <ac:spMkLst>
            <pc:docMk/>
            <pc:sldMk cId="402588456" sldId="275"/>
            <ac:spMk id="18" creationId="{33428ACC-71EC-4171-9527-10983BA6B41D}"/>
          </ac:spMkLst>
        </pc:spChg>
        <pc:spChg chg="add">
          <ac:chgData name="Patil, Mahider Reddy" userId="S::pati4135@stthomas.edu::a5e59405-ac36-49c8-ba75-2b7ab7a404b5" providerId="AD" clId="Web-{95583424-1636-4E86-B547-BAB3B1DE8CE2}" dt="2022-12-06T19:08:14.052" v="100"/>
          <ac:spMkLst>
            <pc:docMk/>
            <pc:sldMk cId="402588456" sldId="275"/>
            <ac:spMk id="22" creationId="{8D4480B4-953D-41FA-9052-09AB3A026947}"/>
          </ac:spMkLst>
        </pc:spChg>
        <pc:picChg chg="mod">
          <ac:chgData name="Patil, Mahider Reddy" userId="S::pati4135@stthomas.edu::a5e59405-ac36-49c8-ba75-2b7ab7a404b5" providerId="AD" clId="Web-{95583424-1636-4E86-B547-BAB3B1DE8CE2}" dt="2022-12-06T19:08:14.052" v="100"/>
          <ac:picMkLst>
            <pc:docMk/>
            <pc:sldMk cId="402588456" sldId="275"/>
            <ac:picMk id="9" creationId="{4F186B68-60D9-2628-0FD2-3C847C7D0389}"/>
          </ac:picMkLst>
        </pc:picChg>
        <pc:cxnChg chg="add">
          <ac:chgData name="Patil, Mahider Reddy" userId="S::pati4135@stthomas.edu::a5e59405-ac36-49c8-ba75-2b7ab7a404b5" providerId="AD" clId="Web-{95583424-1636-4E86-B547-BAB3B1DE8CE2}" dt="2022-12-06T19:08:14.052" v="100"/>
          <ac:cxnSpMkLst>
            <pc:docMk/>
            <pc:sldMk cId="402588456" sldId="275"/>
            <ac:cxnSpMk id="16" creationId="{1F5DC8C3-BA5F-4EED-BB9A-A14272BD82A1}"/>
          </ac:cxnSpMkLst>
        </pc:cxnChg>
        <pc:cxnChg chg="add">
          <ac:chgData name="Patil, Mahider Reddy" userId="S::pati4135@stthomas.edu::a5e59405-ac36-49c8-ba75-2b7ab7a404b5" providerId="AD" clId="Web-{95583424-1636-4E86-B547-BAB3B1DE8CE2}" dt="2022-12-06T19:08:14.052" v="100"/>
          <ac:cxnSpMkLst>
            <pc:docMk/>
            <pc:sldMk cId="402588456" sldId="275"/>
            <ac:cxnSpMk id="20" creationId="{BA22713B-ABB6-4391-97F9-0449A2B9B664}"/>
          </ac:cxnSpMkLst>
        </pc:cxnChg>
      </pc:sldChg>
      <pc:sldChg chg="addSp delSp modSp mod setBg">
        <pc:chgData name="Patil, Mahider Reddy" userId="S::pati4135@stthomas.edu::a5e59405-ac36-49c8-ba75-2b7ab7a404b5" providerId="AD" clId="Web-{95583424-1636-4E86-B547-BAB3B1DE8CE2}" dt="2022-12-06T19:07:45.520" v="99"/>
        <pc:sldMkLst>
          <pc:docMk/>
          <pc:sldMk cId="4182809459" sldId="276"/>
        </pc:sldMkLst>
        <pc:spChg chg="mod">
          <ac:chgData name="Patil, Mahider Reddy" userId="S::pati4135@stthomas.edu::a5e59405-ac36-49c8-ba75-2b7ab7a404b5" providerId="AD" clId="Web-{95583424-1636-4E86-B547-BAB3B1DE8CE2}" dt="2022-12-06T19:07:45.520" v="99"/>
          <ac:spMkLst>
            <pc:docMk/>
            <pc:sldMk cId="4182809459" sldId="276"/>
            <ac:spMk id="2" creationId="{6D90EF73-64F3-62FD-82DF-927EEF5DFAF0}"/>
          </ac:spMkLst>
        </pc:spChg>
        <pc:spChg chg="del">
          <ac:chgData name="Patil, Mahider Reddy" userId="S::pati4135@stthomas.edu::a5e59405-ac36-49c8-ba75-2b7ab7a404b5" providerId="AD" clId="Web-{95583424-1636-4E86-B547-BAB3B1DE8CE2}" dt="2022-12-06T18:36:10.244" v="71"/>
          <ac:spMkLst>
            <pc:docMk/>
            <pc:sldMk cId="4182809459" sldId="276"/>
            <ac:spMk id="3" creationId="{2D9755B8-65C5-4AA3-476E-689FB3730DFB}"/>
          </ac:spMkLst>
        </pc:spChg>
        <pc:spChg chg="mod">
          <ac:chgData name="Patil, Mahider Reddy" userId="S::pati4135@stthomas.edu::a5e59405-ac36-49c8-ba75-2b7ab7a404b5" providerId="AD" clId="Web-{95583424-1636-4E86-B547-BAB3B1DE8CE2}" dt="2022-12-06T19:07:45.520" v="99"/>
          <ac:spMkLst>
            <pc:docMk/>
            <pc:sldMk cId="4182809459" sldId="276"/>
            <ac:spMk id="4" creationId="{5123A77B-8042-13EE-48AE-C0867715550D}"/>
          </ac:spMkLst>
        </pc:spChg>
        <pc:spChg chg="add">
          <ac:chgData name="Patil, Mahider Reddy" userId="S::pati4135@stthomas.edu::a5e59405-ac36-49c8-ba75-2b7ab7a404b5" providerId="AD" clId="Web-{95583424-1636-4E86-B547-BAB3B1DE8CE2}" dt="2022-12-06T18:36:37.495" v="72"/>
          <ac:spMkLst>
            <pc:docMk/>
            <pc:sldMk cId="4182809459" sldId="276"/>
            <ac:spMk id="9" creationId="{4D8D5493-018F-B910-4F3D-1C698F5ECD9C}"/>
          </ac:spMkLst>
        </pc:spChg>
        <pc:spChg chg="add">
          <ac:chgData name="Patil, Mahider Reddy" userId="S::pati4135@stthomas.edu::a5e59405-ac36-49c8-ba75-2b7ab7a404b5" providerId="AD" clId="Web-{95583424-1636-4E86-B547-BAB3B1DE8CE2}" dt="2022-12-06T18:36:37.495" v="72"/>
          <ac:spMkLst>
            <pc:docMk/>
            <pc:sldMk cId="4182809459" sldId="276"/>
            <ac:spMk id="12" creationId="{0AB6E427-3F73-4C06-A5D5-AE52C3883B50}"/>
          </ac:spMkLst>
        </pc:spChg>
        <pc:spChg chg="add">
          <ac:chgData name="Patil, Mahider Reddy" userId="S::pati4135@stthomas.edu::a5e59405-ac36-49c8-ba75-2b7ab7a404b5" providerId="AD" clId="Web-{95583424-1636-4E86-B547-BAB3B1DE8CE2}" dt="2022-12-06T18:36:37.495" v="72"/>
          <ac:spMkLst>
            <pc:docMk/>
            <pc:sldMk cId="4182809459" sldId="276"/>
            <ac:spMk id="14" creationId="{D8C9BDAA-0390-4B39-9B5C-BC95E5120DA4}"/>
          </ac:spMkLst>
        </pc:spChg>
        <pc:spChg chg="del">
          <ac:chgData name="Patil, Mahider Reddy" userId="S::pati4135@stthomas.edu::a5e59405-ac36-49c8-ba75-2b7ab7a404b5" providerId="AD" clId="Web-{95583424-1636-4E86-B547-BAB3B1DE8CE2}" dt="2022-12-06T19:07:45.520" v="99"/>
          <ac:spMkLst>
            <pc:docMk/>
            <pc:sldMk cId="4182809459" sldId="276"/>
            <ac:spMk id="47" creationId="{39E3965E-AC41-4711-9D10-E25ABB132D86}"/>
          </ac:spMkLst>
        </pc:spChg>
        <pc:spChg chg="del">
          <ac:chgData name="Patil, Mahider Reddy" userId="S::pati4135@stthomas.edu::a5e59405-ac36-49c8-ba75-2b7ab7a404b5" providerId="AD" clId="Web-{95583424-1636-4E86-B547-BAB3B1DE8CE2}" dt="2022-12-06T19:07:45.520" v="99"/>
          <ac:spMkLst>
            <pc:docMk/>
            <pc:sldMk cId="4182809459" sldId="276"/>
            <ac:spMk id="51" creationId="{33428ACC-71EC-4171-9527-10983BA6B41D}"/>
          </ac:spMkLst>
        </pc:spChg>
        <pc:spChg chg="del">
          <ac:chgData name="Patil, Mahider Reddy" userId="S::pati4135@stthomas.edu::a5e59405-ac36-49c8-ba75-2b7ab7a404b5" providerId="AD" clId="Web-{95583424-1636-4E86-B547-BAB3B1DE8CE2}" dt="2022-12-06T19:07:45.520" v="99"/>
          <ac:spMkLst>
            <pc:docMk/>
            <pc:sldMk cId="4182809459" sldId="276"/>
            <ac:spMk id="55" creationId="{8D4480B4-953D-41FA-9052-09AB3A026947}"/>
          </ac:spMkLst>
        </pc:spChg>
        <pc:spChg chg="add">
          <ac:chgData name="Patil, Mahider Reddy" userId="S::pati4135@stthomas.edu::a5e59405-ac36-49c8-ba75-2b7ab7a404b5" providerId="AD" clId="Web-{95583424-1636-4E86-B547-BAB3B1DE8CE2}" dt="2022-12-06T19:07:45.520" v="99"/>
          <ac:spMkLst>
            <pc:docMk/>
            <pc:sldMk cId="4182809459" sldId="276"/>
            <ac:spMk id="60" creationId="{39E3965E-AC41-4711-9D10-E25ABB132D86}"/>
          </ac:spMkLst>
        </pc:spChg>
        <pc:spChg chg="add">
          <ac:chgData name="Patil, Mahider Reddy" userId="S::pati4135@stthomas.edu::a5e59405-ac36-49c8-ba75-2b7ab7a404b5" providerId="AD" clId="Web-{95583424-1636-4E86-B547-BAB3B1DE8CE2}" dt="2022-12-06T19:07:45.520" v="99"/>
          <ac:spMkLst>
            <pc:docMk/>
            <pc:sldMk cId="4182809459" sldId="276"/>
            <ac:spMk id="64" creationId="{B4D0E555-16F6-44D0-BF56-AF5FF5BDE9D6}"/>
          </ac:spMkLst>
        </pc:spChg>
        <pc:spChg chg="add">
          <ac:chgData name="Patil, Mahider Reddy" userId="S::pati4135@stthomas.edu::a5e59405-ac36-49c8-ba75-2b7ab7a404b5" providerId="AD" clId="Web-{95583424-1636-4E86-B547-BAB3B1DE8CE2}" dt="2022-12-06T19:07:45.520" v="99"/>
          <ac:spMkLst>
            <pc:docMk/>
            <pc:sldMk cId="4182809459" sldId="276"/>
            <ac:spMk id="66" creationId="{8117041D-1A7B-4ECA-AB68-3CFDB6726B8E}"/>
          </ac:spMkLst>
        </pc:spChg>
        <pc:picChg chg="mod">
          <ac:chgData name="Patil, Mahider Reddy" userId="S::pati4135@stthomas.edu::a5e59405-ac36-49c8-ba75-2b7ab7a404b5" providerId="AD" clId="Web-{95583424-1636-4E86-B547-BAB3B1DE8CE2}" dt="2022-12-06T19:07:45.520" v="99"/>
          <ac:picMkLst>
            <pc:docMk/>
            <pc:sldMk cId="4182809459" sldId="276"/>
            <ac:picMk id="3" creationId="{F0C1A0FF-1A88-7CB9-6AB1-FBFDC4789777}"/>
          </ac:picMkLst>
        </pc:picChg>
        <pc:picChg chg="add mod ord">
          <ac:chgData name="Patil, Mahider Reddy" userId="S::pati4135@stthomas.edu::a5e59405-ac36-49c8-ba75-2b7ab7a404b5" providerId="AD" clId="Web-{95583424-1636-4E86-B547-BAB3B1DE8CE2}" dt="2022-12-06T18:36:37.495" v="72"/>
          <ac:picMkLst>
            <pc:docMk/>
            <pc:sldMk cId="4182809459" sldId="276"/>
            <ac:picMk id="5" creationId="{CE825865-E08C-E76B-C5EA-E2F1253936AC}"/>
          </ac:picMkLst>
        </pc:picChg>
        <pc:cxnChg chg="add">
          <ac:chgData name="Patil, Mahider Reddy" userId="S::pati4135@stthomas.edu::a5e59405-ac36-49c8-ba75-2b7ab7a404b5" providerId="AD" clId="Web-{95583424-1636-4E86-B547-BAB3B1DE8CE2}" dt="2022-12-06T18:36:37.495" v="72"/>
          <ac:cxnSpMkLst>
            <pc:docMk/>
            <pc:sldMk cId="4182809459" sldId="276"/>
            <ac:cxnSpMk id="16" creationId="{E04A321A-A039-4720-87B4-66A4210E0D57}"/>
          </ac:cxnSpMkLst>
        </pc:cxnChg>
        <pc:cxnChg chg="del">
          <ac:chgData name="Patil, Mahider Reddy" userId="S::pati4135@stthomas.edu::a5e59405-ac36-49c8-ba75-2b7ab7a404b5" providerId="AD" clId="Web-{95583424-1636-4E86-B547-BAB3B1DE8CE2}" dt="2022-12-06T19:07:45.520" v="99"/>
          <ac:cxnSpMkLst>
            <pc:docMk/>
            <pc:sldMk cId="4182809459" sldId="276"/>
            <ac:cxnSpMk id="49" creationId="{1F5DC8C3-BA5F-4EED-BB9A-A14272BD82A1}"/>
          </ac:cxnSpMkLst>
        </pc:cxnChg>
        <pc:cxnChg chg="del">
          <ac:chgData name="Patil, Mahider Reddy" userId="S::pati4135@stthomas.edu::a5e59405-ac36-49c8-ba75-2b7ab7a404b5" providerId="AD" clId="Web-{95583424-1636-4E86-B547-BAB3B1DE8CE2}" dt="2022-12-06T19:07:45.520" v="99"/>
          <ac:cxnSpMkLst>
            <pc:docMk/>
            <pc:sldMk cId="4182809459" sldId="276"/>
            <ac:cxnSpMk id="53" creationId="{BA22713B-ABB6-4391-97F9-0449A2B9B664}"/>
          </ac:cxnSpMkLst>
        </pc:cxnChg>
        <pc:cxnChg chg="add">
          <ac:chgData name="Patil, Mahider Reddy" userId="S::pati4135@stthomas.edu::a5e59405-ac36-49c8-ba75-2b7ab7a404b5" providerId="AD" clId="Web-{95583424-1636-4E86-B547-BAB3B1DE8CE2}" dt="2022-12-06T19:07:45.520" v="99"/>
          <ac:cxnSpMkLst>
            <pc:docMk/>
            <pc:sldMk cId="4182809459" sldId="276"/>
            <ac:cxnSpMk id="62" creationId="{1F5DC8C3-BA5F-4EED-BB9A-A14272BD82A1}"/>
          </ac:cxnSpMkLst>
        </pc:cxnChg>
        <pc:cxnChg chg="add">
          <ac:chgData name="Patil, Mahider Reddy" userId="S::pati4135@stthomas.edu::a5e59405-ac36-49c8-ba75-2b7ab7a404b5" providerId="AD" clId="Web-{95583424-1636-4E86-B547-BAB3B1DE8CE2}" dt="2022-12-06T19:07:45.520" v="99"/>
          <ac:cxnSpMkLst>
            <pc:docMk/>
            <pc:sldMk cId="4182809459" sldId="276"/>
            <ac:cxnSpMk id="68" creationId="{ABCD2462-4C1E-401A-AC2D-F799A138B245}"/>
          </ac:cxnSpMkLst>
        </pc:cxnChg>
      </pc:sldChg>
      <pc:sldChg chg="modSp">
        <pc:chgData name="Patil, Mahider Reddy" userId="S::pati4135@stthomas.edu::a5e59405-ac36-49c8-ba75-2b7ab7a404b5" providerId="AD" clId="Web-{95583424-1636-4E86-B547-BAB3B1DE8CE2}" dt="2022-12-06T19:10:05.648" v="106" actId="14100"/>
        <pc:sldMkLst>
          <pc:docMk/>
          <pc:sldMk cId="3774751415" sldId="278"/>
        </pc:sldMkLst>
        <pc:spChg chg="mod">
          <ac:chgData name="Patil, Mahider Reddy" userId="S::pati4135@stthomas.edu::a5e59405-ac36-49c8-ba75-2b7ab7a404b5" providerId="AD" clId="Web-{95583424-1636-4E86-B547-BAB3B1DE8CE2}" dt="2022-12-06T19:10:05.648" v="106" actId="14100"/>
          <ac:spMkLst>
            <pc:docMk/>
            <pc:sldMk cId="3774751415" sldId="278"/>
            <ac:spMk id="13" creationId="{AF1EFD76-364E-0B2B-DE7E-523CD6EF74AD}"/>
          </ac:spMkLst>
        </pc:spChg>
      </pc:sldChg>
      <pc:sldChg chg="addSp delSp modSp mod setClrOvrMap">
        <pc:chgData name="Patil, Mahider Reddy" userId="S::pati4135@stthomas.edu::a5e59405-ac36-49c8-ba75-2b7ab7a404b5" providerId="AD" clId="Web-{95583424-1636-4E86-B547-BAB3B1DE8CE2}" dt="2022-12-06T19:09:23.632" v="102"/>
        <pc:sldMkLst>
          <pc:docMk/>
          <pc:sldMk cId="2323721080" sldId="280"/>
        </pc:sldMkLst>
        <pc:spChg chg="mod">
          <ac:chgData name="Patil, Mahider Reddy" userId="S::pati4135@stthomas.edu::a5e59405-ac36-49c8-ba75-2b7ab7a404b5" providerId="AD" clId="Web-{95583424-1636-4E86-B547-BAB3B1DE8CE2}" dt="2022-12-06T19:09:23.632" v="102"/>
          <ac:spMkLst>
            <pc:docMk/>
            <pc:sldMk cId="2323721080" sldId="280"/>
            <ac:spMk id="2" creationId="{BF8170C9-CACC-1B73-E8C9-CB7A248843D9}"/>
          </ac:spMkLst>
        </pc:spChg>
        <pc:spChg chg="mod">
          <ac:chgData name="Patil, Mahider Reddy" userId="S::pati4135@stthomas.edu::a5e59405-ac36-49c8-ba75-2b7ab7a404b5" providerId="AD" clId="Web-{95583424-1636-4E86-B547-BAB3B1DE8CE2}" dt="2022-12-06T19:09:23.632" v="102"/>
          <ac:spMkLst>
            <pc:docMk/>
            <pc:sldMk cId="2323721080" sldId="280"/>
            <ac:spMk id="4" creationId="{EBFD953B-27DC-4F6D-61ED-91F84532556C}"/>
          </ac:spMkLst>
        </pc:spChg>
        <pc:spChg chg="del">
          <ac:chgData name="Patil, Mahider Reddy" userId="S::pati4135@stthomas.edu::a5e59405-ac36-49c8-ba75-2b7ab7a404b5" providerId="AD" clId="Web-{95583424-1636-4E86-B547-BAB3B1DE8CE2}" dt="2022-12-06T19:09:23.632" v="102"/>
          <ac:spMkLst>
            <pc:docMk/>
            <pc:sldMk cId="2323721080" sldId="280"/>
            <ac:spMk id="14" creationId="{0A913F90-4522-4E66-98B7-DC02FD8BBE9F}"/>
          </ac:spMkLst>
        </pc:spChg>
        <pc:spChg chg="del">
          <ac:chgData name="Patil, Mahider Reddy" userId="S::pati4135@stthomas.edu::a5e59405-ac36-49c8-ba75-2b7ab7a404b5" providerId="AD" clId="Web-{95583424-1636-4E86-B547-BAB3B1DE8CE2}" dt="2022-12-06T19:09:23.632" v="102"/>
          <ac:spMkLst>
            <pc:docMk/>
            <pc:sldMk cId="2323721080" sldId="280"/>
            <ac:spMk id="18" creationId="{6344C6FC-AA4A-4CB4-835E-C976EBC08E63}"/>
          </ac:spMkLst>
        </pc:spChg>
        <pc:spChg chg="add">
          <ac:chgData name="Patil, Mahider Reddy" userId="S::pati4135@stthomas.edu::a5e59405-ac36-49c8-ba75-2b7ab7a404b5" providerId="AD" clId="Web-{95583424-1636-4E86-B547-BAB3B1DE8CE2}" dt="2022-12-06T19:09:23.632" v="102"/>
          <ac:spMkLst>
            <pc:docMk/>
            <pc:sldMk cId="2323721080" sldId="280"/>
            <ac:spMk id="23" creationId="{39E3965E-AC41-4711-9D10-E25ABB132D86}"/>
          </ac:spMkLst>
        </pc:spChg>
        <pc:spChg chg="add">
          <ac:chgData name="Patil, Mahider Reddy" userId="S::pati4135@stthomas.edu::a5e59405-ac36-49c8-ba75-2b7ab7a404b5" providerId="AD" clId="Web-{95583424-1636-4E86-B547-BAB3B1DE8CE2}" dt="2022-12-06T19:09:23.632" v="102"/>
          <ac:spMkLst>
            <pc:docMk/>
            <pc:sldMk cId="2323721080" sldId="280"/>
            <ac:spMk id="27" creationId="{548B4202-DCD5-4F8C-B481-743A989A9DFF}"/>
          </ac:spMkLst>
        </pc:spChg>
        <pc:spChg chg="add">
          <ac:chgData name="Patil, Mahider Reddy" userId="S::pati4135@stthomas.edu::a5e59405-ac36-49c8-ba75-2b7ab7a404b5" providerId="AD" clId="Web-{95583424-1636-4E86-B547-BAB3B1DE8CE2}" dt="2022-12-06T19:09:23.632" v="102"/>
          <ac:spMkLst>
            <pc:docMk/>
            <pc:sldMk cId="2323721080" sldId="280"/>
            <ac:spMk id="29" creationId="{8EE702CF-91CE-4661-ACBF-3C8160D1B433}"/>
          </ac:spMkLst>
        </pc:spChg>
        <pc:spChg chg="add">
          <ac:chgData name="Patil, Mahider Reddy" userId="S::pati4135@stthomas.edu::a5e59405-ac36-49c8-ba75-2b7ab7a404b5" providerId="AD" clId="Web-{95583424-1636-4E86-B547-BAB3B1DE8CE2}" dt="2022-12-06T19:09:23.632" v="102"/>
          <ac:spMkLst>
            <pc:docMk/>
            <pc:sldMk cId="2323721080" sldId="280"/>
            <ac:spMk id="33" creationId="{C22DE4C3-F301-467F-AA92-57A8FB1523E0}"/>
          </ac:spMkLst>
        </pc:spChg>
        <pc:picChg chg="mod">
          <ac:chgData name="Patil, Mahider Reddy" userId="S::pati4135@stthomas.edu::a5e59405-ac36-49c8-ba75-2b7ab7a404b5" providerId="AD" clId="Web-{95583424-1636-4E86-B547-BAB3B1DE8CE2}" dt="2022-12-06T19:09:23.632" v="102"/>
          <ac:picMkLst>
            <pc:docMk/>
            <pc:sldMk cId="2323721080" sldId="280"/>
            <ac:picMk id="5" creationId="{3248360D-0F52-89DE-2146-9D91631BE324}"/>
          </ac:picMkLst>
        </pc:picChg>
        <pc:picChg chg="mod ord">
          <ac:chgData name="Patil, Mahider Reddy" userId="S::pati4135@stthomas.edu::a5e59405-ac36-49c8-ba75-2b7ab7a404b5" providerId="AD" clId="Web-{95583424-1636-4E86-B547-BAB3B1DE8CE2}" dt="2022-12-06T19:09:23.632" v="102"/>
          <ac:picMkLst>
            <pc:docMk/>
            <pc:sldMk cId="2323721080" sldId="280"/>
            <ac:picMk id="6" creationId="{6FA30162-9B24-F460-AE9C-C2CC855B0495}"/>
          </ac:picMkLst>
        </pc:picChg>
        <pc:picChg chg="mod ord">
          <ac:chgData name="Patil, Mahider Reddy" userId="S::pati4135@stthomas.edu::a5e59405-ac36-49c8-ba75-2b7ab7a404b5" providerId="AD" clId="Web-{95583424-1636-4E86-B547-BAB3B1DE8CE2}" dt="2022-12-06T19:09:23.632" v="102"/>
          <ac:picMkLst>
            <pc:docMk/>
            <pc:sldMk cId="2323721080" sldId="280"/>
            <ac:picMk id="7" creationId="{F32A1A87-CB90-E786-0308-10CC645028FB}"/>
          </ac:picMkLst>
        </pc:picChg>
        <pc:cxnChg chg="del">
          <ac:chgData name="Patil, Mahider Reddy" userId="S::pati4135@stthomas.edu::a5e59405-ac36-49c8-ba75-2b7ab7a404b5" providerId="AD" clId="Web-{95583424-1636-4E86-B547-BAB3B1DE8CE2}" dt="2022-12-06T19:09:23.632" v="102"/>
          <ac:cxnSpMkLst>
            <pc:docMk/>
            <pc:sldMk cId="2323721080" sldId="280"/>
            <ac:cxnSpMk id="16" creationId="{6B55B8CC-0F92-4837-A535-00875F255E11}"/>
          </ac:cxnSpMkLst>
        </pc:cxnChg>
        <pc:cxnChg chg="add">
          <ac:chgData name="Patil, Mahider Reddy" userId="S::pati4135@stthomas.edu::a5e59405-ac36-49c8-ba75-2b7ab7a404b5" providerId="AD" clId="Web-{95583424-1636-4E86-B547-BAB3B1DE8CE2}" dt="2022-12-06T19:09:23.632" v="102"/>
          <ac:cxnSpMkLst>
            <pc:docMk/>
            <pc:sldMk cId="2323721080" sldId="280"/>
            <ac:cxnSpMk id="25" creationId="{1F5DC8C3-BA5F-4EED-BB9A-A14272BD82A1}"/>
          </ac:cxnSpMkLst>
        </pc:cxnChg>
        <pc:cxnChg chg="add">
          <ac:chgData name="Patil, Mahider Reddy" userId="S::pati4135@stthomas.edu::a5e59405-ac36-49c8-ba75-2b7ab7a404b5" providerId="AD" clId="Web-{95583424-1636-4E86-B547-BAB3B1DE8CE2}" dt="2022-12-06T19:09:23.632" v="102"/>
          <ac:cxnSpMkLst>
            <pc:docMk/>
            <pc:sldMk cId="2323721080" sldId="280"/>
            <ac:cxnSpMk id="31" creationId="{F7F57F6B-E621-4E40-A34D-2FE12902AA20}"/>
          </ac:cxnSpMkLst>
        </pc:cxnChg>
      </pc:sldChg>
      <pc:sldChg chg="addSp modSp new">
        <pc:chgData name="Patil, Mahider Reddy" userId="S::pati4135@stthomas.edu::a5e59405-ac36-49c8-ba75-2b7ab7a404b5" providerId="AD" clId="Web-{95583424-1636-4E86-B547-BAB3B1DE8CE2}" dt="2022-12-06T19:08:44.662" v="101" actId="1076"/>
        <pc:sldMkLst>
          <pc:docMk/>
          <pc:sldMk cId="3488036424" sldId="282"/>
        </pc:sldMkLst>
        <pc:spChg chg="mod">
          <ac:chgData name="Patil, Mahider Reddy" userId="S::pati4135@stthomas.edu::a5e59405-ac36-49c8-ba75-2b7ab7a404b5" providerId="AD" clId="Web-{95583424-1636-4E86-B547-BAB3B1DE8CE2}" dt="2022-12-06T19:08:44.662" v="101" actId="1076"/>
          <ac:spMkLst>
            <pc:docMk/>
            <pc:sldMk cId="3488036424" sldId="282"/>
            <ac:spMk id="2" creationId="{E213B030-5011-3E42-F3FD-8D577ACEF756}"/>
          </ac:spMkLst>
        </pc:spChg>
        <pc:picChg chg="add mod">
          <ac:chgData name="Patil, Mahider Reddy" userId="S::pati4135@stthomas.edu::a5e59405-ac36-49c8-ba75-2b7ab7a404b5" providerId="AD" clId="Web-{95583424-1636-4E86-B547-BAB3B1DE8CE2}" dt="2022-12-06T18:45:37.116" v="93" actId="14100"/>
          <ac:picMkLst>
            <pc:docMk/>
            <pc:sldMk cId="3488036424" sldId="282"/>
            <ac:picMk id="7" creationId="{85D6D3F6-E28A-50E0-7D95-5C0997874943}"/>
          </ac:picMkLst>
        </pc:picChg>
        <pc:picChg chg="add mod">
          <ac:chgData name="Patil, Mahider Reddy" userId="S::pati4135@stthomas.edu::a5e59405-ac36-49c8-ba75-2b7ab7a404b5" providerId="AD" clId="Web-{95583424-1636-4E86-B547-BAB3B1DE8CE2}" dt="2022-12-06T18:45:20.053" v="89" actId="14100"/>
          <ac:picMkLst>
            <pc:docMk/>
            <pc:sldMk cId="3488036424" sldId="282"/>
            <ac:picMk id="8" creationId="{7247BF1C-6840-7480-98D7-DD91539E9689}"/>
          </ac:picMkLst>
        </pc:picChg>
      </pc:sldChg>
      <pc:sldChg chg="addSp delSp modSp mod setBg">
        <pc:chgData name="Patil, Mahider Reddy" userId="S::pati4135@stthomas.edu::a5e59405-ac36-49c8-ba75-2b7ab7a404b5" providerId="AD" clId="Web-{95583424-1636-4E86-B547-BAB3B1DE8CE2}" dt="2022-12-06T20:00:47.944" v="211" actId="1076"/>
        <pc:sldMkLst>
          <pc:docMk/>
          <pc:sldMk cId="3136679662" sldId="283"/>
        </pc:sldMkLst>
        <pc:spChg chg="mod">
          <ac:chgData name="Patil, Mahider Reddy" userId="S::pati4135@stthomas.edu::a5e59405-ac36-49c8-ba75-2b7ab7a404b5" providerId="AD" clId="Web-{95583424-1636-4E86-B547-BAB3B1DE8CE2}" dt="2022-12-06T19:30:16.222" v="186" actId="1076"/>
          <ac:spMkLst>
            <pc:docMk/>
            <pc:sldMk cId="3136679662" sldId="283"/>
            <ac:spMk id="2" creationId="{578250C2-E6B1-00C6-4462-49B3BFAFE3F9}"/>
          </ac:spMkLst>
        </pc:spChg>
        <pc:spChg chg="add del">
          <ac:chgData name="Patil, Mahider Reddy" userId="S::pati4135@stthomas.edu::a5e59405-ac36-49c8-ba75-2b7ab7a404b5" providerId="AD" clId="Web-{95583424-1636-4E86-B547-BAB3B1DE8CE2}" dt="2022-12-06T19:58:48.332" v="204"/>
          <ac:spMkLst>
            <pc:docMk/>
            <pc:sldMk cId="3136679662" sldId="283"/>
            <ac:spMk id="3" creationId="{76C20DDC-3FA9-0B5F-698B-69B2EA5D6B12}"/>
          </ac:spMkLst>
        </pc:spChg>
        <pc:spChg chg="del">
          <ac:chgData name="Patil, Mahider Reddy" userId="S::pati4135@stthomas.edu::a5e59405-ac36-49c8-ba75-2b7ab7a404b5" providerId="AD" clId="Web-{95583424-1636-4E86-B547-BAB3B1DE8CE2}" dt="2022-12-06T19:07:17.238" v="98"/>
          <ac:spMkLst>
            <pc:docMk/>
            <pc:sldMk cId="3136679662" sldId="283"/>
            <ac:spMk id="3" creationId="{EA3D5DD5-1B3A-F4D9-4B63-F25C6011BAC8}"/>
          </ac:spMkLst>
        </pc:spChg>
        <pc:spChg chg="mod">
          <ac:chgData name="Patil, Mahider Reddy" userId="S::pati4135@stthomas.edu::a5e59405-ac36-49c8-ba75-2b7ab7a404b5" providerId="AD" clId="Web-{95583424-1636-4E86-B547-BAB3B1DE8CE2}" dt="2022-12-06T19:07:17.238" v="98"/>
          <ac:spMkLst>
            <pc:docMk/>
            <pc:sldMk cId="3136679662" sldId="283"/>
            <ac:spMk id="4" creationId="{B0737226-C23E-C117-5C0D-12BA93E31E84}"/>
          </ac:spMkLst>
        </pc:spChg>
        <pc:spChg chg="add del">
          <ac:chgData name="Patil, Mahider Reddy" userId="S::pati4135@stthomas.edu::a5e59405-ac36-49c8-ba75-2b7ab7a404b5" providerId="AD" clId="Web-{95583424-1636-4E86-B547-BAB3B1DE8CE2}" dt="2022-12-06T19:59:29.817" v="206"/>
          <ac:spMkLst>
            <pc:docMk/>
            <pc:sldMk cId="3136679662" sldId="283"/>
            <ac:spMk id="6" creationId="{6C5B1EAE-061C-6AC2-03A9-ABEB918EE62E}"/>
          </ac:spMkLst>
        </pc:spChg>
        <pc:spChg chg="add">
          <ac:chgData name="Patil, Mahider Reddy" userId="S::pati4135@stthomas.edu::a5e59405-ac36-49c8-ba75-2b7ab7a404b5" providerId="AD" clId="Web-{95583424-1636-4E86-B547-BAB3B1DE8CE2}" dt="2022-12-06T19:07:17.238" v="98"/>
          <ac:spMkLst>
            <pc:docMk/>
            <pc:sldMk cId="3136679662" sldId="283"/>
            <ac:spMk id="10" creationId="{39E3965E-AC41-4711-9D10-E25ABB132D86}"/>
          </ac:spMkLst>
        </pc:spChg>
        <pc:spChg chg="add mod">
          <ac:chgData name="Patil, Mahider Reddy" userId="S::pati4135@stthomas.edu::a5e59405-ac36-49c8-ba75-2b7ab7a404b5" providerId="AD" clId="Web-{95583424-1636-4E86-B547-BAB3B1DE8CE2}" dt="2022-12-06T19:31:03.613" v="191" actId="1076"/>
          <ac:spMkLst>
            <pc:docMk/>
            <pc:sldMk cId="3136679662" sldId="283"/>
            <ac:spMk id="11" creationId="{2FA3C148-5983-7A05-E238-76ACA5C54796}"/>
          </ac:spMkLst>
        </pc:spChg>
        <pc:spChg chg="add del mod">
          <ac:chgData name="Patil, Mahider Reddy" userId="S::pati4135@stthomas.edu::a5e59405-ac36-49c8-ba75-2b7ab7a404b5" providerId="AD" clId="Web-{95583424-1636-4E86-B547-BAB3B1DE8CE2}" dt="2022-12-06T19:20:22.084" v="148"/>
          <ac:spMkLst>
            <pc:docMk/>
            <pc:sldMk cId="3136679662" sldId="283"/>
            <ac:spMk id="13" creationId="{05DF201B-B85D-DC4E-B136-B455CF7B9CA3}"/>
          </ac:spMkLst>
        </pc:spChg>
        <pc:spChg chg="add mod">
          <ac:chgData name="Patil, Mahider Reddy" userId="S::pati4135@stthomas.edu::a5e59405-ac36-49c8-ba75-2b7ab7a404b5" providerId="AD" clId="Web-{95583424-1636-4E86-B547-BAB3B1DE8CE2}" dt="2022-12-06T20:00:47.944" v="211" actId="1076"/>
          <ac:spMkLst>
            <pc:docMk/>
            <pc:sldMk cId="3136679662" sldId="283"/>
            <ac:spMk id="13" creationId="{DEBA460C-BABD-0AEF-B417-4A4ACE076887}"/>
          </ac:spMkLst>
        </pc:spChg>
        <pc:spChg chg="add">
          <ac:chgData name="Patil, Mahider Reddy" userId="S::pati4135@stthomas.edu::a5e59405-ac36-49c8-ba75-2b7ab7a404b5" providerId="AD" clId="Web-{95583424-1636-4E86-B547-BAB3B1DE8CE2}" dt="2022-12-06T19:07:17.238" v="98"/>
          <ac:spMkLst>
            <pc:docMk/>
            <pc:sldMk cId="3136679662" sldId="283"/>
            <ac:spMk id="14" creationId="{D5B012D8-7F27-4758-9AC6-C889B154BD73}"/>
          </ac:spMkLst>
        </pc:spChg>
        <pc:spChg chg="add mod">
          <ac:chgData name="Patil, Mahider Reddy" userId="S::pati4135@stthomas.edu::a5e59405-ac36-49c8-ba75-2b7ab7a404b5" providerId="AD" clId="Web-{95583424-1636-4E86-B547-BAB3B1DE8CE2}" dt="2022-12-06T19:31:38.833" v="197" actId="1076"/>
          <ac:spMkLst>
            <pc:docMk/>
            <pc:sldMk cId="3136679662" sldId="283"/>
            <ac:spMk id="15" creationId="{9ECFF3EF-18E5-1B1D-61A5-638E12694E4B}"/>
          </ac:spMkLst>
        </pc:spChg>
        <pc:spChg chg="add">
          <ac:chgData name="Patil, Mahider Reddy" userId="S::pati4135@stthomas.edu::a5e59405-ac36-49c8-ba75-2b7ab7a404b5" providerId="AD" clId="Web-{95583424-1636-4E86-B547-BAB3B1DE8CE2}" dt="2022-12-06T19:07:17.238" v="98"/>
          <ac:spMkLst>
            <pc:docMk/>
            <pc:sldMk cId="3136679662" sldId="283"/>
            <ac:spMk id="16" creationId="{4063B759-00FC-46D1-9898-8E8625268FAF}"/>
          </ac:spMkLst>
        </pc:spChg>
        <pc:spChg chg="add mod">
          <ac:chgData name="Patil, Mahider Reddy" userId="S::pati4135@stthomas.edu::a5e59405-ac36-49c8-ba75-2b7ab7a404b5" providerId="AD" clId="Web-{95583424-1636-4E86-B547-BAB3B1DE8CE2}" dt="2022-12-06T19:31:17.801" v="194" actId="1076"/>
          <ac:spMkLst>
            <pc:docMk/>
            <pc:sldMk cId="3136679662" sldId="283"/>
            <ac:spMk id="17" creationId="{28CBDB15-5272-AB7F-77E7-63BCBE1B9C53}"/>
          </ac:spMkLst>
        </pc:spChg>
        <pc:spChg chg="add mod">
          <ac:chgData name="Patil, Mahider Reddy" userId="S::pati4135@stthomas.edu::a5e59405-ac36-49c8-ba75-2b7ab7a404b5" providerId="AD" clId="Web-{95583424-1636-4E86-B547-BAB3B1DE8CE2}" dt="2022-12-06T19:32:06.584" v="200" actId="1076"/>
          <ac:spMkLst>
            <pc:docMk/>
            <pc:sldMk cId="3136679662" sldId="283"/>
            <ac:spMk id="18" creationId="{6370C73C-0FF7-F798-2BDD-7B8F0B2E415D}"/>
          </ac:spMkLst>
        </pc:spChg>
        <pc:picChg chg="add mod">
          <ac:chgData name="Patil, Mahider Reddy" userId="S::pati4135@stthomas.edu::a5e59405-ac36-49c8-ba75-2b7ab7a404b5" providerId="AD" clId="Web-{95583424-1636-4E86-B547-BAB3B1DE8CE2}" dt="2022-12-06T20:00:39.663" v="210" actId="1076"/>
          <ac:picMkLst>
            <pc:docMk/>
            <pc:sldMk cId="3136679662" sldId="283"/>
            <ac:picMk id="5" creationId="{3DA3CBB4-A07A-3784-79F6-305A3E9FFB3D}"/>
          </ac:picMkLst>
        </pc:picChg>
        <pc:picChg chg="add">
          <ac:chgData name="Patil, Mahider Reddy" userId="S::pati4135@stthomas.edu::a5e59405-ac36-49c8-ba75-2b7ab7a404b5" providerId="AD" clId="Web-{95583424-1636-4E86-B547-BAB3B1DE8CE2}" dt="2022-12-06T19:07:17.238" v="98"/>
          <ac:picMkLst>
            <pc:docMk/>
            <pc:sldMk cId="3136679662" sldId="283"/>
            <ac:picMk id="6" creationId="{0A424710-8E31-E2D7-1EA8-44B4D01FA63C}"/>
          </ac:picMkLst>
        </pc:picChg>
        <pc:picChg chg="add mod">
          <ac:chgData name="Patil, Mahider Reddy" userId="S::pati4135@stthomas.edu::a5e59405-ac36-49c8-ba75-2b7ab7a404b5" providerId="AD" clId="Web-{95583424-1636-4E86-B547-BAB3B1DE8CE2}" dt="2022-12-06T19:31:50.115" v="199" actId="1076"/>
          <ac:picMkLst>
            <pc:docMk/>
            <pc:sldMk cId="3136679662" sldId="283"/>
            <ac:picMk id="7" creationId="{928E3660-3177-9134-19B2-99D4CC2EEF0F}"/>
          </ac:picMkLst>
        </pc:picChg>
        <pc:picChg chg="add mod">
          <ac:chgData name="Patil, Mahider Reddy" userId="S::pati4135@stthomas.edu::a5e59405-ac36-49c8-ba75-2b7ab7a404b5" providerId="AD" clId="Web-{95583424-1636-4E86-B547-BAB3B1DE8CE2}" dt="2022-12-06T19:31:28.536" v="196" actId="1076"/>
          <ac:picMkLst>
            <pc:docMk/>
            <pc:sldMk cId="3136679662" sldId="283"/>
            <ac:picMk id="8" creationId="{FB7410AC-E822-61DC-FDEE-531F596E5D7C}"/>
          </ac:picMkLst>
        </pc:picChg>
        <pc:picChg chg="add mod">
          <ac:chgData name="Patil, Mahider Reddy" userId="S::pati4135@stthomas.edu::a5e59405-ac36-49c8-ba75-2b7ab7a404b5" providerId="AD" clId="Web-{95583424-1636-4E86-B547-BAB3B1DE8CE2}" dt="2022-12-06T19:32:16.303" v="202" actId="1076"/>
          <ac:picMkLst>
            <pc:docMk/>
            <pc:sldMk cId="3136679662" sldId="283"/>
            <ac:picMk id="9" creationId="{7EC73FB0-E466-9E3B-14DD-D6566752CED9}"/>
          </ac:picMkLst>
        </pc:picChg>
        <pc:cxnChg chg="add">
          <ac:chgData name="Patil, Mahider Reddy" userId="S::pati4135@stthomas.edu::a5e59405-ac36-49c8-ba75-2b7ab7a404b5" providerId="AD" clId="Web-{95583424-1636-4E86-B547-BAB3B1DE8CE2}" dt="2022-12-06T19:07:17.238" v="98"/>
          <ac:cxnSpMkLst>
            <pc:docMk/>
            <pc:sldMk cId="3136679662" sldId="283"/>
            <ac:cxnSpMk id="12" creationId="{1F5DC8C3-BA5F-4EED-BB9A-A14272BD82A1}"/>
          </ac:cxnSpMkLst>
        </pc:cxnChg>
      </pc:sldChg>
    </pc:docChg>
  </pc:docChgLst>
  <pc:docChgLst>
    <pc:chgData name="Agarwal, Naina" userId="S::agar7618@stthomas.edu::73dfc8c0-3405-4c17-8bb6-02078404e407" providerId="AD" clId="Web-{A8AF2BDE-ADF9-40D3-981D-28F675E18C48}"/>
    <pc:docChg chg="modSld">
      <pc:chgData name="Agarwal, Naina" userId="S::agar7618@stthomas.edu::73dfc8c0-3405-4c17-8bb6-02078404e407" providerId="AD" clId="Web-{A8AF2BDE-ADF9-40D3-981D-28F675E18C48}" dt="2022-12-04T17:22:51.299" v="1" actId="20577"/>
      <pc:docMkLst>
        <pc:docMk/>
      </pc:docMkLst>
      <pc:sldChg chg="modSp">
        <pc:chgData name="Agarwal, Naina" userId="S::agar7618@stthomas.edu::73dfc8c0-3405-4c17-8bb6-02078404e407" providerId="AD" clId="Web-{A8AF2BDE-ADF9-40D3-981D-28F675E18C48}" dt="2022-12-04T17:22:51.299" v="1" actId="20577"/>
        <pc:sldMkLst>
          <pc:docMk/>
          <pc:sldMk cId="2217575173" sldId="266"/>
        </pc:sldMkLst>
        <pc:spChg chg="mod">
          <ac:chgData name="Agarwal, Naina" userId="S::agar7618@stthomas.edu::73dfc8c0-3405-4c17-8bb6-02078404e407" providerId="AD" clId="Web-{A8AF2BDE-ADF9-40D3-981D-28F675E18C48}" dt="2022-12-04T17:22:51.299" v="1" actId="20577"/>
          <ac:spMkLst>
            <pc:docMk/>
            <pc:sldMk cId="2217575173" sldId="266"/>
            <ac:spMk id="2" creationId="{079795E1-DF59-479B-2C05-4E1E8627E60B}"/>
          </ac:spMkLst>
        </pc:spChg>
      </pc:sldChg>
    </pc:docChg>
  </pc:docChgLst>
  <pc:docChgLst>
    <pc:chgData name="Agarwal, Naina" userId="S::agar7618@stthomas.edu::73dfc8c0-3405-4c17-8bb6-02078404e407" providerId="AD" clId="Web-{86B29CA0-C4CE-4922-9B42-CDB11859AC7B}"/>
    <pc:docChg chg="addSld delSld modSld">
      <pc:chgData name="Agarwal, Naina" userId="S::agar7618@stthomas.edu::73dfc8c0-3405-4c17-8bb6-02078404e407" providerId="AD" clId="Web-{86B29CA0-C4CE-4922-9B42-CDB11859AC7B}" dt="2022-11-30T22:02:27.538" v="217" actId="14100"/>
      <pc:docMkLst>
        <pc:docMk/>
      </pc:docMkLst>
      <pc:sldChg chg="modSp">
        <pc:chgData name="Agarwal, Naina" userId="S::agar7618@stthomas.edu::73dfc8c0-3405-4c17-8bb6-02078404e407" providerId="AD" clId="Web-{86B29CA0-C4CE-4922-9B42-CDB11859AC7B}" dt="2022-11-30T21:39:02.631" v="8" actId="20577"/>
        <pc:sldMkLst>
          <pc:docMk/>
          <pc:sldMk cId="395530707" sldId="256"/>
        </pc:sldMkLst>
        <pc:spChg chg="mod">
          <ac:chgData name="Agarwal, Naina" userId="S::agar7618@stthomas.edu::73dfc8c0-3405-4c17-8bb6-02078404e407" providerId="AD" clId="Web-{86B29CA0-C4CE-4922-9B42-CDB11859AC7B}" dt="2022-11-30T21:39:02.631" v="8" actId="20577"/>
          <ac:spMkLst>
            <pc:docMk/>
            <pc:sldMk cId="395530707" sldId="256"/>
            <ac:spMk id="2" creationId="{B82635C6-0915-4344-95CB-EA38546B12A0}"/>
          </ac:spMkLst>
        </pc:spChg>
      </pc:sldChg>
      <pc:sldChg chg="addSp delSp modSp">
        <pc:chgData name="Agarwal, Naina" userId="S::agar7618@stthomas.edu::73dfc8c0-3405-4c17-8bb6-02078404e407" providerId="AD" clId="Web-{86B29CA0-C4CE-4922-9B42-CDB11859AC7B}" dt="2022-11-30T21:49:38.036" v="80"/>
        <pc:sldMkLst>
          <pc:docMk/>
          <pc:sldMk cId="2073616243" sldId="257"/>
        </pc:sldMkLst>
        <pc:spChg chg="mod">
          <ac:chgData name="Agarwal, Naina" userId="S::agar7618@stthomas.edu::73dfc8c0-3405-4c17-8bb6-02078404e407" providerId="AD" clId="Web-{86B29CA0-C4CE-4922-9B42-CDB11859AC7B}" dt="2022-11-30T21:47:34.018" v="63"/>
          <ac:spMkLst>
            <pc:docMk/>
            <pc:sldMk cId="2073616243" sldId="257"/>
            <ac:spMk id="3" creationId="{1EA770B0-EE53-461B-199B-1E28EB9DCAE3}"/>
          </ac:spMkLst>
        </pc:spChg>
        <pc:spChg chg="mod">
          <ac:chgData name="Agarwal, Naina" userId="S::agar7618@stthomas.edu::73dfc8c0-3405-4c17-8bb6-02078404e407" providerId="AD" clId="Web-{86B29CA0-C4CE-4922-9B42-CDB11859AC7B}" dt="2022-11-30T21:47:26.642" v="62"/>
          <ac:spMkLst>
            <pc:docMk/>
            <pc:sldMk cId="2073616243" sldId="257"/>
            <ac:spMk id="6" creationId="{7EED1300-041A-2500-01EC-2B55330F0D09}"/>
          </ac:spMkLst>
        </pc:spChg>
        <pc:spChg chg="add mod">
          <ac:chgData name="Agarwal, Naina" userId="S::agar7618@stthomas.edu::73dfc8c0-3405-4c17-8bb6-02078404e407" providerId="AD" clId="Web-{86B29CA0-C4CE-4922-9B42-CDB11859AC7B}" dt="2022-11-30T21:46:18.844" v="52" actId="14100"/>
          <ac:spMkLst>
            <pc:docMk/>
            <pc:sldMk cId="2073616243" sldId="257"/>
            <ac:spMk id="7" creationId="{32658DCB-885B-F407-3A02-D2EE4C95BD55}"/>
          </ac:spMkLst>
        </pc:spChg>
        <pc:spChg chg="add del">
          <ac:chgData name="Agarwal, Naina" userId="S::agar7618@stthomas.edu::73dfc8c0-3405-4c17-8bb6-02078404e407" providerId="AD" clId="Web-{86B29CA0-C4CE-4922-9B42-CDB11859AC7B}" dt="2022-11-30T21:44:49.795" v="41"/>
          <ac:spMkLst>
            <pc:docMk/>
            <pc:sldMk cId="2073616243" sldId="257"/>
            <ac:spMk id="8" creationId="{EDE51428-A693-FEF4-E9F4-7217BAC9FC7A}"/>
          </ac:spMkLst>
        </pc:spChg>
        <pc:spChg chg="add mod">
          <ac:chgData name="Agarwal, Naina" userId="S::agar7618@stthomas.edu::73dfc8c0-3405-4c17-8bb6-02078404e407" providerId="AD" clId="Web-{86B29CA0-C4CE-4922-9B42-CDB11859AC7B}" dt="2022-11-30T21:47:04.845" v="59" actId="14100"/>
          <ac:spMkLst>
            <pc:docMk/>
            <pc:sldMk cId="2073616243" sldId="257"/>
            <ac:spMk id="9" creationId="{D7266623-0410-EF8C-054C-5801BA67F196}"/>
          </ac:spMkLst>
        </pc:spChg>
        <pc:spChg chg="add mod">
          <ac:chgData name="Agarwal, Naina" userId="S::agar7618@stthomas.edu::73dfc8c0-3405-4c17-8bb6-02078404e407" providerId="AD" clId="Web-{86B29CA0-C4CE-4922-9B42-CDB11859AC7B}" dt="2022-11-30T21:49:38.036" v="80"/>
          <ac:spMkLst>
            <pc:docMk/>
            <pc:sldMk cId="2073616243" sldId="257"/>
            <ac:spMk id="10" creationId="{F63D0A0C-2D6D-1DD8-CD5D-42A4F8C81F8F}"/>
          </ac:spMkLst>
        </pc:spChg>
        <pc:spChg chg="add mod">
          <ac:chgData name="Agarwal, Naina" userId="S::agar7618@stthomas.edu::73dfc8c0-3405-4c17-8bb6-02078404e407" providerId="AD" clId="Web-{86B29CA0-C4CE-4922-9B42-CDB11859AC7B}" dt="2022-11-30T21:49:23.129" v="78" actId="20577"/>
          <ac:spMkLst>
            <pc:docMk/>
            <pc:sldMk cId="2073616243" sldId="257"/>
            <ac:spMk id="11" creationId="{7EF9DFDC-BCC7-A507-B88D-71CEBA33C20D}"/>
          </ac:spMkLst>
        </pc:spChg>
        <pc:picChg chg="mod">
          <ac:chgData name="Agarwal, Naina" userId="S::agar7618@stthomas.edu::73dfc8c0-3405-4c17-8bb6-02078404e407" providerId="AD" clId="Web-{86B29CA0-C4CE-4922-9B42-CDB11859AC7B}" dt="2022-11-30T21:45:57.187" v="49" actId="14100"/>
          <ac:picMkLst>
            <pc:docMk/>
            <pc:sldMk cId="2073616243" sldId="257"/>
            <ac:picMk id="5" creationId="{344B0F91-4E16-DFBE-1C3B-1C4ECF4ADB4B}"/>
          </ac:picMkLst>
        </pc:picChg>
      </pc:sldChg>
      <pc:sldChg chg="del">
        <pc:chgData name="Agarwal, Naina" userId="S::agar7618@stthomas.edu::73dfc8c0-3405-4c17-8bb6-02078404e407" providerId="AD" clId="Web-{86B29CA0-C4CE-4922-9B42-CDB11859AC7B}" dt="2022-11-30T21:50:30.162" v="81"/>
        <pc:sldMkLst>
          <pc:docMk/>
          <pc:sldMk cId="2419830871" sldId="260"/>
        </pc:sldMkLst>
      </pc:sldChg>
      <pc:sldChg chg="addSp delSp modSp">
        <pc:chgData name="Agarwal, Naina" userId="S::agar7618@stthomas.edu::73dfc8c0-3405-4c17-8bb6-02078404e407" providerId="AD" clId="Web-{86B29CA0-C4CE-4922-9B42-CDB11859AC7B}" dt="2022-11-30T22:02:27.538" v="217" actId="14100"/>
        <pc:sldMkLst>
          <pc:docMk/>
          <pc:sldMk cId="404328126" sldId="261"/>
        </pc:sldMkLst>
        <pc:spChg chg="mod">
          <ac:chgData name="Agarwal, Naina" userId="S::agar7618@stthomas.edu::73dfc8c0-3405-4c17-8bb6-02078404e407" providerId="AD" clId="Web-{86B29CA0-C4CE-4922-9B42-CDB11859AC7B}" dt="2022-11-30T22:00:35.723" v="206"/>
          <ac:spMkLst>
            <pc:docMk/>
            <pc:sldMk cId="404328126" sldId="261"/>
            <ac:spMk id="2" creationId="{8DED751E-69EA-AF82-0B3D-EF9BA43A59DD}"/>
          </ac:spMkLst>
        </pc:spChg>
        <pc:spChg chg="add mod ord">
          <ac:chgData name="Agarwal, Naina" userId="S::agar7618@stthomas.edu::73dfc8c0-3405-4c17-8bb6-02078404e407" providerId="AD" clId="Web-{86B29CA0-C4CE-4922-9B42-CDB11859AC7B}" dt="2022-11-30T22:02:27.538" v="217" actId="14100"/>
          <ac:spMkLst>
            <pc:docMk/>
            <pc:sldMk cId="404328126" sldId="261"/>
            <ac:spMk id="3" creationId="{BF08DED4-218B-E3B3-0F83-3ED72C4D4A26}"/>
          </ac:spMkLst>
        </pc:spChg>
        <pc:spChg chg="mod">
          <ac:chgData name="Agarwal, Naina" userId="S::agar7618@stthomas.edu::73dfc8c0-3405-4c17-8bb6-02078404e407" providerId="AD" clId="Web-{86B29CA0-C4CE-4922-9B42-CDB11859AC7B}" dt="2022-11-30T21:56:05.139" v="116"/>
          <ac:spMkLst>
            <pc:docMk/>
            <pc:sldMk cId="404328126" sldId="261"/>
            <ac:spMk id="4" creationId="{5D957653-2DC7-CE15-7FCB-5A99B786AFEE}"/>
          </ac:spMkLst>
        </pc:spChg>
        <pc:spChg chg="mod ord">
          <ac:chgData name="Agarwal, Naina" userId="S::agar7618@stthomas.edu::73dfc8c0-3405-4c17-8bb6-02078404e407" providerId="AD" clId="Web-{86B29CA0-C4CE-4922-9B42-CDB11859AC7B}" dt="2022-11-30T22:00:45.692" v="211"/>
          <ac:spMkLst>
            <pc:docMk/>
            <pc:sldMk cId="404328126" sldId="261"/>
            <ac:spMk id="6" creationId="{29D88D34-9C4A-5998-466D-CCB56E46DA28}"/>
          </ac:spMkLst>
        </pc:spChg>
        <pc:spChg chg="del mod">
          <ac:chgData name="Agarwal, Naina" userId="S::agar7618@stthomas.edu::73dfc8c0-3405-4c17-8bb6-02078404e407" providerId="AD" clId="Web-{86B29CA0-C4CE-4922-9B42-CDB11859AC7B}" dt="2022-11-30T21:55:43.123" v="115"/>
          <ac:spMkLst>
            <pc:docMk/>
            <pc:sldMk cId="404328126" sldId="261"/>
            <ac:spMk id="9" creationId="{E88ED282-9358-1B7C-405B-BEA3692A0C0B}"/>
          </ac:spMkLst>
        </pc:spChg>
        <pc:spChg chg="del">
          <ac:chgData name="Agarwal, Naina" userId="S::agar7618@stthomas.edu::73dfc8c0-3405-4c17-8bb6-02078404e407" providerId="AD" clId="Web-{86B29CA0-C4CE-4922-9B42-CDB11859AC7B}" dt="2022-11-30T21:56:05.139" v="116"/>
          <ac:spMkLst>
            <pc:docMk/>
            <pc:sldMk cId="404328126" sldId="261"/>
            <ac:spMk id="12" creationId="{F64BBAA4-C62B-4146-B49F-FE4CC4655EE0}"/>
          </ac:spMkLst>
        </pc:spChg>
        <pc:spChg chg="del">
          <ac:chgData name="Agarwal, Naina" userId="S::agar7618@stthomas.edu::73dfc8c0-3405-4c17-8bb6-02078404e407" providerId="AD" clId="Web-{86B29CA0-C4CE-4922-9B42-CDB11859AC7B}" dt="2022-11-30T21:56:05.139" v="116"/>
          <ac:spMkLst>
            <pc:docMk/>
            <pc:sldMk cId="404328126" sldId="261"/>
            <ac:spMk id="16" creationId="{6BF36B24-6632-4516-9692-731462896C1F}"/>
          </ac:spMkLst>
        </pc:spChg>
        <pc:spChg chg="add del">
          <ac:chgData name="Agarwal, Naina" userId="S::agar7618@stthomas.edu::73dfc8c0-3405-4c17-8bb6-02078404e407" providerId="AD" clId="Web-{86B29CA0-C4CE-4922-9B42-CDB11859AC7B}" dt="2022-11-30T22:00:45.692" v="211"/>
          <ac:spMkLst>
            <pc:docMk/>
            <pc:sldMk cId="404328126" sldId="261"/>
            <ac:spMk id="21" creationId="{13BCCAE5-A35B-4B66-A4A7-E23C34A403A4}"/>
          </ac:spMkLst>
        </pc:spChg>
        <pc:spChg chg="add del">
          <ac:chgData name="Agarwal, Naina" userId="S::agar7618@stthomas.edu::73dfc8c0-3405-4c17-8bb6-02078404e407" providerId="AD" clId="Web-{86B29CA0-C4CE-4922-9B42-CDB11859AC7B}" dt="2022-11-30T22:00:45.692" v="211"/>
          <ac:spMkLst>
            <pc:docMk/>
            <pc:sldMk cId="404328126" sldId="261"/>
            <ac:spMk id="25" creationId="{CB06839E-D8C3-4A74-BA2B-3B97E7B2CDB5}"/>
          </ac:spMkLst>
        </pc:spChg>
        <pc:spChg chg="add del">
          <ac:chgData name="Agarwal, Naina" userId="S::agar7618@stthomas.edu::73dfc8c0-3405-4c17-8bb6-02078404e407" providerId="AD" clId="Web-{86B29CA0-C4CE-4922-9B42-CDB11859AC7B}" dt="2022-11-30T22:00:35.723" v="206"/>
          <ac:spMkLst>
            <pc:docMk/>
            <pc:sldMk cId="404328126" sldId="261"/>
            <ac:spMk id="30" creationId="{873ECEC8-0F24-45B8-950F-35FC94BCEAC8}"/>
          </ac:spMkLst>
        </pc:spChg>
        <pc:spChg chg="add del">
          <ac:chgData name="Agarwal, Naina" userId="S::agar7618@stthomas.edu::73dfc8c0-3405-4c17-8bb6-02078404e407" providerId="AD" clId="Web-{86B29CA0-C4CE-4922-9B42-CDB11859AC7B}" dt="2022-11-30T22:00:35.723" v="206"/>
          <ac:spMkLst>
            <pc:docMk/>
            <pc:sldMk cId="404328126" sldId="261"/>
            <ac:spMk id="34" creationId="{8B53612E-ADB2-4457-9688-89506397AF28}"/>
          </ac:spMkLst>
        </pc:spChg>
        <pc:spChg chg="add del">
          <ac:chgData name="Agarwal, Naina" userId="S::agar7618@stthomas.edu::73dfc8c0-3405-4c17-8bb6-02078404e407" providerId="AD" clId="Web-{86B29CA0-C4CE-4922-9B42-CDB11859AC7B}" dt="2022-11-30T22:00:41.926" v="208"/>
          <ac:spMkLst>
            <pc:docMk/>
            <pc:sldMk cId="404328126" sldId="261"/>
            <ac:spMk id="36" creationId="{F4FAA6B4-BAFB-4474-9B14-DC83A9096513}"/>
          </ac:spMkLst>
        </pc:spChg>
        <pc:spChg chg="add del">
          <ac:chgData name="Agarwal, Naina" userId="S::agar7618@stthomas.edu::73dfc8c0-3405-4c17-8bb6-02078404e407" providerId="AD" clId="Web-{86B29CA0-C4CE-4922-9B42-CDB11859AC7B}" dt="2022-11-30T22:00:41.926" v="208"/>
          <ac:spMkLst>
            <pc:docMk/>
            <pc:sldMk cId="404328126" sldId="261"/>
            <ac:spMk id="38" creationId="{DB148495-5F82-48E2-A76C-C8E1C8949940}"/>
          </ac:spMkLst>
        </pc:spChg>
        <pc:spChg chg="add del">
          <ac:chgData name="Agarwal, Naina" userId="S::agar7618@stthomas.edu::73dfc8c0-3405-4c17-8bb6-02078404e407" providerId="AD" clId="Web-{86B29CA0-C4CE-4922-9B42-CDB11859AC7B}" dt="2022-11-30T22:00:45.692" v="210"/>
          <ac:spMkLst>
            <pc:docMk/>
            <pc:sldMk cId="404328126" sldId="261"/>
            <ac:spMk id="40" creationId="{13BCCAE5-A35B-4B66-A4A7-E23C34A403A4}"/>
          </ac:spMkLst>
        </pc:spChg>
        <pc:spChg chg="add del">
          <ac:chgData name="Agarwal, Naina" userId="S::agar7618@stthomas.edu::73dfc8c0-3405-4c17-8bb6-02078404e407" providerId="AD" clId="Web-{86B29CA0-C4CE-4922-9B42-CDB11859AC7B}" dt="2022-11-30T22:00:45.692" v="210"/>
          <ac:spMkLst>
            <pc:docMk/>
            <pc:sldMk cId="404328126" sldId="261"/>
            <ac:spMk id="42" creationId="{CB06839E-D8C3-4A74-BA2B-3B97E7B2CDB5}"/>
          </ac:spMkLst>
        </pc:spChg>
        <pc:spChg chg="add">
          <ac:chgData name="Agarwal, Naina" userId="S::agar7618@stthomas.edu::73dfc8c0-3405-4c17-8bb6-02078404e407" providerId="AD" clId="Web-{86B29CA0-C4CE-4922-9B42-CDB11859AC7B}" dt="2022-11-30T22:00:45.692" v="211"/>
          <ac:spMkLst>
            <pc:docMk/>
            <pc:sldMk cId="404328126" sldId="261"/>
            <ac:spMk id="44" creationId="{F4FAA6B4-BAFB-4474-9B14-DC83A9096513}"/>
          </ac:spMkLst>
        </pc:spChg>
        <pc:spChg chg="add">
          <ac:chgData name="Agarwal, Naina" userId="S::agar7618@stthomas.edu::73dfc8c0-3405-4c17-8bb6-02078404e407" providerId="AD" clId="Web-{86B29CA0-C4CE-4922-9B42-CDB11859AC7B}" dt="2022-11-30T22:00:45.692" v="211"/>
          <ac:spMkLst>
            <pc:docMk/>
            <pc:sldMk cId="404328126" sldId="261"/>
            <ac:spMk id="46" creationId="{DB148495-5F82-48E2-A76C-C8E1C8949940}"/>
          </ac:spMkLst>
        </pc:spChg>
        <pc:picChg chg="mod">
          <ac:chgData name="Agarwal, Naina" userId="S::agar7618@stthomas.edu::73dfc8c0-3405-4c17-8bb6-02078404e407" providerId="AD" clId="Web-{86B29CA0-C4CE-4922-9B42-CDB11859AC7B}" dt="2022-11-30T22:01:03.505" v="213" actId="14100"/>
          <ac:picMkLst>
            <pc:docMk/>
            <pc:sldMk cId="404328126" sldId="261"/>
            <ac:picMk id="5" creationId="{430AE403-235B-1E7B-6580-52D7F79D8446}"/>
          </ac:picMkLst>
        </pc:picChg>
        <pc:cxnChg chg="del">
          <ac:chgData name="Agarwal, Naina" userId="S::agar7618@stthomas.edu::73dfc8c0-3405-4c17-8bb6-02078404e407" providerId="AD" clId="Web-{86B29CA0-C4CE-4922-9B42-CDB11859AC7B}" dt="2022-11-30T21:56:05.139" v="116"/>
          <ac:cxnSpMkLst>
            <pc:docMk/>
            <pc:sldMk cId="404328126" sldId="261"/>
            <ac:cxnSpMk id="14" creationId="{EEB57AA8-F021-480C-A9E2-F89913313611}"/>
          </ac:cxnSpMkLst>
        </pc:cxnChg>
        <pc:cxnChg chg="add del">
          <ac:chgData name="Agarwal, Naina" userId="S::agar7618@stthomas.edu::73dfc8c0-3405-4c17-8bb6-02078404e407" providerId="AD" clId="Web-{86B29CA0-C4CE-4922-9B42-CDB11859AC7B}" dt="2022-11-30T22:00:45.692" v="211"/>
          <ac:cxnSpMkLst>
            <pc:docMk/>
            <pc:sldMk cId="404328126" sldId="261"/>
            <ac:cxnSpMk id="23" creationId="{6987BDFB-DE64-4B56-B44F-45FAE19FA94E}"/>
          </ac:cxnSpMkLst>
        </pc:cxnChg>
        <pc:cxnChg chg="add del">
          <ac:chgData name="Agarwal, Naina" userId="S::agar7618@stthomas.edu::73dfc8c0-3405-4c17-8bb6-02078404e407" providerId="AD" clId="Web-{86B29CA0-C4CE-4922-9B42-CDB11859AC7B}" dt="2022-11-30T22:00:35.723" v="206"/>
          <ac:cxnSpMkLst>
            <pc:docMk/>
            <pc:sldMk cId="404328126" sldId="261"/>
            <ac:cxnSpMk id="32" creationId="{89EB8C68-FF1B-4849-867B-32D29B19F102}"/>
          </ac:cxnSpMkLst>
        </pc:cxnChg>
        <pc:cxnChg chg="add del">
          <ac:chgData name="Agarwal, Naina" userId="S::agar7618@stthomas.edu::73dfc8c0-3405-4c17-8bb6-02078404e407" providerId="AD" clId="Web-{86B29CA0-C4CE-4922-9B42-CDB11859AC7B}" dt="2022-11-30T22:00:41.926" v="208"/>
          <ac:cxnSpMkLst>
            <pc:docMk/>
            <pc:sldMk cId="404328126" sldId="261"/>
            <ac:cxnSpMk id="37" creationId="{4364CDC3-ADB0-4691-9286-5925F160C2D5}"/>
          </ac:cxnSpMkLst>
        </pc:cxnChg>
        <pc:cxnChg chg="add del">
          <ac:chgData name="Agarwal, Naina" userId="S::agar7618@stthomas.edu::73dfc8c0-3405-4c17-8bb6-02078404e407" providerId="AD" clId="Web-{86B29CA0-C4CE-4922-9B42-CDB11859AC7B}" dt="2022-11-30T22:00:45.692" v="210"/>
          <ac:cxnSpMkLst>
            <pc:docMk/>
            <pc:sldMk cId="404328126" sldId="261"/>
            <ac:cxnSpMk id="41" creationId="{6987BDFB-DE64-4B56-B44F-45FAE19FA94E}"/>
          </ac:cxnSpMkLst>
        </pc:cxnChg>
        <pc:cxnChg chg="add">
          <ac:chgData name="Agarwal, Naina" userId="S::agar7618@stthomas.edu::73dfc8c0-3405-4c17-8bb6-02078404e407" providerId="AD" clId="Web-{86B29CA0-C4CE-4922-9B42-CDB11859AC7B}" dt="2022-11-30T22:00:45.692" v="211"/>
          <ac:cxnSpMkLst>
            <pc:docMk/>
            <pc:sldMk cId="404328126" sldId="261"/>
            <ac:cxnSpMk id="45" creationId="{4364CDC3-ADB0-4691-9286-5925F160C2D5}"/>
          </ac:cxnSpMkLst>
        </pc:cxnChg>
      </pc:sldChg>
      <pc:sldChg chg="modSp">
        <pc:chgData name="Agarwal, Naina" userId="S::agar7618@stthomas.edu::73dfc8c0-3405-4c17-8bb6-02078404e407" providerId="AD" clId="Web-{86B29CA0-C4CE-4922-9B42-CDB11859AC7B}" dt="2022-11-30T21:40:09.882" v="11" actId="20577"/>
        <pc:sldMkLst>
          <pc:docMk/>
          <pc:sldMk cId="897533653" sldId="268"/>
        </pc:sldMkLst>
        <pc:spChg chg="mod">
          <ac:chgData name="Agarwal, Naina" userId="S::agar7618@stthomas.edu::73dfc8c0-3405-4c17-8bb6-02078404e407" providerId="AD" clId="Web-{86B29CA0-C4CE-4922-9B42-CDB11859AC7B}" dt="2022-11-30T21:40:09.882" v="11" actId="20577"/>
          <ac:spMkLst>
            <pc:docMk/>
            <pc:sldMk cId="897533653" sldId="268"/>
            <ac:spMk id="3" creationId="{42FDB960-E0A2-7039-B965-843489ED890D}"/>
          </ac:spMkLst>
        </pc:spChg>
      </pc:sldChg>
      <pc:sldChg chg="modSp new del">
        <pc:chgData name="Agarwal, Naina" userId="S::agar7618@stthomas.edu::73dfc8c0-3405-4c17-8bb6-02078404e407" providerId="AD" clId="Web-{86B29CA0-C4CE-4922-9B42-CDB11859AC7B}" dt="2022-11-30T22:01:18.583" v="214"/>
        <pc:sldMkLst>
          <pc:docMk/>
          <pc:sldMk cId="2499221502" sldId="279"/>
        </pc:sldMkLst>
        <pc:spChg chg="mod">
          <ac:chgData name="Agarwal, Naina" userId="S::agar7618@stthomas.edu::73dfc8c0-3405-4c17-8bb6-02078404e407" providerId="AD" clId="Web-{86B29CA0-C4CE-4922-9B42-CDB11859AC7B}" dt="2022-11-30T21:40:59.540" v="19" actId="20577"/>
          <ac:spMkLst>
            <pc:docMk/>
            <pc:sldMk cId="2499221502" sldId="279"/>
            <ac:spMk id="2" creationId="{8C929A2F-4263-B350-217D-0E307763C516}"/>
          </ac:spMkLst>
        </pc:spChg>
        <pc:spChg chg="mod">
          <ac:chgData name="Agarwal, Naina" userId="S::agar7618@stthomas.edu::73dfc8c0-3405-4c17-8bb6-02078404e407" providerId="AD" clId="Web-{86B29CA0-C4CE-4922-9B42-CDB11859AC7B}" dt="2022-11-30T21:41:20.243" v="31" actId="20577"/>
          <ac:spMkLst>
            <pc:docMk/>
            <pc:sldMk cId="2499221502" sldId="279"/>
            <ac:spMk id="3" creationId="{FE42B4F7-A39C-A77A-E0A1-B4A2AFA64DDC}"/>
          </ac:spMkLst>
        </pc:spChg>
      </pc:sldChg>
      <pc:sldChg chg="modSp new">
        <pc:chgData name="Agarwal, Naina" userId="S::agar7618@stthomas.edu::73dfc8c0-3405-4c17-8bb6-02078404e407" providerId="AD" clId="Web-{86B29CA0-C4CE-4922-9B42-CDB11859AC7B}" dt="2022-11-30T21:54:13.495" v="94" actId="20577"/>
        <pc:sldMkLst>
          <pc:docMk/>
          <pc:sldMk cId="2323721080" sldId="280"/>
        </pc:sldMkLst>
        <pc:spChg chg="mod">
          <ac:chgData name="Agarwal, Naina" userId="S::agar7618@stthomas.edu::73dfc8c0-3405-4c17-8bb6-02078404e407" providerId="AD" clId="Web-{86B29CA0-C4CE-4922-9B42-CDB11859AC7B}" dt="2022-11-30T21:54:13.495" v="94" actId="20577"/>
          <ac:spMkLst>
            <pc:docMk/>
            <pc:sldMk cId="2323721080" sldId="280"/>
            <ac:spMk id="2" creationId="{BF8170C9-CACC-1B73-E8C9-CB7A248843D9}"/>
          </ac:spMkLst>
        </pc:spChg>
      </pc:sldChg>
    </pc:docChg>
  </pc:docChgLst>
  <pc:docChgLst>
    <pc:chgData name="Patil, Mahider Reddy" userId="S::pati4135@stthomas.edu::a5e59405-ac36-49c8-ba75-2b7ab7a404b5" providerId="AD" clId="Web-{711B60E2-EF8E-4E05-B7A8-43D4349006B9}"/>
    <pc:docChg chg="addSld delSld modSld sldOrd">
      <pc:chgData name="Patil, Mahider Reddy" userId="S::pati4135@stthomas.edu::a5e59405-ac36-49c8-ba75-2b7ab7a404b5" providerId="AD" clId="Web-{711B60E2-EF8E-4E05-B7A8-43D4349006B9}" dt="2022-12-07T02:29:19.642" v="1197" actId="14100"/>
      <pc:docMkLst>
        <pc:docMk/>
      </pc:docMkLst>
      <pc:sldChg chg="delSp modSp mod modClrScheme delDesignElem chgLayout">
        <pc:chgData name="Patil, Mahider Reddy" userId="S::pati4135@stthomas.edu::a5e59405-ac36-49c8-ba75-2b7ab7a404b5" providerId="AD" clId="Web-{711B60E2-EF8E-4E05-B7A8-43D4349006B9}" dt="2022-12-07T01:41:18.177" v="1027" actId="20577"/>
        <pc:sldMkLst>
          <pc:docMk/>
          <pc:sldMk cId="395530707" sldId="256"/>
        </pc:sldMkLst>
        <pc:spChg chg="mod ord">
          <ac:chgData name="Patil, Mahider Reddy" userId="S::pati4135@stthomas.edu::a5e59405-ac36-49c8-ba75-2b7ab7a404b5" providerId="AD" clId="Web-{711B60E2-EF8E-4E05-B7A8-43D4349006B9}" dt="2022-12-07T01:12:05.772" v="894"/>
          <ac:spMkLst>
            <pc:docMk/>
            <pc:sldMk cId="395530707" sldId="256"/>
            <ac:spMk id="2" creationId="{B82635C6-0915-4344-95CB-EA38546B12A0}"/>
          </ac:spMkLst>
        </pc:spChg>
        <pc:spChg chg="mod ord">
          <ac:chgData name="Patil, Mahider Reddy" userId="S::pati4135@stthomas.edu::a5e59405-ac36-49c8-ba75-2b7ab7a404b5" providerId="AD" clId="Web-{711B60E2-EF8E-4E05-B7A8-43D4349006B9}" dt="2022-12-07T01:41:18.177" v="1027" actId="20577"/>
          <ac:spMkLst>
            <pc:docMk/>
            <pc:sldMk cId="395530707" sldId="256"/>
            <ac:spMk id="3" creationId="{E7103690-CCC1-6F52-3209-E511D660D8EB}"/>
          </ac:spMkLst>
        </pc:spChg>
        <pc:spChg chg="mod ord">
          <ac:chgData name="Patil, Mahider Reddy" userId="S::pati4135@stthomas.edu::a5e59405-ac36-49c8-ba75-2b7ab7a404b5" providerId="AD" clId="Web-{711B60E2-EF8E-4E05-B7A8-43D4349006B9}" dt="2022-12-07T01:12:05.772" v="894"/>
          <ac:spMkLst>
            <pc:docMk/>
            <pc:sldMk cId="395530707" sldId="256"/>
            <ac:spMk id="4" creationId="{55C9A3AD-F6B0-614D-97CF-52A784E9B3B9}"/>
          </ac:spMkLst>
        </pc:spChg>
        <pc:spChg chg="del">
          <ac:chgData name="Patil, Mahider Reddy" userId="S::pati4135@stthomas.edu::a5e59405-ac36-49c8-ba75-2b7ab7a404b5" providerId="AD" clId="Web-{711B60E2-EF8E-4E05-B7A8-43D4349006B9}" dt="2022-12-07T01:12:05.772" v="894"/>
          <ac:spMkLst>
            <pc:docMk/>
            <pc:sldMk cId="395530707" sldId="256"/>
            <ac:spMk id="46" creationId="{A9286AD2-18A9-4868-A4E3-7A2097A20810}"/>
          </ac:spMkLst>
        </pc:spChg>
        <pc:cxnChg chg="del">
          <ac:chgData name="Patil, Mahider Reddy" userId="S::pati4135@stthomas.edu::a5e59405-ac36-49c8-ba75-2b7ab7a404b5" providerId="AD" clId="Web-{711B60E2-EF8E-4E05-B7A8-43D4349006B9}" dt="2022-12-07T01:12:05.772" v="894"/>
          <ac:cxnSpMkLst>
            <pc:docMk/>
            <pc:sldMk cId="395530707" sldId="256"/>
            <ac:cxnSpMk id="48" creationId="{E7A7CD63-7EC3-44F3-95D0-595C4019FF24}"/>
          </ac:cxnSpMkLst>
        </pc:cxnChg>
      </pc:sldChg>
      <pc:sldChg chg="addSp delSp modSp">
        <pc:chgData name="Patil, Mahider Reddy" userId="S::pati4135@stthomas.edu::a5e59405-ac36-49c8-ba75-2b7ab7a404b5" providerId="AD" clId="Web-{711B60E2-EF8E-4E05-B7A8-43D4349006B9}" dt="2022-12-07T01:25:09.277" v="1003"/>
        <pc:sldMkLst>
          <pc:docMk/>
          <pc:sldMk cId="2073616243" sldId="257"/>
        </pc:sldMkLst>
        <pc:spChg chg="mod">
          <ac:chgData name="Patil, Mahider Reddy" userId="S::pati4135@stthomas.edu::a5e59405-ac36-49c8-ba75-2b7ab7a404b5" providerId="AD" clId="Web-{711B60E2-EF8E-4E05-B7A8-43D4349006B9}" dt="2022-12-07T01:22:54.211" v="983" actId="1076"/>
          <ac:spMkLst>
            <pc:docMk/>
            <pc:sldMk cId="2073616243" sldId="257"/>
            <ac:spMk id="3" creationId="{1EA770B0-EE53-461B-199B-1E28EB9DCAE3}"/>
          </ac:spMkLst>
        </pc:spChg>
        <pc:spChg chg="mod">
          <ac:chgData name="Patil, Mahider Reddy" userId="S::pati4135@stthomas.edu::a5e59405-ac36-49c8-ba75-2b7ab7a404b5" providerId="AD" clId="Web-{711B60E2-EF8E-4E05-B7A8-43D4349006B9}" dt="2022-12-07T01:22:49.976" v="982" actId="1076"/>
          <ac:spMkLst>
            <pc:docMk/>
            <pc:sldMk cId="2073616243" sldId="257"/>
            <ac:spMk id="6" creationId="{7EED1300-041A-2500-01EC-2B55330F0D09}"/>
          </ac:spMkLst>
        </pc:spChg>
        <pc:spChg chg="mod">
          <ac:chgData name="Patil, Mahider Reddy" userId="S::pati4135@stthomas.edu::a5e59405-ac36-49c8-ba75-2b7ab7a404b5" providerId="AD" clId="Web-{711B60E2-EF8E-4E05-B7A8-43D4349006B9}" dt="2022-12-07T01:22:15.397" v="975" actId="14100"/>
          <ac:spMkLst>
            <pc:docMk/>
            <pc:sldMk cId="2073616243" sldId="257"/>
            <ac:spMk id="7" creationId="{32658DCB-885B-F407-3A02-D2EE4C95BD55}"/>
          </ac:spMkLst>
        </pc:spChg>
        <pc:spChg chg="mod">
          <ac:chgData name="Patil, Mahider Reddy" userId="S::pati4135@stthomas.edu::a5e59405-ac36-49c8-ba75-2b7ab7a404b5" providerId="AD" clId="Web-{711B60E2-EF8E-4E05-B7A8-43D4349006B9}" dt="2022-12-07T01:23:04.805" v="985" actId="14100"/>
          <ac:spMkLst>
            <pc:docMk/>
            <pc:sldMk cId="2073616243" sldId="257"/>
            <ac:spMk id="9" creationId="{D7266623-0410-EF8C-054C-5801BA67F196}"/>
          </ac:spMkLst>
        </pc:spChg>
        <pc:spChg chg="add del mod">
          <ac:chgData name="Patil, Mahider Reddy" userId="S::pati4135@stthomas.edu::a5e59405-ac36-49c8-ba75-2b7ab7a404b5" providerId="AD" clId="Web-{711B60E2-EF8E-4E05-B7A8-43D4349006B9}" dt="2022-12-07T01:25:09.277" v="1003"/>
          <ac:spMkLst>
            <pc:docMk/>
            <pc:sldMk cId="2073616243" sldId="257"/>
            <ac:spMk id="10" creationId="{F63D0A0C-2D6D-1DD8-CD5D-42A4F8C81F8F}"/>
          </ac:spMkLst>
        </pc:spChg>
        <pc:spChg chg="mod">
          <ac:chgData name="Patil, Mahider Reddy" userId="S::pati4135@stthomas.edu::a5e59405-ac36-49c8-ba75-2b7ab7a404b5" providerId="AD" clId="Web-{711B60E2-EF8E-4E05-B7A8-43D4349006B9}" dt="2022-12-07T01:22:37.460" v="979" actId="1076"/>
          <ac:spMkLst>
            <pc:docMk/>
            <pc:sldMk cId="2073616243" sldId="257"/>
            <ac:spMk id="11" creationId="{7EF9DFDC-BCC7-A507-B88D-71CEBA33C20D}"/>
          </ac:spMkLst>
        </pc:spChg>
        <pc:picChg chg="mod">
          <ac:chgData name="Patil, Mahider Reddy" userId="S::pati4135@stthomas.edu::a5e59405-ac36-49c8-ba75-2b7ab7a404b5" providerId="AD" clId="Web-{711B60E2-EF8E-4E05-B7A8-43D4349006B9}" dt="2022-12-07T01:21:44.647" v="971" actId="1076"/>
          <ac:picMkLst>
            <pc:docMk/>
            <pc:sldMk cId="2073616243" sldId="257"/>
            <ac:picMk id="5" creationId="{344B0F91-4E16-DFBE-1C3B-1C4ECF4ADB4B}"/>
          </ac:picMkLst>
        </pc:picChg>
      </pc:sldChg>
      <pc:sldChg chg="modSp">
        <pc:chgData name="Patil, Mahider Reddy" userId="S::pati4135@stthomas.edu::a5e59405-ac36-49c8-ba75-2b7ab7a404b5" providerId="AD" clId="Web-{711B60E2-EF8E-4E05-B7A8-43D4349006B9}" dt="2022-12-07T01:21:15.755" v="969"/>
        <pc:sldMkLst>
          <pc:docMk/>
          <pc:sldMk cId="1778614797" sldId="258"/>
        </pc:sldMkLst>
        <pc:graphicFrameChg chg="modGraphic">
          <ac:chgData name="Patil, Mahider Reddy" userId="S::pati4135@stthomas.edu::a5e59405-ac36-49c8-ba75-2b7ab7a404b5" providerId="AD" clId="Web-{711B60E2-EF8E-4E05-B7A8-43D4349006B9}" dt="2022-12-07T01:21:15.755" v="969"/>
          <ac:graphicFrameMkLst>
            <pc:docMk/>
            <pc:sldMk cId="1778614797" sldId="258"/>
            <ac:graphicFrameMk id="257" creationId="{6F91C4AB-D581-462A-0795-68AC690794C7}"/>
          </ac:graphicFrameMkLst>
        </pc:graphicFrameChg>
      </pc:sldChg>
      <pc:sldChg chg="addSp delSp modSp mod ord modClrScheme delDesignElem chgLayout">
        <pc:chgData name="Patil, Mahider Reddy" userId="S::pati4135@stthomas.edu::a5e59405-ac36-49c8-ba75-2b7ab7a404b5" providerId="AD" clId="Web-{711B60E2-EF8E-4E05-B7A8-43D4349006B9}" dt="2022-12-07T00:29:38.044" v="787"/>
        <pc:sldMkLst>
          <pc:docMk/>
          <pc:sldMk cId="3540159743" sldId="262"/>
        </pc:sldMkLst>
        <pc:spChg chg="mod ord">
          <ac:chgData name="Patil, Mahider Reddy" userId="S::pati4135@stthomas.edu::a5e59405-ac36-49c8-ba75-2b7ab7a404b5" providerId="AD" clId="Web-{711B60E2-EF8E-4E05-B7A8-43D4349006B9}" dt="2022-12-07T00:29:38.044" v="787"/>
          <ac:spMkLst>
            <pc:docMk/>
            <pc:sldMk cId="3540159743" sldId="262"/>
            <ac:spMk id="3" creationId="{71263BE5-F0A0-14CA-ADF4-6B819DCE6A57}"/>
          </ac:spMkLst>
        </pc:spChg>
        <pc:spChg chg="mod ord">
          <ac:chgData name="Patil, Mahider Reddy" userId="S::pati4135@stthomas.edu::a5e59405-ac36-49c8-ba75-2b7ab7a404b5" providerId="AD" clId="Web-{711B60E2-EF8E-4E05-B7A8-43D4349006B9}" dt="2022-12-07T00:24:41.974" v="736"/>
          <ac:spMkLst>
            <pc:docMk/>
            <pc:sldMk cId="3540159743" sldId="262"/>
            <ac:spMk id="4" creationId="{17852EFD-A323-0DCC-992D-892CE29F6346}"/>
          </ac:spMkLst>
        </pc:spChg>
        <pc:spChg chg="add del">
          <ac:chgData name="Patil, Mahider Reddy" userId="S::pati4135@stthomas.edu::a5e59405-ac36-49c8-ba75-2b7ab7a404b5" providerId="AD" clId="Web-{711B60E2-EF8E-4E05-B7A8-43D4349006B9}" dt="2022-12-07T00:24:41.974" v="736"/>
          <ac:spMkLst>
            <pc:docMk/>
            <pc:sldMk cId="3540159743" sldId="262"/>
            <ac:spMk id="19" creationId="{67B74F2B-9534-4540-96B0-5C8E958B940F}"/>
          </ac:spMkLst>
        </pc:spChg>
        <pc:spChg chg="add del">
          <ac:chgData name="Patil, Mahider Reddy" userId="S::pati4135@stthomas.edu::a5e59405-ac36-49c8-ba75-2b7ab7a404b5" providerId="AD" clId="Web-{711B60E2-EF8E-4E05-B7A8-43D4349006B9}" dt="2022-12-07T00:24:41.974" v="736"/>
          <ac:spMkLst>
            <pc:docMk/>
            <pc:sldMk cId="3540159743" sldId="262"/>
            <ac:spMk id="23" creationId="{C1B60310-C5C3-46A0-A452-2A0B008434DA}"/>
          </ac:spMkLst>
        </pc:spChg>
        <pc:picChg chg="add del">
          <ac:chgData name="Patil, Mahider Reddy" userId="S::pati4135@stthomas.edu::a5e59405-ac36-49c8-ba75-2b7ab7a404b5" providerId="AD" clId="Web-{711B60E2-EF8E-4E05-B7A8-43D4349006B9}" dt="2022-12-07T00:24:36.318" v="735"/>
          <ac:picMkLst>
            <pc:docMk/>
            <pc:sldMk cId="3540159743" sldId="262"/>
            <ac:picMk id="6" creationId="{AF4993F2-5314-4523-3576-123863A89D24}"/>
          </ac:picMkLst>
        </pc:picChg>
        <pc:cxnChg chg="add del">
          <ac:chgData name="Patil, Mahider Reddy" userId="S::pati4135@stthomas.edu::a5e59405-ac36-49c8-ba75-2b7ab7a404b5" providerId="AD" clId="Web-{711B60E2-EF8E-4E05-B7A8-43D4349006B9}" dt="2022-12-07T00:24:41.974" v="736"/>
          <ac:cxnSpMkLst>
            <pc:docMk/>
            <pc:sldMk cId="3540159743" sldId="262"/>
            <ac:cxnSpMk id="21" creationId="{33BECB2B-2CFA-412C-880F-C4B60974936F}"/>
          </ac:cxnSpMkLst>
        </pc:cxnChg>
      </pc:sldChg>
      <pc:sldChg chg="modSp">
        <pc:chgData name="Patil, Mahider Reddy" userId="S::pati4135@stthomas.edu::a5e59405-ac36-49c8-ba75-2b7ab7a404b5" providerId="AD" clId="Web-{711B60E2-EF8E-4E05-B7A8-43D4349006B9}" dt="2022-12-07T01:15:32.231" v="934" actId="20577"/>
        <pc:sldMkLst>
          <pc:docMk/>
          <pc:sldMk cId="897533653" sldId="268"/>
        </pc:sldMkLst>
        <pc:spChg chg="mod">
          <ac:chgData name="Patil, Mahider Reddy" userId="S::pati4135@stthomas.edu::a5e59405-ac36-49c8-ba75-2b7ab7a404b5" providerId="AD" clId="Web-{711B60E2-EF8E-4E05-B7A8-43D4349006B9}" dt="2022-12-07T01:15:32.231" v="934" actId="20577"/>
          <ac:spMkLst>
            <pc:docMk/>
            <pc:sldMk cId="897533653" sldId="268"/>
            <ac:spMk id="1158" creationId="{A482F0B8-B26A-E53C-A57F-CE5EAD2DDDFD}"/>
          </ac:spMkLst>
        </pc:spChg>
      </pc:sldChg>
      <pc:sldChg chg="modSp del">
        <pc:chgData name="Patil, Mahider Reddy" userId="S::pati4135@stthomas.edu::a5e59405-ac36-49c8-ba75-2b7ab7a404b5" providerId="AD" clId="Web-{711B60E2-EF8E-4E05-B7A8-43D4349006B9}" dt="2022-12-07T00:05:19.569" v="226"/>
        <pc:sldMkLst>
          <pc:docMk/>
          <pc:sldMk cId="3710981093" sldId="273"/>
        </pc:sldMkLst>
        <pc:spChg chg="mod">
          <ac:chgData name="Patil, Mahider Reddy" userId="S::pati4135@stthomas.edu::a5e59405-ac36-49c8-ba75-2b7ab7a404b5" providerId="AD" clId="Web-{711B60E2-EF8E-4E05-B7A8-43D4349006B9}" dt="2022-12-07T00:04:38.474" v="218" actId="20577"/>
          <ac:spMkLst>
            <pc:docMk/>
            <pc:sldMk cId="3710981093" sldId="273"/>
            <ac:spMk id="2" creationId="{845F673A-B5D7-6F37-19ED-800F987DD887}"/>
          </ac:spMkLst>
        </pc:spChg>
      </pc:sldChg>
      <pc:sldChg chg="delSp">
        <pc:chgData name="Patil, Mahider Reddy" userId="S::pati4135@stthomas.edu::a5e59405-ac36-49c8-ba75-2b7ab7a404b5" providerId="AD" clId="Web-{711B60E2-EF8E-4E05-B7A8-43D4349006B9}" dt="2022-12-07T00:55:36.215" v="874"/>
        <pc:sldMkLst>
          <pc:docMk/>
          <pc:sldMk cId="3502228685" sldId="274"/>
        </pc:sldMkLst>
        <pc:picChg chg="del">
          <ac:chgData name="Patil, Mahider Reddy" userId="S::pati4135@stthomas.edu::a5e59405-ac36-49c8-ba75-2b7ab7a404b5" providerId="AD" clId="Web-{711B60E2-EF8E-4E05-B7A8-43D4349006B9}" dt="2022-12-07T00:55:36.215" v="874"/>
          <ac:picMkLst>
            <pc:docMk/>
            <pc:sldMk cId="3502228685" sldId="274"/>
            <ac:picMk id="8" creationId="{B613992C-6814-A459-C261-CC6B255622CD}"/>
          </ac:picMkLst>
        </pc:picChg>
      </pc:sldChg>
      <pc:sldChg chg="addSp delSp modSp del">
        <pc:chgData name="Patil, Mahider Reddy" userId="S::pati4135@stthomas.edu::a5e59405-ac36-49c8-ba75-2b7ab7a404b5" providerId="AD" clId="Web-{711B60E2-EF8E-4E05-B7A8-43D4349006B9}" dt="2022-12-06T23:50:10.873" v="112"/>
        <pc:sldMkLst>
          <pc:docMk/>
          <pc:sldMk cId="402588456" sldId="275"/>
        </pc:sldMkLst>
        <pc:spChg chg="del mod">
          <ac:chgData name="Patil, Mahider Reddy" userId="S::pati4135@stthomas.edu::a5e59405-ac36-49c8-ba75-2b7ab7a404b5" providerId="AD" clId="Web-{711B60E2-EF8E-4E05-B7A8-43D4349006B9}" dt="2022-12-06T23:48:25.902" v="100"/>
          <ac:spMkLst>
            <pc:docMk/>
            <pc:sldMk cId="402588456" sldId="275"/>
            <ac:spMk id="2" creationId="{2B555166-DB51-453E-4C9B-FD8BC1880339}"/>
          </ac:spMkLst>
        </pc:spChg>
        <pc:spChg chg="mod">
          <ac:chgData name="Patil, Mahider Reddy" userId="S::pati4135@stthomas.edu::a5e59405-ac36-49c8-ba75-2b7ab7a404b5" providerId="AD" clId="Web-{711B60E2-EF8E-4E05-B7A8-43D4349006B9}" dt="2022-12-06T23:30:47.156" v="86" actId="20577"/>
          <ac:spMkLst>
            <pc:docMk/>
            <pc:sldMk cId="402588456" sldId="275"/>
            <ac:spMk id="5" creationId="{BBE1766A-052B-35BF-81B6-BE345ABFB1DA}"/>
          </ac:spMkLst>
        </pc:spChg>
        <pc:spChg chg="mod">
          <ac:chgData name="Patil, Mahider Reddy" userId="S::pati4135@stthomas.edu::a5e59405-ac36-49c8-ba75-2b7ab7a404b5" providerId="AD" clId="Web-{711B60E2-EF8E-4E05-B7A8-43D4349006B9}" dt="2022-12-06T23:30:57.718" v="87" actId="1076"/>
          <ac:spMkLst>
            <pc:docMk/>
            <pc:sldMk cId="402588456" sldId="275"/>
            <ac:spMk id="6" creationId="{55DA5030-1A29-78F2-57F6-DE9AAD5CC6CF}"/>
          </ac:spMkLst>
        </pc:spChg>
        <pc:spChg chg="add mod">
          <ac:chgData name="Patil, Mahider Reddy" userId="S::pati4135@stthomas.edu::a5e59405-ac36-49c8-ba75-2b7ab7a404b5" providerId="AD" clId="Web-{711B60E2-EF8E-4E05-B7A8-43D4349006B9}" dt="2022-12-06T23:48:25.902" v="100"/>
          <ac:spMkLst>
            <pc:docMk/>
            <pc:sldMk cId="402588456" sldId="275"/>
            <ac:spMk id="10" creationId="{70903FFA-D381-A710-77C4-8806E53D23EC}"/>
          </ac:spMkLst>
        </pc:spChg>
        <pc:picChg chg="del">
          <ac:chgData name="Patil, Mahider Reddy" userId="S::pati4135@stthomas.edu::a5e59405-ac36-49c8-ba75-2b7ab7a404b5" providerId="AD" clId="Web-{711B60E2-EF8E-4E05-B7A8-43D4349006B9}" dt="2022-12-06T23:28:09.026" v="0"/>
          <ac:picMkLst>
            <pc:docMk/>
            <pc:sldMk cId="402588456" sldId="275"/>
            <ac:picMk id="3" creationId="{00294092-2CCD-CDDB-1813-6128DA83C5BA}"/>
          </ac:picMkLst>
        </pc:picChg>
        <pc:picChg chg="add del mod">
          <ac:chgData name="Patil, Mahider Reddy" userId="S::pati4135@stthomas.edu::a5e59405-ac36-49c8-ba75-2b7ab7a404b5" providerId="AD" clId="Web-{711B60E2-EF8E-4E05-B7A8-43D4349006B9}" dt="2022-12-06T23:29:28.700" v="8"/>
          <ac:picMkLst>
            <pc:docMk/>
            <pc:sldMk cId="402588456" sldId="275"/>
            <ac:picMk id="7" creationId="{78A732D7-9B0F-8076-3E31-9D57B00CE519}"/>
          </ac:picMkLst>
        </pc:picChg>
        <pc:picChg chg="add mod">
          <ac:chgData name="Patil, Mahider Reddy" userId="S::pati4135@stthomas.edu::a5e59405-ac36-49c8-ba75-2b7ab7a404b5" providerId="AD" clId="Web-{711B60E2-EF8E-4E05-B7A8-43D4349006B9}" dt="2022-12-06T23:29:42.404" v="13" actId="14100"/>
          <ac:picMkLst>
            <pc:docMk/>
            <pc:sldMk cId="402588456" sldId="275"/>
            <ac:picMk id="8" creationId="{6308F0FD-95AB-E1CB-D387-58915AE57732}"/>
          </ac:picMkLst>
        </pc:picChg>
      </pc:sldChg>
      <pc:sldChg chg="del">
        <pc:chgData name="Patil, Mahider Reddy" userId="S::pati4135@stthomas.edu::a5e59405-ac36-49c8-ba75-2b7ab7a404b5" providerId="AD" clId="Web-{711B60E2-EF8E-4E05-B7A8-43D4349006B9}" dt="2022-12-06T23:46:04.117" v="96"/>
        <pc:sldMkLst>
          <pc:docMk/>
          <pc:sldMk cId="4182809459" sldId="276"/>
        </pc:sldMkLst>
      </pc:sldChg>
      <pc:sldChg chg="modSp">
        <pc:chgData name="Patil, Mahider Reddy" userId="S::pati4135@stthomas.edu::a5e59405-ac36-49c8-ba75-2b7ab7a404b5" providerId="AD" clId="Web-{711B60E2-EF8E-4E05-B7A8-43D4349006B9}" dt="2022-12-07T01:18:51.376" v="944" actId="14100"/>
        <pc:sldMkLst>
          <pc:docMk/>
          <pc:sldMk cId="2323721080" sldId="280"/>
        </pc:sldMkLst>
        <pc:picChg chg="mod">
          <ac:chgData name="Patil, Mahider Reddy" userId="S::pati4135@stthomas.edu::a5e59405-ac36-49c8-ba75-2b7ab7a404b5" providerId="AD" clId="Web-{711B60E2-EF8E-4E05-B7A8-43D4349006B9}" dt="2022-12-07T01:18:45.314" v="943" actId="14100"/>
          <ac:picMkLst>
            <pc:docMk/>
            <pc:sldMk cId="2323721080" sldId="280"/>
            <ac:picMk id="5" creationId="{3248360D-0F52-89DE-2146-9D91631BE324}"/>
          </ac:picMkLst>
        </pc:picChg>
        <pc:picChg chg="mod">
          <ac:chgData name="Patil, Mahider Reddy" userId="S::pati4135@stthomas.edu::a5e59405-ac36-49c8-ba75-2b7ab7a404b5" providerId="AD" clId="Web-{711B60E2-EF8E-4E05-B7A8-43D4349006B9}" dt="2022-12-07T01:18:51.376" v="944" actId="14100"/>
          <ac:picMkLst>
            <pc:docMk/>
            <pc:sldMk cId="2323721080" sldId="280"/>
            <ac:picMk id="6" creationId="{6FA30162-9B24-F460-AE9C-C2CC855B0495}"/>
          </ac:picMkLst>
        </pc:picChg>
      </pc:sldChg>
      <pc:sldChg chg="addSp delSp modSp mod modClrScheme delDesignElem chgLayout">
        <pc:chgData name="Patil, Mahider Reddy" userId="S::pati4135@stthomas.edu::a5e59405-ac36-49c8-ba75-2b7ab7a404b5" providerId="AD" clId="Web-{711B60E2-EF8E-4E05-B7A8-43D4349006B9}" dt="2022-12-07T01:27:12.389" v="1015" actId="20577"/>
        <pc:sldMkLst>
          <pc:docMk/>
          <pc:sldMk cId="4201220147" sldId="281"/>
        </pc:sldMkLst>
        <pc:spChg chg="mod ord">
          <ac:chgData name="Patil, Mahider Reddy" userId="S::pati4135@stthomas.edu::a5e59405-ac36-49c8-ba75-2b7ab7a404b5" providerId="AD" clId="Web-{711B60E2-EF8E-4E05-B7A8-43D4349006B9}" dt="2022-12-07T01:24:19.588" v="995"/>
          <ac:spMkLst>
            <pc:docMk/>
            <pc:sldMk cId="4201220147" sldId="281"/>
            <ac:spMk id="4" creationId="{F296CE33-2B4C-CEFE-62A9-BA31A4176119}"/>
          </ac:spMkLst>
        </pc:spChg>
        <pc:spChg chg="mod">
          <ac:chgData name="Patil, Mahider Reddy" userId="S::pati4135@stthomas.edu::a5e59405-ac36-49c8-ba75-2b7ab7a404b5" providerId="AD" clId="Web-{711B60E2-EF8E-4E05-B7A8-43D4349006B9}" dt="2022-12-07T01:27:12.389" v="1015" actId="20577"/>
          <ac:spMkLst>
            <pc:docMk/>
            <pc:sldMk cId="4201220147" sldId="281"/>
            <ac:spMk id="8" creationId="{7DD4A7BA-BFA6-1813-6147-E05891D5F061}"/>
          </ac:spMkLst>
        </pc:spChg>
        <pc:spChg chg="add del">
          <ac:chgData name="Patil, Mahider Reddy" userId="S::pati4135@stthomas.edu::a5e59405-ac36-49c8-ba75-2b7ab7a404b5" providerId="AD" clId="Web-{711B60E2-EF8E-4E05-B7A8-43D4349006B9}" dt="2022-12-07T01:24:19.588" v="995"/>
          <ac:spMkLst>
            <pc:docMk/>
            <pc:sldMk cId="4201220147" sldId="281"/>
            <ac:spMk id="51" creationId="{0AB6E427-3F73-4C06-A5D5-AE52C3883B50}"/>
          </ac:spMkLst>
        </pc:spChg>
        <pc:spChg chg="add del">
          <ac:chgData name="Patil, Mahider Reddy" userId="S::pati4135@stthomas.edu::a5e59405-ac36-49c8-ba75-2b7ab7a404b5" providerId="AD" clId="Web-{711B60E2-EF8E-4E05-B7A8-43D4349006B9}" dt="2022-12-07T01:24:19.588" v="995"/>
          <ac:spMkLst>
            <pc:docMk/>
            <pc:sldMk cId="4201220147" sldId="281"/>
            <ac:spMk id="53" creationId="{D8C9BDAA-0390-4B39-9B5C-BC95E5120DA4}"/>
          </ac:spMkLst>
        </pc:spChg>
        <pc:picChg chg="mod">
          <ac:chgData name="Patil, Mahider Reddy" userId="S::pati4135@stthomas.edu::a5e59405-ac36-49c8-ba75-2b7ab7a404b5" providerId="AD" clId="Web-{711B60E2-EF8E-4E05-B7A8-43D4349006B9}" dt="2022-12-07T01:24:43.120" v="1000" actId="1076"/>
          <ac:picMkLst>
            <pc:docMk/>
            <pc:sldMk cId="4201220147" sldId="281"/>
            <ac:picMk id="11" creationId="{06F72C36-38B4-30E3-4ACC-53EE9A5C4602}"/>
          </ac:picMkLst>
        </pc:picChg>
        <pc:cxnChg chg="del">
          <ac:chgData name="Patil, Mahider Reddy" userId="S::pati4135@stthomas.edu::a5e59405-ac36-49c8-ba75-2b7ab7a404b5" providerId="AD" clId="Web-{711B60E2-EF8E-4E05-B7A8-43D4349006B9}" dt="2022-12-07T01:24:46.542" v="1001"/>
          <ac:cxnSpMkLst>
            <pc:docMk/>
            <pc:sldMk cId="4201220147" sldId="281"/>
            <ac:cxnSpMk id="12" creationId="{8E098302-2312-623B-A3C3-308E37C93FD7}"/>
          </ac:cxnSpMkLst>
        </pc:cxnChg>
        <pc:cxnChg chg="add del">
          <ac:chgData name="Patil, Mahider Reddy" userId="S::pati4135@stthomas.edu::a5e59405-ac36-49c8-ba75-2b7ab7a404b5" providerId="AD" clId="Web-{711B60E2-EF8E-4E05-B7A8-43D4349006B9}" dt="2022-12-07T01:24:19.588" v="995"/>
          <ac:cxnSpMkLst>
            <pc:docMk/>
            <pc:sldMk cId="4201220147" sldId="281"/>
            <ac:cxnSpMk id="55" creationId="{E04A321A-A039-4720-87B4-66A4210E0D57}"/>
          </ac:cxnSpMkLst>
        </pc:cxnChg>
      </pc:sldChg>
      <pc:sldChg chg="addSp delSp modSp">
        <pc:chgData name="Patil, Mahider Reddy" userId="S::pati4135@stthomas.edu::a5e59405-ac36-49c8-ba75-2b7ab7a404b5" providerId="AD" clId="Web-{711B60E2-EF8E-4E05-B7A8-43D4349006B9}" dt="2022-12-07T02:13:37.290" v="1049" actId="14100"/>
        <pc:sldMkLst>
          <pc:docMk/>
          <pc:sldMk cId="3488036424" sldId="282"/>
        </pc:sldMkLst>
        <pc:spChg chg="mod">
          <ac:chgData name="Patil, Mahider Reddy" userId="S::pati4135@stthomas.edu::a5e59405-ac36-49c8-ba75-2b7ab7a404b5" providerId="AD" clId="Web-{711B60E2-EF8E-4E05-B7A8-43D4349006B9}" dt="2022-12-07T02:13:37.290" v="1049" actId="14100"/>
          <ac:spMkLst>
            <pc:docMk/>
            <pc:sldMk cId="3488036424" sldId="282"/>
            <ac:spMk id="5" creationId="{3035FA5E-8E84-7252-01A0-D61A03999C89}"/>
          </ac:spMkLst>
        </pc:spChg>
        <pc:spChg chg="mod">
          <ac:chgData name="Patil, Mahider Reddy" userId="S::pati4135@stthomas.edu::a5e59405-ac36-49c8-ba75-2b7ab7a404b5" providerId="AD" clId="Web-{711B60E2-EF8E-4E05-B7A8-43D4349006B9}" dt="2022-12-07T02:12:22.819" v="1037" actId="20577"/>
          <ac:spMkLst>
            <pc:docMk/>
            <pc:sldMk cId="3488036424" sldId="282"/>
            <ac:spMk id="6" creationId="{3B76082C-ED59-70B1-78CD-07FC732BE5D8}"/>
          </ac:spMkLst>
        </pc:spChg>
        <pc:spChg chg="add del mod">
          <ac:chgData name="Patil, Mahider Reddy" userId="S::pati4135@stthomas.edu::a5e59405-ac36-49c8-ba75-2b7ab7a404b5" providerId="AD" clId="Web-{711B60E2-EF8E-4E05-B7A8-43D4349006B9}" dt="2022-12-07T00:54:05.729" v="873"/>
          <ac:spMkLst>
            <pc:docMk/>
            <pc:sldMk cId="3488036424" sldId="282"/>
            <ac:spMk id="9" creationId="{22CC3378-5F9B-055C-8822-D542EB10EC4D}"/>
          </ac:spMkLst>
        </pc:spChg>
      </pc:sldChg>
      <pc:sldChg chg="modSp ord">
        <pc:chgData name="Patil, Mahider Reddy" userId="S::pati4135@stthomas.edu::a5e59405-ac36-49c8-ba75-2b7ab7a404b5" providerId="AD" clId="Web-{711B60E2-EF8E-4E05-B7A8-43D4349006B9}" dt="2022-12-07T02:16:12.762" v="1078" actId="20577"/>
        <pc:sldMkLst>
          <pc:docMk/>
          <pc:sldMk cId="3136679662" sldId="283"/>
        </pc:sldMkLst>
        <pc:spChg chg="mod">
          <ac:chgData name="Patil, Mahider Reddy" userId="S::pati4135@stthomas.edu::a5e59405-ac36-49c8-ba75-2b7ab7a404b5" providerId="AD" clId="Web-{711B60E2-EF8E-4E05-B7A8-43D4349006B9}" dt="2022-12-07T00:27:10.150" v="748" actId="14100"/>
          <ac:spMkLst>
            <pc:docMk/>
            <pc:sldMk cId="3136679662" sldId="283"/>
            <ac:spMk id="11" creationId="{2FA3C148-5983-7A05-E238-76ACA5C54796}"/>
          </ac:spMkLst>
        </pc:spChg>
        <pc:spChg chg="mod">
          <ac:chgData name="Patil, Mahider Reddy" userId="S::pati4135@stthomas.edu::a5e59405-ac36-49c8-ba75-2b7ab7a404b5" providerId="AD" clId="Web-{711B60E2-EF8E-4E05-B7A8-43D4349006B9}" dt="2022-12-07T02:16:10.606" v="1076" actId="20577"/>
          <ac:spMkLst>
            <pc:docMk/>
            <pc:sldMk cId="3136679662" sldId="283"/>
            <ac:spMk id="15" creationId="{9ECFF3EF-18E5-1B1D-61A5-638E12694E4B}"/>
          </ac:spMkLst>
        </pc:spChg>
        <pc:spChg chg="mod">
          <ac:chgData name="Patil, Mahider Reddy" userId="S::pati4135@stthomas.edu::a5e59405-ac36-49c8-ba75-2b7ab7a404b5" providerId="AD" clId="Web-{711B60E2-EF8E-4E05-B7A8-43D4349006B9}" dt="2022-12-07T02:16:12.762" v="1078" actId="20577"/>
          <ac:spMkLst>
            <pc:docMk/>
            <pc:sldMk cId="3136679662" sldId="283"/>
            <ac:spMk id="17" creationId="{28CBDB15-5272-AB7F-77E7-63BCBE1B9C53}"/>
          </ac:spMkLst>
        </pc:spChg>
        <pc:spChg chg="mod">
          <ac:chgData name="Patil, Mahider Reddy" userId="S::pati4135@stthomas.edu::a5e59405-ac36-49c8-ba75-2b7ab7a404b5" providerId="AD" clId="Web-{711B60E2-EF8E-4E05-B7A8-43D4349006B9}" dt="2022-12-07T02:16:11.215" v="1077" actId="20577"/>
          <ac:spMkLst>
            <pc:docMk/>
            <pc:sldMk cId="3136679662" sldId="283"/>
            <ac:spMk id="18" creationId="{6370C73C-0FF7-F798-2BDD-7B8F0B2E415D}"/>
          </ac:spMkLst>
        </pc:spChg>
      </pc:sldChg>
      <pc:sldChg chg="addSp delSp modSp mod ord setBg">
        <pc:chgData name="Patil, Mahider Reddy" userId="S::pati4135@stthomas.edu::a5e59405-ac36-49c8-ba75-2b7ab7a404b5" providerId="AD" clId="Web-{711B60E2-EF8E-4E05-B7A8-43D4349006B9}" dt="2022-12-07T02:17:23.030" v="1088" actId="20577"/>
        <pc:sldMkLst>
          <pc:docMk/>
          <pc:sldMk cId="364883909" sldId="284"/>
        </pc:sldMkLst>
        <pc:spChg chg="mod">
          <ac:chgData name="Patil, Mahider Reddy" userId="S::pati4135@stthomas.edu::a5e59405-ac36-49c8-ba75-2b7ab7a404b5" providerId="AD" clId="Web-{711B60E2-EF8E-4E05-B7A8-43D4349006B9}" dt="2022-12-07T02:17:23.030" v="1088" actId="20577"/>
          <ac:spMkLst>
            <pc:docMk/>
            <pc:sldMk cId="364883909" sldId="284"/>
            <ac:spMk id="2" creationId="{54ED0904-15C8-7C9F-DA30-1F1F65EF5BD0}"/>
          </ac:spMkLst>
        </pc:spChg>
        <pc:spChg chg="mod">
          <ac:chgData name="Patil, Mahider Reddy" userId="S::pati4135@stthomas.edu::a5e59405-ac36-49c8-ba75-2b7ab7a404b5" providerId="AD" clId="Web-{711B60E2-EF8E-4E05-B7A8-43D4349006B9}" dt="2022-12-07T02:17:07.389" v="1085" actId="20577"/>
          <ac:spMkLst>
            <pc:docMk/>
            <pc:sldMk cId="364883909" sldId="284"/>
            <ac:spMk id="3" creationId="{6F93C8A9-0F72-B1FF-074F-45F5ABEBD19A}"/>
          </ac:spMkLst>
        </pc:spChg>
        <pc:spChg chg="mod">
          <ac:chgData name="Patil, Mahider Reddy" userId="S::pati4135@stthomas.edu::a5e59405-ac36-49c8-ba75-2b7ab7a404b5" providerId="AD" clId="Web-{711B60E2-EF8E-4E05-B7A8-43D4349006B9}" dt="2022-12-06T23:40:50.937" v="90"/>
          <ac:spMkLst>
            <pc:docMk/>
            <pc:sldMk cId="364883909" sldId="284"/>
            <ac:spMk id="4" creationId="{AD2AD1C8-090B-EFA8-CE6E-67A3151D2A6C}"/>
          </ac:spMkLst>
        </pc:spChg>
        <pc:spChg chg="add del">
          <ac:chgData name="Patil, Mahider Reddy" userId="S::pati4135@stthomas.edu::a5e59405-ac36-49c8-ba75-2b7ab7a404b5" providerId="AD" clId="Web-{711B60E2-EF8E-4E05-B7A8-43D4349006B9}" dt="2022-12-06T23:40:50.937" v="91"/>
          <ac:spMkLst>
            <pc:docMk/>
            <pc:sldMk cId="364883909" sldId="284"/>
            <ac:spMk id="9" creationId="{3558DB37-9FEE-48A2-8578-ED0401573943}"/>
          </ac:spMkLst>
        </pc:spChg>
        <pc:spChg chg="add del">
          <ac:chgData name="Patil, Mahider Reddy" userId="S::pati4135@stthomas.edu::a5e59405-ac36-49c8-ba75-2b7ab7a404b5" providerId="AD" clId="Web-{711B60E2-EF8E-4E05-B7A8-43D4349006B9}" dt="2022-12-06T23:40:50.937" v="91"/>
          <ac:spMkLst>
            <pc:docMk/>
            <pc:sldMk cId="364883909" sldId="284"/>
            <ac:spMk id="11" creationId="{5F7FCCA6-00E2-4F74-A105-0D769872F243}"/>
          </ac:spMkLst>
        </pc:spChg>
        <pc:spChg chg="add del">
          <ac:chgData name="Patil, Mahider Reddy" userId="S::pati4135@stthomas.edu::a5e59405-ac36-49c8-ba75-2b7ab7a404b5" providerId="AD" clId="Web-{711B60E2-EF8E-4E05-B7A8-43D4349006B9}" dt="2022-12-06T23:40:50.937" v="91"/>
          <ac:spMkLst>
            <pc:docMk/>
            <pc:sldMk cId="364883909" sldId="284"/>
            <ac:spMk id="13" creationId="{359CEC61-F44B-43B3-B40F-AE38C5AF1D5F}"/>
          </ac:spMkLst>
        </pc:spChg>
        <pc:spChg chg="add del">
          <ac:chgData name="Patil, Mahider Reddy" userId="S::pati4135@stthomas.edu::a5e59405-ac36-49c8-ba75-2b7ab7a404b5" providerId="AD" clId="Web-{711B60E2-EF8E-4E05-B7A8-43D4349006B9}" dt="2022-12-06T23:40:50.937" v="90"/>
          <ac:spMkLst>
            <pc:docMk/>
            <pc:sldMk cId="364883909" sldId="284"/>
            <ac:spMk id="18" creationId="{F5FE1B2C-7BC1-4AE2-9A50-2A4A70A9D6A1}"/>
          </ac:spMkLst>
        </pc:spChg>
        <pc:spChg chg="add del">
          <ac:chgData name="Patil, Mahider Reddy" userId="S::pati4135@stthomas.edu::a5e59405-ac36-49c8-ba75-2b7ab7a404b5" providerId="AD" clId="Web-{711B60E2-EF8E-4E05-B7A8-43D4349006B9}" dt="2022-12-06T23:40:50.937" v="90"/>
          <ac:spMkLst>
            <pc:docMk/>
            <pc:sldMk cId="364883909" sldId="284"/>
            <ac:spMk id="20" creationId="{97E8244A-2C81-4C0E-A929-3EC8EFF35564}"/>
          </ac:spMkLst>
        </pc:spChg>
        <pc:spChg chg="add del">
          <ac:chgData name="Patil, Mahider Reddy" userId="S::pati4135@stthomas.edu::a5e59405-ac36-49c8-ba75-2b7ab7a404b5" providerId="AD" clId="Web-{711B60E2-EF8E-4E05-B7A8-43D4349006B9}" dt="2022-12-07T01:16:40.529" v="935"/>
          <ac:spMkLst>
            <pc:docMk/>
            <pc:sldMk cId="364883909" sldId="284"/>
            <ac:spMk id="24" creationId="{3558DB37-9FEE-48A2-8578-ED0401573943}"/>
          </ac:spMkLst>
        </pc:spChg>
        <pc:spChg chg="add del">
          <ac:chgData name="Patil, Mahider Reddy" userId="S::pati4135@stthomas.edu::a5e59405-ac36-49c8-ba75-2b7ab7a404b5" providerId="AD" clId="Web-{711B60E2-EF8E-4E05-B7A8-43D4349006B9}" dt="2022-12-07T01:16:40.529" v="935"/>
          <ac:spMkLst>
            <pc:docMk/>
            <pc:sldMk cId="364883909" sldId="284"/>
            <ac:spMk id="25" creationId="{5F7FCCA6-00E2-4F74-A105-0D769872F243}"/>
          </ac:spMkLst>
        </pc:spChg>
        <pc:spChg chg="add del">
          <ac:chgData name="Patil, Mahider Reddy" userId="S::pati4135@stthomas.edu::a5e59405-ac36-49c8-ba75-2b7ab7a404b5" providerId="AD" clId="Web-{711B60E2-EF8E-4E05-B7A8-43D4349006B9}" dt="2022-12-07T01:16:40.529" v="935"/>
          <ac:spMkLst>
            <pc:docMk/>
            <pc:sldMk cId="364883909" sldId="284"/>
            <ac:spMk id="26" creationId="{9B834327-03F1-4931-8261-971373A5A694}"/>
          </ac:spMkLst>
        </pc:spChg>
        <pc:spChg chg="add">
          <ac:chgData name="Patil, Mahider Reddy" userId="S::pati4135@stthomas.edu::a5e59405-ac36-49c8-ba75-2b7ab7a404b5" providerId="AD" clId="Web-{711B60E2-EF8E-4E05-B7A8-43D4349006B9}" dt="2022-12-07T01:16:40.529" v="935"/>
          <ac:spMkLst>
            <pc:docMk/>
            <pc:sldMk cId="364883909" sldId="284"/>
            <ac:spMk id="31" creationId="{3558DB37-9FEE-48A2-8578-ED0401573943}"/>
          </ac:spMkLst>
        </pc:spChg>
        <pc:spChg chg="add">
          <ac:chgData name="Patil, Mahider Reddy" userId="S::pati4135@stthomas.edu::a5e59405-ac36-49c8-ba75-2b7ab7a404b5" providerId="AD" clId="Web-{711B60E2-EF8E-4E05-B7A8-43D4349006B9}" dt="2022-12-07T01:16:40.529" v="935"/>
          <ac:spMkLst>
            <pc:docMk/>
            <pc:sldMk cId="364883909" sldId="284"/>
            <ac:spMk id="33" creationId="{5F7FCCA6-00E2-4F74-A105-0D769872F243}"/>
          </ac:spMkLst>
        </pc:spChg>
        <pc:spChg chg="add">
          <ac:chgData name="Patil, Mahider Reddy" userId="S::pati4135@stthomas.edu::a5e59405-ac36-49c8-ba75-2b7ab7a404b5" providerId="AD" clId="Web-{711B60E2-EF8E-4E05-B7A8-43D4349006B9}" dt="2022-12-07T01:16:40.529" v="935"/>
          <ac:spMkLst>
            <pc:docMk/>
            <pc:sldMk cId="364883909" sldId="284"/>
            <ac:spMk id="35" creationId="{359CEC61-F44B-43B3-B40F-AE38C5AF1D5F}"/>
          </ac:spMkLst>
        </pc:spChg>
        <pc:cxnChg chg="add del">
          <ac:chgData name="Patil, Mahider Reddy" userId="S::pati4135@stthomas.edu::a5e59405-ac36-49c8-ba75-2b7ab7a404b5" providerId="AD" clId="Web-{711B60E2-EF8E-4E05-B7A8-43D4349006B9}" dt="2022-12-06T23:40:50.937" v="90"/>
          <ac:cxnSpMkLst>
            <pc:docMk/>
            <pc:sldMk cId="364883909" sldId="284"/>
            <ac:cxnSpMk id="22" creationId="{02CC3441-26B3-4381-B3DF-8AE3C288BC0D}"/>
          </ac:cxnSpMkLst>
        </pc:cxnChg>
      </pc:sldChg>
      <pc:sldChg chg="addSp delSp modSp new ord">
        <pc:chgData name="Patil, Mahider Reddy" userId="S::pati4135@stthomas.edu::a5e59405-ac36-49c8-ba75-2b7ab7a404b5" providerId="AD" clId="Web-{711B60E2-EF8E-4E05-B7A8-43D4349006B9}" dt="2022-12-07T01:17:03.999" v="941" actId="20577"/>
        <pc:sldMkLst>
          <pc:docMk/>
          <pc:sldMk cId="3363576182" sldId="285"/>
        </pc:sldMkLst>
        <pc:spChg chg="mod">
          <ac:chgData name="Patil, Mahider Reddy" userId="S::pati4135@stthomas.edu::a5e59405-ac36-49c8-ba75-2b7ab7a404b5" providerId="AD" clId="Web-{711B60E2-EF8E-4E05-B7A8-43D4349006B9}" dt="2022-12-07T01:17:03.999" v="941" actId="20577"/>
          <ac:spMkLst>
            <pc:docMk/>
            <pc:sldMk cId="3363576182" sldId="285"/>
            <ac:spMk id="2" creationId="{C44F5DF2-379C-EB89-2869-2BC8332E8ED3}"/>
          </ac:spMkLst>
        </pc:spChg>
        <pc:spChg chg="del">
          <ac:chgData name="Patil, Mahider Reddy" userId="S::pati4135@stthomas.edu::a5e59405-ac36-49c8-ba75-2b7ab7a404b5" providerId="AD" clId="Web-{711B60E2-EF8E-4E05-B7A8-43D4349006B9}" dt="2022-12-07T00:00:52.312" v="201"/>
          <ac:spMkLst>
            <pc:docMk/>
            <pc:sldMk cId="3363576182" sldId="285"/>
            <ac:spMk id="3" creationId="{6628CFAF-73ED-271D-76BF-FE8CBBCE000D}"/>
          </ac:spMkLst>
        </pc:spChg>
        <pc:picChg chg="add mod ord">
          <ac:chgData name="Patil, Mahider Reddy" userId="S::pati4135@stthomas.edu::a5e59405-ac36-49c8-ba75-2b7ab7a404b5" providerId="AD" clId="Web-{711B60E2-EF8E-4E05-B7A8-43D4349006B9}" dt="2022-12-07T00:00:58.656" v="203" actId="1076"/>
          <ac:picMkLst>
            <pc:docMk/>
            <pc:sldMk cId="3363576182" sldId="285"/>
            <ac:picMk id="5" creationId="{972CCF4E-F755-7B79-69C1-CAFA194BCC76}"/>
          </ac:picMkLst>
        </pc:picChg>
      </pc:sldChg>
      <pc:sldChg chg="new del">
        <pc:chgData name="Patil, Mahider Reddy" userId="S::pati4135@stthomas.edu::a5e59405-ac36-49c8-ba75-2b7ab7a404b5" providerId="AD" clId="Web-{711B60E2-EF8E-4E05-B7A8-43D4349006B9}" dt="2022-12-06T23:50:16.967" v="114"/>
        <pc:sldMkLst>
          <pc:docMk/>
          <pc:sldMk cId="1276293592" sldId="286"/>
        </pc:sldMkLst>
      </pc:sldChg>
      <pc:sldChg chg="addSp delSp modSp new ord">
        <pc:chgData name="Patil, Mahider Reddy" userId="S::pati4135@stthomas.edu::a5e59405-ac36-49c8-ba75-2b7ab7a404b5" providerId="AD" clId="Web-{711B60E2-EF8E-4E05-B7A8-43D4349006B9}" dt="2022-12-07T02:18:34.220" v="1095" actId="1076"/>
        <pc:sldMkLst>
          <pc:docMk/>
          <pc:sldMk cId="3491650803" sldId="287"/>
        </pc:sldMkLst>
        <pc:spChg chg="add mod">
          <ac:chgData name="Patil, Mahider Reddy" userId="S::pati4135@stthomas.edu::a5e59405-ac36-49c8-ba75-2b7ab7a404b5" providerId="AD" clId="Web-{711B60E2-EF8E-4E05-B7A8-43D4349006B9}" dt="2022-12-07T02:18:22.907" v="1094" actId="1076"/>
          <ac:spMkLst>
            <pc:docMk/>
            <pc:sldMk cId="3491650803" sldId="287"/>
            <ac:spMk id="8" creationId="{B6340119-DE4A-D2C2-6AE7-9A4896B38154}"/>
          </ac:spMkLst>
        </pc:spChg>
        <pc:spChg chg="add mod">
          <ac:chgData name="Patil, Mahider Reddy" userId="S::pati4135@stthomas.edu::a5e59405-ac36-49c8-ba75-2b7ab7a404b5" providerId="AD" clId="Web-{711B60E2-EF8E-4E05-B7A8-43D4349006B9}" dt="2022-12-07T02:18:34.220" v="1095" actId="1076"/>
          <ac:spMkLst>
            <pc:docMk/>
            <pc:sldMk cId="3491650803" sldId="287"/>
            <ac:spMk id="10" creationId="{4F26CB23-93DE-8808-E1AD-51150AEE4972}"/>
          </ac:spMkLst>
        </pc:spChg>
        <pc:spChg chg="add mod">
          <ac:chgData name="Patil, Mahider Reddy" userId="S::pati4135@stthomas.edu::a5e59405-ac36-49c8-ba75-2b7ab7a404b5" providerId="AD" clId="Web-{711B60E2-EF8E-4E05-B7A8-43D4349006B9}" dt="2022-12-06T23:57:33.119" v="194" actId="20577"/>
          <ac:spMkLst>
            <pc:docMk/>
            <pc:sldMk cId="3491650803" sldId="287"/>
            <ac:spMk id="13" creationId="{FDB5EBD9-B885-38B6-2D37-430D7368217F}"/>
          </ac:spMkLst>
        </pc:spChg>
        <pc:picChg chg="add mod">
          <ac:chgData name="Patil, Mahider Reddy" userId="S::pati4135@stthomas.edu::a5e59405-ac36-49c8-ba75-2b7ab7a404b5" providerId="AD" clId="Web-{711B60E2-EF8E-4E05-B7A8-43D4349006B9}" dt="2022-12-07T02:18:13.500" v="1093" actId="1076"/>
          <ac:picMkLst>
            <pc:docMk/>
            <pc:sldMk cId="3491650803" sldId="287"/>
            <ac:picMk id="4" creationId="{E28C26EE-1FF5-FEB7-FC44-03D5563D96AE}"/>
          </ac:picMkLst>
        </pc:picChg>
        <pc:picChg chg="add del">
          <ac:chgData name="Patil, Mahider Reddy" userId="S::pati4135@stthomas.edu::a5e59405-ac36-49c8-ba75-2b7ab7a404b5" providerId="AD" clId="Web-{711B60E2-EF8E-4E05-B7A8-43D4349006B9}" dt="2022-12-06T23:49:25.685" v="107"/>
          <ac:picMkLst>
            <pc:docMk/>
            <pc:sldMk cId="3491650803" sldId="287"/>
            <ac:picMk id="6" creationId="{4BFA4777-E311-496F-629F-1BDCC5AF6053}"/>
          </ac:picMkLst>
        </pc:picChg>
        <pc:picChg chg="add mod">
          <ac:chgData name="Patil, Mahider Reddy" userId="S::pati4135@stthomas.edu::a5e59405-ac36-49c8-ba75-2b7ab7a404b5" providerId="AD" clId="Web-{711B60E2-EF8E-4E05-B7A8-43D4349006B9}" dt="2022-12-06T23:55:35.194" v="129" actId="1076"/>
          <ac:picMkLst>
            <pc:docMk/>
            <pc:sldMk cId="3491650803" sldId="287"/>
            <ac:picMk id="11" creationId="{55587BD5-412A-C7E8-E408-A259E9C76DAD}"/>
          </ac:picMkLst>
        </pc:picChg>
        <pc:picChg chg="add mod">
          <ac:chgData name="Patil, Mahider Reddy" userId="S::pati4135@stthomas.edu::a5e59405-ac36-49c8-ba75-2b7ab7a404b5" providerId="AD" clId="Web-{711B60E2-EF8E-4E05-B7A8-43D4349006B9}" dt="2022-12-07T02:18:01.093" v="1090" actId="1076"/>
          <ac:picMkLst>
            <pc:docMk/>
            <pc:sldMk cId="3491650803" sldId="287"/>
            <ac:picMk id="12" creationId="{504D947D-6120-62B6-A151-F9A1B570D9F3}"/>
          </ac:picMkLst>
        </pc:picChg>
      </pc:sldChg>
      <pc:sldChg chg="add del replId">
        <pc:chgData name="Patil, Mahider Reddy" userId="S::pati4135@stthomas.edu::a5e59405-ac36-49c8-ba75-2b7ab7a404b5" providerId="AD" clId="Web-{711B60E2-EF8E-4E05-B7A8-43D4349006B9}" dt="2022-12-06T23:50:13.436" v="113"/>
        <pc:sldMkLst>
          <pc:docMk/>
          <pc:sldMk cId="2127820304" sldId="288"/>
        </pc:sldMkLst>
      </pc:sldChg>
      <pc:sldChg chg="add del replId">
        <pc:chgData name="Patil, Mahider Reddy" userId="S::pati4135@stthomas.edu::a5e59405-ac36-49c8-ba75-2b7ab7a404b5" providerId="AD" clId="Web-{711B60E2-EF8E-4E05-B7A8-43D4349006B9}" dt="2022-12-07T00:56:48.295" v="875"/>
        <pc:sldMkLst>
          <pc:docMk/>
          <pc:sldMk cId="4052507275" sldId="288"/>
        </pc:sldMkLst>
      </pc:sldChg>
      <pc:sldChg chg="modSp new">
        <pc:chgData name="Patil, Mahider Reddy" userId="S::pati4135@stthomas.edu::a5e59405-ac36-49c8-ba75-2b7ab7a404b5" providerId="AD" clId="Web-{711B60E2-EF8E-4E05-B7A8-43D4349006B9}" dt="2022-12-07T02:20:41.739" v="1131" actId="20577"/>
        <pc:sldMkLst>
          <pc:docMk/>
          <pc:sldMk cId="2661613382" sldId="289"/>
        </pc:sldMkLst>
        <pc:spChg chg="mod">
          <ac:chgData name="Patil, Mahider Reddy" userId="S::pati4135@stthomas.edu::a5e59405-ac36-49c8-ba75-2b7ab7a404b5" providerId="AD" clId="Web-{711B60E2-EF8E-4E05-B7A8-43D4349006B9}" dt="2022-12-07T00:29:57.654" v="799" actId="20577"/>
          <ac:spMkLst>
            <pc:docMk/>
            <pc:sldMk cId="2661613382" sldId="289"/>
            <ac:spMk id="2" creationId="{9A8F76F9-2C4D-F13D-0474-AC9E01612420}"/>
          </ac:spMkLst>
        </pc:spChg>
        <pc:spChg chg="mod">
          <ac:chgData name="Patil, Mahider Reddy" userId="S::pati4135@stthomas.edu::a5e59405-ac36-49c8-ba75-2b7ab7a404b5" providerId="AD" clId="Web-{711B60E2-EF8E-4E05-B7A8-43D4349006B9}" dt="2022-12-07T02:20:41.739" v="1131" actId="20577"/>
          <ac:spMkLst>
            <pc:docMk/>
            <pc:sldMk cId="2661613382" sldId="289"/>
            <ac:spMk id="3" creationId="{D0C5C4B9-6323-3B71-5508-255DB8F089A2}"/>
          </ac:spMkLst>
        </pc:spChg>
      </pc:sldChg>
      <pc:sldChg chg="addSp delSp modSp new mod modClrScheme chgLayout">
        <pc:chgData name="Patil, Mahider Reddy" userId="S::pati4135@stthomas.edu::a5e59405-ac36-49c8-ba75-2b7ab7a404b5" providerId="AD" clId="Web-{711B60E2-EF8E-4E05-B7A8-43D4349006B9}" dt="2022-12-07T02:14:16.306" v="1060" actId="20577"/>
        <pc:sldMkLst>
          <pc:docMk/>
          <pc:sldMk cId="2720436524" sldId="290"/>
        </pc:sldMkLst>
        <pc:spChg chg="mod ord">
          <ac:chgData name="Patil, Mahider Reddy" userId="S::pati4135@stthomas.edu::a5e59405-ac36-49c8-ba75-2b7ab7a404b5" providerId="AD" clId="Web-{711B60E2-EF8E-4E05-B7A8-43D4349006B9}" dt="2022-12-07T00:37:54.406" v="837" actId="1076"/>
          <ac:spMkLst>
            <pc:docMk/>
            <pc:sldMk cId="2720436524" sldId="290"/>
            <ac:spMk id="2" creationId="{CB770F34-B172-F655-595E-24039263046C}"/>
          </ac:spMkLst>
        </pc:spChg>
        <pc:spChg chg="del">
          <ac:chgData name="Patil, Mahider Reddy" userId="S::pati4135@stthomas.edu::a5e59405-ac36-49c8-ba75-2b7ab7a404b5" providerId="AD" clId="Web-{711B60E2-EF8E-4E05-B7A8-43D4349006B9}" dt="2022-12-07T00:34:31.214" v="814"/>
          <ac:spMkLst>
            <pc:docMk/>
            <pc:sldMk cId="2720436524" sldId="290"/>
            <ac:spMk id="3" creationId="{5AC144CB-7AC2-B34A-9AA0-335863217324}"/>
          </ac:spMkLst>
        </pc:spChg>
        <pc:spChg chg="mod ord">
          <ac:chgData name="Patil, Mahider Reddy" userId="S::pati4135@stthomas.edu::a5e59405-ac36-49c8-ba75-2b7ab7a404b5" providerId="AD" clId="Web-{711B60E2-EF8E-4E05-B7A8-43D4349006B9}" dt="2022-12-07T00:37:54.406" v="836" actId="1076"/>
          <ac:spMkLst>
            <pc:docMk/>
            <pc:sldMk cId="2720436524" sldId="290"/>
            <ac:spMk id="4" creationId="{F5FEACD7-BDE8-0EA1-FE55-EEDD748DAA34}"/>
          </ac:spMkLst>
        </pc:spChg>
        <pc:spChg chg="add mod">
          <ac:chgData name="Patil, Mahider Reddy" userId="S::pati4135@stthomas.edu::a5e59405-ac36-49c8-ba75-2b7ab7a404b5" providerId="AD" clId="Web-{711B60E2-EF8E-4E05-B7A8-43D4349006B9}" dt="2022-12-07T02:14:16.306" v="1060" actId="20577"/>
          <ac:spMkLst>
            <pc:docMk/>
            <pc:sldMk cId="2720436524" sldId="290"/>
            <ac:spMk id="10" creationId="{5CEB1CE7-18F5-6D04-9529-401738F9C4F2}"/>
          </ac:spMkLst>
        </pc:spChg>
        <pc:picChg chg="add mod ord">
          <ac:chgData name="Patil, Mahider Reddy" userId="S::pati4135@stthomas.edu::a5e59405-ac36-49c8-ba75-2b7ab7a404b5" providerId="AD" clId="Web-{711B60E2-EF8E-4E05-B7A8-43D4349006B9}" dt="2022-12-07T00:37:54.422" v="838" actId="1076"/>
          <ac:picMkLst>
            <pc:docMk/>
            <pc:sldMk cId="2720436524" sldId="290"/>
            <ac:picMk id="5" creationId="{AC28EAC3-C7C2-C936-F44A-B2623A755570}"/>
          </ac:picMkLst>
        </pc:picChg>
        <pc:picChg chg="add mod">
          <ac:chgData name="Patil, Mahider Reddy" userId="S::pati4135@stthomas.edu::a5e59405-ac36-49c8-ba75-2b7ab7a404b5" providerId="AD" clId="Web-{711B60E2-EF8E-4E05-B7A8-43D4349006B9}" dt="2022-12-07T00:37:54.422" v="839" actId="1076"/>
          <ac:picMkLst>
            <pc:docMk/>
            <pc:sldMk cId="2720436524" sldId="290"/>
            <ac:picMk id="6" creationId="{1892BAB1-BBFE-323A-C58E-DD4C2009EFD0}"/>
          </ac:picMkLst>
        </pc:picChg>
        <pc:picChg chg="add mod">
          <ac:chgData name="Patil, Mahider Reddy" userId="S::pati4135@stthomas.edu::a5e59405-ac36-49c8-ba75-2b7ab7a404b5" providerId="AD" clId="Web-{711B60E2-EF8E-4E05-B7A8-43D4349006B9}" dt="2022-12-07T00:37:54.438" v="840" actId="1076"/>
          <ac:picMkLst>
            <pc:docMk/>
            <pc:sldMk cId="2720436524" sldId="290"/>
            <ac:picMk id="7" creationId="{6B5C7B55-FF44-EEC4-B40D-7977AFBBD610}"/>
          </ac:picMkLst>
        </pc:picChg>
        <pc:picChg chg="add mod">
          <ac:chgData name="Patil, Mahider Reddy" userId="S::pati4135@stthomas.edu::a5e59405-ac36-49c8-ba75-2b7ab7a404b5" providerId="AD" clId="Web-{711B60E2-EF8E-4E05-B7A8-43D4349006B9}" dt="2022-12-07T00:37:54.438" v="841" actId="1076"/>
          <ac:picMkLst>
            <pc:docMk/>
            <pc:sldMk cId="2720436524" sldId="290"/>
            <ac:picMk id="8" creationId="{EEE36616-05E8-A006-8100-2E5281AE87BE}"/>
          </ac:picMkLst>
        </pc:picChg>
        <pc:picChg chg="add mod">
          <ac:chgData name="Patil, Mahider Reddy" userId="S::pati4135@stthomas.edu::a5e59405-ac36-49c8-ba75-2b7ab7a404b5" providerId="AD" clId="Web-{711B60E2-EF8E-4E05-B7A8-43D4349006B9}" dt="2022-12-07T00:37:54.453" v="842" actId="1076"/>
          <ac:picMkLst>
            <pc:docMk/>
            <pc:sldMk cId="2720436524" sldId="290"/>
            <ac:picMk id="9" creationId="{CF24F232-C315-A241-7ACD-651454720ED4}"/>
          </ac:picMkLst>
        </pc:picChg>
      </pc:sldChg>
      <pc:sldChg chg="addSp modSp new">
        <pc:chgData name="Patil, Mahider Reddy" userId="S::pati4135@stthomas.edu::a5e59405-ac36-49c8-ba75-2b7ab7a404b5" providerId="AD" clId="Web-{711B60E2-EF8E-4E05-B7A8-43D4349006B9}" dt="2022-12-07T02:29:19.642" v="1197" actId="14100"/>
        <pc:sldMkLst>
          <pc:docMk/>
          <pc:sldMk cId="1291311794" sldId="291"/>
        </pc:sldMkLst>
        <pc:spChg chg="mod">
          <ac:chgData name="Patil, Mahider Reddy" userId="S::pati4135@stthomas.edu::a5e59405-ac36-49c8-ba75-2b7ab7a404b5" providerId="AD" clId="Web-{711B60E2-EF8E-4E05-B7A8-43D4349006B9}" dt="2022-12-07T02:27:47.671" v="1167" actId="20577"/>
          <ac:spMkLst>
            <pc:docMk/>
            <pc:sldMk cId="1291311794" sldId="291"/>
            <ac:spMk id="2" creationId="{15A839A7-2BC5-0BBA-5A4F-42D6B1F5F9D8}"/>
          </ac:spMkLst>
        </pc:spChg>
        <pc:spChg chg="mod">
          <ac:chgData name="Patil, Mahider Reddy" userId="S::pati4135@stthomas.edu::a5e59405-ac36-49c8-ba75-2b7ab7a404b5" providerId="AD" clId="Web-{711B60E2-EF8E-4E05-B7A8-43D4349006B9}" dt="2022-12-07T02:29:19.642" v="1197" actId="14100"/>
          <ac:spMkLst>
            <pc:docMk/>
            <pc:sldMk cId="1291311794" sldId="291"/>
            <ac:spMk id="3" creationId="{0E3A1744-4BA4-C596-3F41-FF296F22C571}"/>
          </ac:spMkLst>
        </pc:spChg>
        <pc:picChg chg="add mod">
          <ac:chgData name="Patil, Mahider Reddy" userId="S::pati4135@stthomas.edu::a5e59405-ac36-49c8-ba75-2b7ab7a404b5" providerId="AD" clId="Web-{711B60E2-EF8E-4E05-B7A8-43D4349006B9}" dt="2022-12-07T02:29:11.095" v="1196" actId="14100"/>
          <ac:picMkLst>
            <pc:docMk/>
            <pc:sldMk cId="1291311794" sldId="291"/>
            <ac:picMk id="5" creationId="{D7FC8BF4-8CF5-8E71-4378-88210D2272E9}"/>
          </ac:picMkLst>
        </pc:picChg>
        <pc:picChg chg="add mod">
          <ac:chgData name="Patil, Mahider Reddy" userId="S::pati4135@stthomas.edu::a5e59405-ac36-49c8-ba75-2b7ab7a404b5" providerId="AD" clId="Web-{711B60E2-EF8E-4E05-B7A8-43D4349006B9}" dt="2022-12-07T02:26:10.794" v="1143" actId="1076"/>
          <ac:picMkLst>
            <pc:docMk/>
            <pc:sldMk cId="1291311794" sldId="291"/>
            <ac:picMk id="6" creationId="{F42E6E4A-5283-9DBA-191C-8254B9AEB126}"/>
          </ac:picMkLst>
        </pc:picChg>
      </pc:sldChg>
    </pc:docChg>
  </pc:docChgLst>
  <pc:docChgLst>
    <pc:chgData name="Patil, Mahider Reddy" userId="S::pati4135@stthomas.edu::a5e59405-ac36-49c8-ba75-2b7ab7a404b5" providerId="AD" clId="Web-{5FEC9146-6CD4-4F85-85D9-EBA7AA17C487}"/>
    <pc:docChg chg="modSld">
      <pc:chgData name="Patil, Mahider Reddy" userId="S::pati4135@stthomas.edu::a5e59405-ac36-49c8-ba75-2b7ab7a404b5" providerId="AD" clId="Web-{5FEC9146-6CD4-4F85-85D9-EBA7AA17C487}" dt="2022-12-04T17:31:30.736" v="7"/>
      <pc:docMkLst>
        <pc:docMk/>
      </pc:docMkLst>
      <pc:sldChg chg="addSp delSp modSp">
        <pc:chgData name="Patil, Mahider Reddy" userId="S::pati4135@stthomas.edu::a5e59405-ac36-49c8-ba75-2b7ab7a404b5" providerId="AD" clId="Web-{5FEC9146-6CD4-4F85-85D9-EBA7AA17C487}" dt="2022-12-04T17:31:03.173" v="6" actId="14100"/>
        <pc:sldMkLst>
          <pc:docMk/>
          <pc:sldMk cId="2217575173" sldId="266"/>
        </pc:sldMkLst>
        <pc:spChg chg="del">
          <ac:chgData name="Patil, Mahider Reddy" userId="S::pati4135@stthomas.edu::a5e59405-ac36-49c8-ba75-2b7ab7a404b5" providerId="AD" clId="Web-{5FEC9146-6CD4-4F85-85D9-EBA7AA17C487}" dt="2022-12-04T17:30:50.188" v="0"/>
          <ac:spMkLst>
            <pc:docMk/>
            <pc:sldMk cId="2217575173" sldId="266"/>
            <ac:spMk id="3" creationId="{FF3D5EC0-1191-614D-6763-D27B97FC2C03}"/>
          </ac:spMkLst>
        </pc:spChg>
        <pc:picChg chg="add mod ord">
          <ac:chgData name="Patil, Mahider Reddy" userId="S::pati4135@stthomas.edu::a5e59405-ac36-49c8-ba75-2b7ab7a404b5" providerId="AD" clId="Web-{5FEC9146-6CD4-4F85-85D9-EBA7AA17C487}" dt="2022-12-04T17:30:54.610" v="3" actId="1076"/>
          <ac:picMkLst>
            <pc:docMk/>
            <pc:sldMk cId="2217575173" sldId="266"/>
            <ac:picMk id="5" creationId="{425094DD-0B1E-73DB-326D-1CF821DD35A1}"/>
          </ac:picMkLst>
        </pc:picChg>
        <pc:picChg chg="add mod">
          <ac:chgData name="Patil, Mahider Reddy" userId="S::pati4135@stthomas.edu::a5e59405-ac36-49c8-ba75-2b7ab7a404b5" providerId="AD" clId="Web-{5FEC9146-6CD4-4F85-85D9-EBA7AA17C487}" dt="2022-12-04T17:31:03.173" v="6" actId="14100"/>
          <ac:picMkLst>
            <pc:docMk/>
            <pc:sldMk cId="2217575173" sldId="266"/>
            <ac:picMk id="6" creationId="{2781E977-704C-B01D-47E2-AA9D5240750C}"/>
          </ac:picMkLst>
        </pc:picChg>
      </pc:sldChg>
      <pc:sldChg chg="addSp delSp modSp">
        <pc:chgData name="Patil, Mahider Reddy" userId="S::pati4135@stthomas.edu::a5e59405-ac36-49c8-ba75-2b7ab7a404b5" providerId="AD" clId="Web-{5FEC9146-6CD4-4F85-85D9-EBA7AA17C487}" dt="2022-12-04T17:31:30.736" v="7"/>
        <pc:sldMkLst>
          <pc:docMk/>
          <pc:sldMk cId="402588456" sldId="275"/>
        </pc:sldMkLst>
        <pc:spChg chg="del">
          <ac:chgData name="Patil, Mahider Reddy" userId="S::pati4135@stthomas.edu::a5e59405-ac36-49c8-ba75-2b7ab7a404b5" providerId="AD" clId="Web-{5FEC9146-6CD4-4F85-85D9-EBA7AA17C487}" dt="2022-12-04T17:31:30.736" v="7"/>
          <ac:spMkLst>
            <pc:docMk/>
            <pc:sldMk cId="402588456" sldId="275"/>
            <ac:spMk id="3" creationId="{0C33A7CD-1041-A98B-B1D4-ACFB24531BF3}"/>
          </ac:spMkLst>
        </pc:spChg>
        <pc:picChg chg="add mod ord">
          <ac:chgData name="Patil, Mahider Reddy" userId="S::pati4135@stthomas.edu::a5e59405-ac36-49c8-ba75-2b7ab7a404b5" providerId="AD" clId="Web-{5FEC9146-6CD4-4F85-85D9-EBA7AA17C487}" dt="2022-12-04T17:31:30.736" v="7"/>
          <ac:picMkLst>
            <pc:docMk/>
            <pc:sldMk cId="402588456" sldId="275"/>
            <ac:picMk id="5" creationId="{297E6D2F-05D7-D545-6939-D8D1C3B455B5}"/>
          </ac:picMkLst>
        </pc:picChg>
      </pc:sldChg>
    </pc:docChg>
  </pc:docChgLst>
  <pc:docChgLst>
    <pc:chgData name="Agarwal, Naina" userId="S::agar7618@stthomas.edu::73dfc8c0-3405-4c17-8bb6-02078404e407" providerId="AD" clId="Web-{F0A74DA2-AA70-120E-F296-C62993786046}"/>
    <pc:docChg chg="modSld">
      <pc:chgData name="Agarwal, Naina" userId="S::agar7618@stthomas.edu::73dfc8c0-3405-4c17-8bb6-02078404e407" providerId="AD" clId="Web-{F0A74DA2-AA70-120E-F296-C62993786046}" dt="2022-12-07T01:31:42.834" v="60" actId="20577"/>
      <pc:docMkLst>
        <pc:docMk/>
      </pc:docMkLst>
      <pc:sldChg chg="modSp">
        <pc:chgData name="Agarwal, Naina" userId="S::agar7618@stthomas.edu::73dfc8c0-3405-4c17-8bb6-02078404e407" providerId="AD" clId="Web-{F0A74DA2-AA70-120E-F296-C62993786046}" dt="2022-12-06T23:55:17.988" v="47" actId="20577"/>
        <pc:sldMkLst>
          <pc:docMk/>
          <pc:sldMk cId="799951899" sldId="267"/>
        </pc:sldMkLst>
        <pc:graphicFrameChg chg="modGraphic">
          <ac:chgData name="Agarwal, Naina" userId="S::agar7618@stthomas.edu::73dfc8c0-3405-4c17-8bb6-02078404e407" providerId="AD" clId="Web-{F0A74DA2-AA70-120E-F296-C62993786046}" dt="2022-12-06T23:55:17.988" v="47" actId="20577"/>
          <ac:graphicFrameMkLst>
            <pc:docMk/>
            <pc:sldMk cId="799951899" sldId="267"/>
            <ac:graphicFrameMk id="6" creationId="{BAB6B82E-96D9-5C07-70AF-E68392800A03}"/>
          </ac:graphicFrameMkLst>
        </pc:graphicFrameChg>
      </pc:sldChg>
      <pc:sldChg chg="modSp">
        <pc:chgData name="Agarwal, Naina" userId="S::agar7618@stthomas.edu::73dfc8c0-3405-4c17-8bb6-02078404e407" providerId="AD" clId="Web-{F0A74DA2-AA70-120E-F296-C62993786046}" dt="2022-12-07T01:31:42.834" v="60" actId="20577"/>
        <pc:sldMkLst>
          <pc:docMk/>
          <pc:sldMk cId="897533653" sldId="268"/>
        </pc:sldMkLst>
        <pc:spChg chg="mod">
          <ac:chgData name="Agarwal, Naina" userId="S::agar7618@stthomas.edu::73dfc8c0-3405-4c17-8bb6-02078404e407" providerId="AD" clId="Web-{F0A74DA2-AA70-120E-F296-C62993786046}" dt="2022-12-07T01:31:42.834" v="60" actId="20577"/>
          <ac:spMkLst>
            <pc:docMk/>
            <pc:sldMk cId="897533653" sldId="268"/>
            <ac:spMk id="1158" creationId="{A482F0B8-B26A-E53C-A57F-CE5EAD2DDDFD}"/>
          </ac:spMkLst>
        </pc:spChg>
      </pc:sldChg>
    </pc:docChg>
  </pc:docChgLst>
  <pc:docChgLst>
    <pc:chgData name="Agarwal, Naina" userId="S::agar7618@stthomas.edu::73dfc8c0-3405-4c17-8bb6-02078404e407" providerId="AD" clId="Web-{717F3BF5-34CF-1186-2645-1EABC6079FCA}"/>
    <pc:docChg chg="modSld">
      <pc:chgData name="Agarwal, Naina" userId="S::agar7618@stthomas.edu::73dfc8c0-3405-4c17-8bb6-02078404e407" providerId="AD" clId="Web-{717F3BF5-34CF-1186-2645-1EABC6079FCA}" dt="2022-12-06T19:03:03.672" v="179" actId="14100"/>
      <pc:docMkLst>
        <pc:docMk/>
      </pc:docMkLst>
      <pc:sldChg chg="modSp">
        <pc:chgData name="Agarwal, Naina" userId="S::agar7618@stthomas.edu::73dfc8c0-3405-4c17-8bb6-02078404e407" providerId="AD" clId="Web-{717F3BF5-34CF-1186-2645-1EABC6079FCA}" dt="2022-12-06T18:19:37.844" v="44" actId="14100"/>
        <pc:sldMkLst>
          <pc:docMk/>
          <pc:sldMk cId="3540159743" sldId="262"/>
        </pc:sldMkLst>
        <pc:spChg chg="mod">
          <ac:chgData name="Agarwal, Naina" userId="S::agar7618@stthomas.edu::73dfc8c0-3405-4c17-8bb6-02078404e407" providerId="AD" clId="Web-{717F3BF5-34CF-1186-2645-1EABC6079FCA}" dt="2022-12-06T18:19:37.844" v="44" actId="14100"/>
          <ac:spMkLst>
            <pc:docMk/>
            <pc:sldMk cId="3540159743" sldId="262"/>
            <ac:spMk id="3" creationId="{71263BE5-F0A0-14CA-ADF4-6B819DCE6A57}"/>
          </ac:spMkLst>
        </pc:spChg>
        <pc:picChg chg="mod">
          <ac:chgData name="Agarwal, Naina" userId="S::agar7618@stthomas.edu::73dfc8c0-3405-4c17-8bb6-02078404e407" providerId="AD" clId="Web-{717F3BF5-34CF-1186-2645-1EABC6079FCA}" dt="2022-12-06T18:19:33.797" v="43" actId="14100"/>
          <ac:picMkLst>
            <pc:docMk/>
            <pc:sldMk cId="3540159743" sldId="262"/>
            <ac:picMk id="6" creationId="{AF4993F2-5314-4523-3576-123863A89D24}"/>
          </ac:picMkLst>
        </pc:picChg>
      </pc:sldChg>
      <pc:sldChg chg="delSp modSp">
        <pc:chgData name="Agarwal, Naina" userId="S::agar7618@stthomas.edu::73dfc8c0-3405-4c17-8bb6-02078404e407" providerId="AD" clId="Web-{717F3BF5-34CF-1186-2645-1EABC6079FCA}" dt="2022-12-06T18:43:17.486" v="152" actId="14100"/>
        <pc:sldMkLst>
          <pc:docMk/>
          <pc:sldMk cId="2217575173" sldId="266"/>
        </pc:sldMkLst>
        <pc:spChg chg="mod">
          <ac:chgData name="Agarwal, Naina" userId="S::agar7618@stthomas.edu::73dfc8c0-3405-4c17-8bb6-02078404e407" providerId="AD" clId="Web-{717F3BF5-34CF-1186-2645-1EABC6079FCA}" dt="2022-12-06T18:42:55.720" v="145" actId="20577"/>
          <ac:spMkLst>
            <pc:docMk/>
            <pc:sldMk cId="2217575173" sldId="266"/>
            <ac:spMk id="7" creationId="{8FEDF7B7-B552-DB26-9727-CCDC44CAE7AB}"/>
          </ac:spMkLst>
        </pc:spChg>
        <pc:spChg chg="mod">
          <ac:chgData name="Agarwal, Naina" userId="S::agar7618@stthomas.edu::73dfc8c0-3405-4c17-8bb6-02078404e407" providerId="AD" clId="Web-{717F3BF5-34CF-1186-2645-1EABC6079FCA}" dt="2022-12-06T18:43:04.564" v="148" actId="20577"/>
          <ac:spMkLst>
            <pc:docMk/>
            <pc:sldMk cId="2217575173" sldId="266"/>
            <ac:spMk id="8" creationId="{F2265A0C-9246-D89D-69A0-61DAAC617FB2}"/>
          </ac:spMkLst>
        </pc:spChg>
        <pc:spChg chg="del mod">
          <ac:chgData name="Agarwal, Naina" userId="S::agar7618@stthomas.edu::73dfc8c0-3405-4c17-8bb6-02078404e407" providerId="AD" clId="Web-{717F3BF5-34CF-1186-2645-1EABC6079FCA}" dt="2022-12-06T18:34:43.230" v="110"/>
          <ac:spMkLst>
            <pc:docMk/>
            <pc:sldMk cId="2217575173" sldId="266"/>
            <ac:spMk id="9" creationId="{095AB943-6217-E9F5-565E-471985A8EC37}"/>
          </ac:spMkLst>
        </pc:spChg>
        <pc:picChg chg="mod modCrop">
          <ac:chgData name="Agarwal, Naina" userId="S::agar7618@stthomas.edu::73dfc8c0-3405-4c17-8bb6-02078404e407" providerId="AD" clId="Web-{717F3BF5-34CF-1186-2645-1EABC6079FCA}" dt="2022-12-06T18:43:17.486" v="152" actId="14100"/>
          <ac:picMkLst>
            <pc:docMk/>
            <pc:sldMk cId="2217575173" sldId="266"/>
            <ac:picMk id="3" creationId="{F9586B35-3BBD-1620-27E7-097BE3EA4937}"/>
          </ac:picMkLst>
        </pc:picChg>
        <pc:picChg chg="mod modCrop">
          <ac:chgData name="Agarwal, Naina" userId="S::agar7618@stthomas.edu::73dfc8c0-3405-4c17-8bb6-02078404e407" providerId="AD" clId="Web-{717F3BF5-34CF-1186-2645-1EABC6079FCA}" dt="2022-12-06T18:43:14.611" v="151" actId="14100"/>
          <ac:picMkLst>
            <pc:docMk/>
            <pc:sldMk cId="2217575173" sldId="266"/>
            <ac:picMk id="5" creationId="{1BDCDD6E-3778-3D9F-2801-E6877A6175DB}"/>
          </ac:picMkLst>
        </pc:picChg>
        <pc:picChg chg="del">
          <ac:chgData name="Agarwal, Naina" userId="S::agar7618@stthomas.edu::73dfc8c0-3405-4c17-8bb6-02078404e407" providerId="AD" clId="Web-{717F3BF5-34CF-1186-2645-1EABC6079FCA}" dt="2022-12-06T18:34:45.089" v="111"/>
          <ac:picMkLst>
            <pc:docMk/>
            <pc:sldMk cId="2217575173" sldId="266"/>
            <ac:picMk id="6" creationId="{2781E977-704C-B01D-47E2-AA9D5240750C}"/>
          </ac:picMkLst>
        </pc:picChg>
      </pc:sldChg>
      <pc:sldChg chg="modSp">
        <pc:chgData name="Agarwal, Naina" userId="S::agar7618@stthomas.edu::73dfc8c0-3405-4c17-8bb6-02078404e407" providerId="AD" clId="Web-{717F3BF5-34CF-1186-2645-1EABC6079FCA}" dt="2022-12-06T18:18:42.594" v="24" actId="20577"/>
        <pc:sldMkLst>
          <pc:docMk/>
          <pc:sldMk cId="897533653" sldId="268"/>
        </pc:sldMkLst>
        <pc:spChg chg="mod">
          <ac:chgData name="Agarwal, Naina" userId="S::agar7618@stthomas.edu::73dfc8c0-3405-4c17-8bb6-02078404e407" providerId="AD" clId="Web-{717F3BF5-34CF-1186-2645-1EABC6079FCA}" dt="2022-12-06T18:18:42.594" v="24" actId="20577"/>
          <ac:spMkLst>
            <pc:docMk/>
            <pc:sldMk cId="897533653" sldId="268"/>
            <ac:spMk id="1158" creationId="{A482F0B8-B26A-E53C-A57F-CE5EAD2DDDFD}"/>
          </ac:spMkLst>
        </pc:spChg>
      </pc:sldChg>
      <pc:sldChg chg="addSp delSp modSp">
        <pc:chgData name="Agarwal, Naina" userId="S::agar7618@stthomas.edu::73dfc8c0-3405-4c17-8bb6-02078404e407" providerId="AD" clId="Web-{717F3BF5-34CF-1186-2645-1EABC6079FCA}" dt="2022-12-06T18:54:31.775" v="168" actId="14100"/>
        <pc:sldMkLst>
          <pc:docMk/>
          <pc:sldMk cId="402588456" sldId="275"/>
        </pc:sldMkLst>
        <pc:spChg chg="del mod">
          <ac:chgData name="Agarwal, Naina" userId="S::agar7618@stthomas.edu::73dfc8c0-3405-4c17-8bb6-02078404e407" providerId="AD" clId="Web-{717F3BF5-34CF-1186-2645-1EABC6079FCA}" dt="2022-12-06T18:54:26.853" v="166"/>
          <ac:spMkLst>
            <pc:docMk/>
            <pc:sldMk cId="402588456" sldId="275"/>
            <ac:spMk id="6" creationId="{42B9470D-C0CF-CA6C-30A5-9CE32C3BDF2B}"/>
          </ac:spMkLst>
        </pc:spChg>
        <pc:spChg chg="add del mod">
          <ac:chgData name="Agarwal, Naina" userId="S::agar7618@stthomas.edu::73dfc8c0-3405-4c17-8bb6-02078404e407" providerId="AD" clId="Web-{717F3BF5-34CF-1186-2645-1EABC6079FCA}" dt="2022-12-06T18:54:23.463" v="164"/>
          <ac:spMkLst>
            <pc:docMk/>
            <pc:sldMk cId="402588456" sldId="275"/>
            <ac:spMk id="7" creationId="{F710D06D-43B9-C5AC-945F-D91475EAD6CE}"/>
          </ac:spMkLst>
        </pc:spChg>
        <pc:picChg chg="del mod">
          <ac:chgData name="Agarwal, Naina" userId="S::agar7618@stthomas.edu::73dfc8c0-3405-4c17-8bb6-02078404e407" providerId="AD" clId="Web-{717F3BF5-34CF-1186-2645-1EABC6079FCA}" dt="2022-12-06T18:54:02.509" v="158"/>
          <ac:picMkLst>
            <pc:docMk/>
            <pc:sldMk cId="402588456" sldId="275"/>
            <ac:picMk id="5" creationId="{297E6D2F-05D7-D545-6939-D8D1C3B455B5}"/>
          </ac:picMkLst>
        </pc:picChg>
        <pc:picChg chg="add mod">
          <ac:chgData name="Agarwal, Naina" userId="S::agar7618@stthomas.edu::73dfc8c0-3405-4c17-8bb6-02078404e407" providerId="AD" clId="Web-{717F3BF5-34CF-1186-2645-1EABC6079FCA}" dt="2022-12-06T18:54:31.775" v="168" actId="14100"/>
          <ac:picMkLst>
            <pc:docMk/>
            <pc:sldMk cId="402588456" sldId="275"/>
            <ac:picMk id="9" creationId="{4F186B68-60D9-2628-0FD2-3C847C7D0389}"/>
          </ac:picMkLst>
        </pc:picChg>
      </pc:sldChg>
      <pc:sldChg chg="addSp delSp modSp">
        <pc:chgData name="Agarwal, Naina" userId="S::agar7618@stthomas.edu::73dfc8c0-3405-4c17-8bb6-02078404e407" providerId="AD" clId="Web-{717F3BF5-34CF-1186-2645-1EABC6079FCA}" dt="2022-12-06T19:03:03.672" v="179" actId="14100"/>
        <pc:sldMkLst>
          <pc:docMk/>
          <pc:sldMk cId="4182809459" sldId="276"/>
        </pc:sldMkLst>
        <pc:spChg chg="mod">
          <ac:chgData name="Agarwal, Naina" userId="S::agar7618@stthomas.edu::73dfc8c0-3405-4c17-8bb6-02078404e407" providerId="AD" clId="Web-{717F3BF5-34CF-1186-2645-1EABC6079FCA}" dt="2022-12-06T19:03:03.672" v="179" actId="14100"/>
          <ac:spMkLst>
            <pc:docMk/>
            <pc:sldMk cId="4182809459" sldId="276"/>
            <ac:spMk id="2" creationId="{6D90EF73-64F3-62FD-82DF-927EEF5DFAF0}"/>
          </ac:spMkLst>
        </pc:spChg>
        <pc:spChg chg="mod ord">
          <ac:chgData name="Agarwal, Naina" userId="S::agar7618@stthomas.edu::73dfc8c0-3405-4c17-8bb6-02078404e407" providerId="AD" clId="Web-{717F3BF5-34CF-1186-2645-1EABC6079FCA}" dt="2022-12-06T19:02:42.265" v="173"/>
          <ac:spMkLst>
            <pc:docMk/>
            <pc:sldMk cId="4182809459" sldId="276"/>
            <ac:spMk id="4" creationId="{5123A77B-8042-13EE-48AE-C0867715550D}"/>
          </ac:spMkLst>
        </pc:spChg>
        <pc:spChg chg="del mod">
          <ac:chgData name="Agarwal, Naina" userId="S::agar7618@stthomas.edu::73dfc8c0-3405-4c17-8bb6-02078404e407" providerId="AD" clId="Web-{717F3BF5-34CF-1186-2645-1EABC6079FCA}" dt="2022-12-06T18:44:12.830" v="154"/>
          <ac:spMkLst>
            <pc:docMk/>
            <pc:sldMk cId="4182809459" sldId="276"/>
            <ac:spMk id="9" creationId="{4D8D5493-018F-B910-4F3D-1C698F5ECD9C}"/>
          </ac:spMkLst>
        </pc:spChg>
        <pc:spChg chg="del">
          <ac:chgData name="Agarwal, Naina" userId="S::agar7618@stthomas.edu::73dfc8c0-3405-4c17-8bb6-02078404e407" providerId="AD" clId="Web-{717F3BF5-34CF-1186-2645-1EABC6079FCA}" dt="2022-12-06T19:02:10.796" v="171"/>
          <ac:spMkLst>
            <pc:docMk/>
            <pc:sldMk cId="4182809459" sldId="276"/>
            <ac:spMk id="12" creationId="{0AB6E427-3F73-4C06-A5D5-AE52C3883B50}"/>
          </ac:spMkLst>
        </pc:spChg>
        <pc:spChg chg="del">
          <ac:chgData name="Agarwal, Naina" userId="S::agar7618@stthomas.edu::73dfc8c0-3405-4c17-8bb6-02078404e407" providerId="AD" clId="Web-{717F3BF5-34CF-1186-2645-1EABC6079FCA}" dt="2022-12-06T19:02:10.796" v="171"/>
          <ac:spMkLst>
            <pc:docMk/>
            <pc:sldMk cId="4182809459" sldId="276"/>
            <ac:spMk id="14" creationId="{D8C9BDAA-0390-4B39-9B5C-BC95E5120DA4}"/>
          </ac:spMkLst>
        </pc:spChg>
        <pc:spChg chg="add del">
          <ac:chgData name="Agarwal, Naina" userId="S::agar7618@stthomas.edu::73dfc8c0-3405-4c17-8bb6-02078404e407" providerId="AD" clId="Web-{717F3BF5-34CF-1186-2645-1EABC6079FCA}" dt="2022-12-06T19:02:42.265" v="173"/>
          <ac:spMkLst>
            <pc:docMk/>
            <pc:sldMk cId="4182809459" sldId="276"/>
            <ac:spMk id="21" creationId="{39E3965E-AC41-4711-9D10-E25ABB132D86}"/>
          </ac:spMkLst>
        </pc:spChg>
        <pc:spChg chg="add del">
          <ac:chgData name="Agarwal, Naina" userId="S::agar7618@stthomas.edu::73dfc8c0-3405-4c17-8bb6-02078404e407" providerId="AD" clId="Web-{717F3BF5-34CF-1186-2645-1EABC6079FCA}" dt="2022-12-06T19:02:42.265" v="173"/>
          <ac:spMkLst>
            <pc:docMk/>
            <pc:sldMk cId="4182809459" sldId="276"/>
            <ac:spMk id="25" creationId="{B4D0E555-16F6-44D0-BF56-AF5FF5BDE9D6}"/>
          </ac:spMkLst>
        </pc:spChg>
        <pc:spChg chg="add del">
          <ac:chgData name="Agarwal, Naina" userId="S::agar7618@stthomas.edu::73dfc8c0-3405-4c17-8bb6-02078404e407" providerId="AD" clId="Web-{717F3BF5-34CF-1186-2645-1EABC6079FCA}" dt="2022-12-06T19:02:42.265" v="173"/>
          <ac:spMkLst>
            <pc:docMk/>
            <pc:sldMk cId="4182809459" sldId="276"/>
            <ac:spMk id="27" creationId="{8117041D-1A7B-4ECA-AB68-3CFDB6726B8E}"/>
          </ac:spMkLst>
        </pc:spChg>
        <pc:spChg chg="add">
          <ac:chgData name="Agarwal, Naina" userId="S::agar7618@stthomas.edu::73dfc8c0-3405-4c17-8bb6-02078404e407" providerId="AD" clId="Web-{717F3BF5-34CF-1186-2645-1EABC6079FCA}" dt="2022-12-06T19:02:42.265" v="173"/>
          <ac:spMkLst>
            <pc:docMk/>
            <pc:sldMk cId="4182809459" sldId="276"/>
            <ac:spMk id="34" creationId="{39E3965E-AC41-4711-9D10-E25ABB132D86}"/>
          </ac:spMkLst>
        </pc:spChg>
        <pc:spChg chg="add">
          <ac:chgData name="Agarwal, Naina" userId="S::agar7618@stthomas.edu::73dfc8c0-3405-4c17-8bb6-02078404e407" providerId="AD" clId="Web-{717F3BF5-34CF-1186-2645-1EABC6079FCA}" dt="2022-12-06T19:02:42.265" v="173"/>
          <ac:spMkLst>
            <pc:docMk/>
            <pc:sldMk cId="4182809459" sldId="276"/>
            <ac:spMk id="38" creationId="{33428ACC-71EC-4171-9527-10983BA6B41D}"/>
          </ac:spMkLst>
        </pc:spChg>
        <pc:spChg chg="add">
          <ac:chgData name="Agarwal, Naina" userId="S::agar7618@stthomas.edu::73dfc8c0-3405-4c17-8bb6-02078404e407" providerId="AD" clId="Web-{717F3BF5-34CF-1186-2645-1EABC6079FCA}" dt="2022-12-06T19:02:42.265" v="173"/>
          <ac:spMkLst>
            <pc:docMk/>
            <pc:sldMk cId="4182809459" sldId="276"/>
            <ac:spMk id="42" creationId="{8D4480B4-953D-41FA-9052-09AB3A026947}"/>
          </ac:spMkLst>
        </pc:spChg>
        <pc:picChg chg="del">
          <ac:chgData name="Agarwal, Naina" userId="S::agar7618@stthomas.edu::73dfc8c0-3405-4c17-8bb6-02078404e407" providerId="AD" clId="Web-{717F3BF5-34CF-1186-2645-1EABC6079FCA}" dt="2022-12-06T19:02:04.577" v="169"/>
          <ac:picMkLst>
            <pc:docMk/>
            <pc:sldMk cId="4182809459" sldId="276"/>
            <ac:picMk id="5" creationId="{CE825865-E08C-E76B-C5EA-E2F1253936AC}"/>
          </ac:picMkLst>
        </pc:picChg>
        <pc:picChg chg="add mod">
          <ac:chgData name="Agarwal, Naina" userId="S::agar7618@stthomas.edu::73dfc8c0-3405-4c17-8bb6-02078404e407" providerId="AD" clId="Web-{717F3BF5-34CF-1186-2645-1EABC6079FCA}" dt="2022-12-06T19:03:00.328" v="178" actId="14100"/>
          <ac:picMkLst>
            <pc:docMk/>
            <pc:sldMk cId="4182809459" sldId="276"/>
            <ac:picMk id="6" creationId="{2AEFAA97-63A8-2BEC-A42B-1348A9248242}"/>
          </ac:picMkLst>
        </pc:picChg>
        <pc:cxnChg chg="del">
          <ac:chgData name="Agarwal, Naina" userId="S::agar7618@stthomas.edu::73dfc8c0-3405-4c17-8bb6-02078404e407" providerId="AD" clId="Web-{717F3BF5-34CF-1186-2645-1EABC6079FCA}" dt="2022-12-06T19:02:10.796" v="171"/>
          <ac:cxnSpMkLst>
            <pc:docMk/>
            <pc:sldMk cId="4182809459" sldId="276"/>
            <ac:cxnSpMk id="16" creationId="{E04A321A-A039-4720-87B4-66A4210E0D57}"/>
          </ac:cxnSpMkLst>
        </pc:cxnChg>
        <pc:cxnChg chg="add del">
          <ac:chgData name="Agarwal, Naina" userId="S::agar7618@stthomas.edu::73dfc8c0-3405-4c17-8bb6-02078404e407" providerId="AD" clId="Web-{717F3BF5-34CF-1186-2645-1EABC6079FCA}" dt="2022-12-06T19:02:42.265" v="173"/>
          <ac:cxnSpMkLst>
            <pc:docMk/>
            <pc:sldMk cId="4182809459" sldId="276"/>
            <ac:cxnSpMk id="23" creationId="{1F5DC8C3-BA5F-4EED-BB9A-A14272BD82A1}"/>
          </ac:cxnSpMkLst>
        </pc:cxnChg>
        <pc:cxnChg chg="add del">
          <ac:chgData name="Agarwal, Naina" userId="S::agar7618@stthomas.edu::73dfc8c0-3405-4c17-8bb6-02078404e407" providerId="AD" clId="Web-{717F3BF5-34CF-1186-2645-1EABC6079FCA}" dt="2022-12-06T19:02:42.265" v="173"/>
          <ac:cxnSpMkLst>
            <pc:docMk/>
            <pc:sldMk cId="4182809459" sldId="276"/>
            <ac:cxnSpMk id="29" creationId="{ABCD2462-4C1E-401A-AC2D-F799A138B245}"/>
          </ac:cxnSpMkLst>
        </pc:cxnChg>
        <pc:cxnChg chg="add">
          <ac:chgData name="Agarwal, Naina" userId="S::agar7618@stthomas.edu::73dfc8c0-3405-4c17-8bb6-02078404e407" providerId="AD" clId="Web-{717F3BF5-34CF-1186-2645-1EABC6079FCA}" dt="2022-12-06T19:02:42.265" v="173"/>
          <ac:cxnSpMkLst>
            <pc:docMk/>
            <pc:sldMk cId="4182809459" sldId="276"/>
            <ac:cxnSpMk id="36" creationId="{1F5DC8C3-BA5F-4EED-BB9A-A14272BD82A1}"/>
          </ac:cxnSpMkLst>
        </pc:cxnChg>
        <pc:cxnChg chg="add">
          <ac:chgData name="Agarwal, Naina" userId="S::agar7618@stthomas.edu::73dfc8c0-3405-4c17-8bb6-02078404e407" providerId="AD" clId="Web-{717F3BF5-34CF-1186-2645-1EABC6079FCA}" dt="2022-12-06T19:02:42.265" v="173"/>
          <ac:cxnSpMkLst>
            <pc:docMk/>
            <pc:sldMk cId="4182809459" sldId="276"/>
            <ac:cxnSpMk id="40" creationId="{BA22713B-ABB6-4391-97F9-0449A2B9B664}"/>
          </ac:cxnSpMkLst>
        </pc:cxnChg>
      </pc:sldChg>
      <pc:sldChg chg="modSp">
        <pc:chgData name="Agarwal, Naina" userId="S::agar7618@stthomas.edu::73dfc8c0-3405-4c17-8bb6-02078404e407" providerId="AD" clId="Web-{717F3BF5-34CF-1186-2645-1EABC6079FCA}" dt="2022-12-06T18:02:42.707" v="0" actId="1076"/>
        <pc:sldMkLst>
          <pc:docMk/>
          <pc:sldMk cId="4201220147" sldId="281"/>
        </pc:sldMkLst>
        <pc:cxnChg chg="mod">
          <ac:chgData name="Agarwal, Naina" userId="S::agar7618@stthomas.edu::73dfc8c0-3405-4c17-8bb6-02078404e407" providerId="AD" clId="Web-{717F3BF5-34CF-1186-2645-1EABC6079FCA}" dt="2022-12-06T18:02:42.707" v="0" actId="1076"/>
          <ac:cxnSpMkLst>
            <pc:docMk/>
            <pc:sldMk cId="4201220147" sldId="281"/>
            <ac:cxnSpMk id="12" creationId="{8E098302-2312-623B-A3C3-308E37C93FD7}"/>
          </ac:cxnSpMkLst>
        </pc:cxnChg>
      </pc:sldChg>
      <pc:sldChg chg="addSp delSp modSp">
        <pc:chgData name="Agarwal, Naina" userId="S::agar7618@stthomas.edu::73dfc8c0-3405-4c17-8bb6-02078404e407" providerId="AD" clId="Web-{717F3BF5-34CF-1186-2645-1EABC6079FCA}" dt="2022-12-06T18:31:23.509" v="108" actId="1076"/>
        <pc:sldMkLst>
          <pc:docMk/>
          <pc:sldMk cId="3488036424" sldId="282"/>
        </pc:sldMkLst>
        <pc:spChg chg="mod">
          <ac:chgData name="Agarwal, Naina" userId="S::agar7618@stthomas.edu::73dfc8c0-3405-4c17-8bb6-02078404e407" providerId="AD" clId="Web-{717F3BF5-34CF-1186-2645-1EABC6079FCA}" dt="2022-12-06T18:30:10.258" v="67" actId="14100"/>
          <ac:spMkLst>
            <pc:docMk/>
            <pc:sldMk cId="3488036424" sldId="282"/>
            <ac:spMk id="2" creationId="{E213B030-5011-3E42-F3FD-8D577ACEF756}"/>
          </ac:spMkLst>
        </pc:spChg>
        <pc:spChg chg="del mod">
          <ac:chgData name="Agarwal, Naina" userId="S::agar7618@stthomas.edu::73dfc8c0-3405-4c17-8bb6-02078404e407" providerId="AD" clId="Web-{717F3BF5-34CF-1186-2645-1EABC6079FCA}" dt="2022-12-06T18:31:10.821" v="106"/>
          <ac:spMkLst>
            <pc:docMk/>
            <pc:sldMk cId="3488036424" sldId="282"/>
            <ac:spMk id="3" creationId="{088DEC61-8F6E-BF98-288E-272F647E7E20}"/>
          </ac:spMkLst>
        </pc:spChg>
        <pc:spChg chg="add mod">
          <ac:chgData name="Agarwal, Naina" userId="S::agar7618@stthomas.edu::73dfc8c0-3405-4c17-8bb6-02078404e407" providerId="AD" clId="Web-{717F3BF5-34CF-1186-2645-1EABC6079FCA}" dt="2022-12-06T18:31:19.696" v="107" actId="1076"/>
          <ac:spMkLst>
            <pc:docMk/>
            <pc:sldMk cId="3488036424" sldId="282"/>
            <ac:spMk id="5" creationId="{3035FA5E-8E84-7252-01A0-D61A03999C89}"/>
          </ac:spMkLst>
        </pc:spChg>
        <pc:spChg chg="add mod">
          <ac:chgData name="Agarwal, Naina" userId="S::agar7618@stthomas.edu::73dfc8c0-3405-4c17-8bb6-02078404e407" providerId="AD" clId="Web-{717F3BF5-34CF-1186-2645-1EABC6079FCA}" dt="2022-12-06T18:31:23.509" v="108" actId="1076"/>
          <ac:spMkLst>
            <pc:docMk/>
            <pc:sldMk cId="3488036424" sldId="282"/>
            <ac:spMk id="6" creationId="{3B76082C-ED59-70B1-78CD-07FC732BE5D8}"/>
          </ac:spMkLst>
        </pc:spChg>
      </pc:sldChg>
    </pc:docChg>
  </pc:docChgLst>
  <pc:docChgLst>
    <pc:chgData name="Agarwal, Naina" userId="S::agar7618@stthomas.edu::73dfc8c0-3405-4c17-8bb6-02078404e407" providerId="AD" clId="Web-{0369EF57-32E0-4517-88C0-373FEDF87E6E}"/>
    <pc:docChg chg="modSld">
      <pc:chgData name="Agarwal, Naina" userId="S::agar7618@stthomas.edu::73dfc8c0-3405-4c17-8bb6-02078404e407" providerId="AD" clId="Web-{0369EF57-32E0-4517-88C0-373FEDF87E6E}" dt="2022-12-06T20:11:35.767" v="23" actId="14100"/>
      <pc:docMkLst>
        <pc:docMk/>
      </pc:docMkLst>
      <pc:sldChg chg="modSp">
        <pc:chgData name="Agarwal, Naina" userId="S::agar7618@stthomas.edu::73dfc8c0-3405-4c17-8bb6-02078404e407" providerId="AD" clId="Web-{0369EF57-32E0-4517-88C0-373FEDF87E6E}" dt="2022-12-06T20:11:35.767" v="23" actId="14100"/>
        <pc:sldMkLst>
          <pc:docMk/>
          <pc:sldMk cId="3540159743" sldId="262"/>
        </pc:sldMkLst>
        <pc:spChg chg="mod">
          <ac:chgData name="Agarwal, Naina" userId="S::agar7618@stthomas.edu::73dfc8c0-3405-4c17-8bb6-02078404e407" providerId="AD" clId="Web-{0369EF57-32E0-4517-88C0-373FEDF87E6E}" dt="2022-12-06T20:11:35.767" v="23" actId="14100"/>
          <ac:spMkLst>
            <pc:docMk/>
            <pc:sldMk cId="3540159743" sldId="262"/>
            <ac:spMk id="3" creationId="{71263BE5-F0A0-14CA-ADF4-6B819DCE6A57}"/>
          </ac:spMkLst>
        </pc:spChg>
      </pc:sldChg>
    </pc:docChg>
  </pc:docChgLst>
  <pc:docChgLst>
    <pc:chgData name="Agarwal, Naina" userId="S::agar7618@stthomas.edu::73dfc8c0-3405-4c17-8bb6-02078404e407" providerId="AD" clId="Web-{D4A85A33-C54D-A933-6EB9-F2713A1E2EBB}"/>
    <pc:docChg chg="addSld delSld modSld addMainMaster delMainMaster">
      <pc:chgData name="Agarwal, Naina" userId="S::agar7618@stthomas.edu::73dfc8c0-3405-4c17-8bb6-02078404e407" providerId="AD" clId="Web-{D4A85A33-C54D-A933-6EB9-F2713A1E2EBB}" dt="2022-12-06T20:04:24.210" v="257" actId="20577"/>
      <pc:docMkLst>
        <pc:docMk/>
      </pc:docMkLst>
      <pc:sldChg chg="addSp delSp modSp mod modClrScheme delDesignElem chgLayout">
        <pc:chgData name="Agarwal, Naina" userId="S::agar7618@stthomas.edu::73dfc8c0-3405-4c17-8bb6-02078404e407" providerId="AD" clId="Web-{D4A85A33-C54D-A933-6EB9-F2713A1E2EBB}" dt="2022-12-06T19:28:38.891" v="228"/>
        <pc:sldMkLst>
          <pc:docMk/>
          <pc:sldMk cId="395530707" sldId="256"/>
        </pc:sldMkLst>
        <pc:spChg chg="mod ord">
          <ac:chgData name="Agarwal, Naina" userId="S::agar7618@stthomas.edu::73dfc8c0-3405-4c17-8bb6-02078404e407" providerId="AD" clId="Web-{D4A85A33-C54D-A933-6EB9-F2713A1E2EBB}" dt="2022-12-06T19:28:38.891" v="228"/>
          <ac:spMkLst>
            <pc:docMk/>
            <pc:sldMk cId="395530707" sldId="256"/>
            <ac:spMk id="2" creationId="{B82635C6-0915-4344-95CB-EA38546B12A0}"/>
          </ac:spMkLst>
        </pc:spChg>
        <pc:spChg chg="mod ord">
          <ac:chgData name="Agarwal, Naina" userId="S::agar7618@stthomas.edu::73dfc8c0-3405-4c17-8bb6-02078404e407" providerId="AD" clId="Web-{D4A85A33-C54D-A933-6EB9-F2713A1E2EBB}" dt="2022-12-06T19:28:38.891" v="228"/>
          <ac:spMkLst>
            <pc:docMk/>
            <pc:sldMk cId="395530707" sldId="256"/>
            <ac:spMk id="3" creationId="{E7103690-CCC1-6F52-3209-E511D660D8EB}"/>
          </ac:spMkLst>
        </pc:spChg>
        <pc:spChg chg="mod ord">
          <ac:chgData name="Agarwal, Naina" userId="S::agar7618@stthomas.edu::73dfc8c0-3405-4c17-8bb6-02078404e407" providerId="AD" clId="Web-{D4A85A33-C54D-A933-6EB9-F2713A1E2EBB}" dt="2022-12-06T19:28:38.891" v="228"/>
          <ac:spMkLst>
            <pc:docMk/>
            <pc:sldMk cId="395530707" sldId="256"/>
            <ac:spMk id="4" creationId="{55C9A3AD-F6B0-614D-97CF-52A784E9B3B9}"/>
          </ac:spMkLst>
        </pc:spChg>
        <pc:spChg chg="add del">
          <ac:chgData name="Agarwal, Naina" userId="S::agar7618@stthomas.edu::73dfc8c0-3405-4c17-8bb6-02078404e407" providerId="AD" clId="Web-{D4A85A33-C54D-A933-6EB9-F2713A1E2EBB}" dt="2022-12-06T19:28:38.891" v="228"/>
          <ac:spMkLst>
            <pc:docMk/>
            <pc:sldMk cId="395530707" sldId="256"/>
            <ac:spMk id="46" creationId="{A9286AD2-18A9-4868-A4E3-7A2097A20810}"/>
          </ac:spMkLst>
        </pc:spChg>
        <pc:cxnChg chg="add del">
          <ac:chgData name="Agarwal, Naina" userId="S::agar7618@stthomas.edu::73dfc8c0-3405-4c17-8bb6-02078404e407" providerId="AD" clId="Web-{D4A85A33-C54D-A933-6EB9-F2713A1E2EBB}" dt="2022-12-06T19:28:38.891" v="228"/>
          <ac:cxnSpMkLst>
            <pc:docMk/>
            <pc:sldMk cId="395530707" sldId="256"/>
            <ac:cxnSpMk id="48" creationId="{E7A7CD63-7EC3-44F3-95D0-595C4019FF24}"/>
          </ac:cxnSpMkLst>
        </pc:cxnChg>
      </pc:sldChg>
      <pc:sldChg chg="addSp delSp modSp mod modClrScheme delDesignElem chgLayout">
        <pc:chgData name="Agarwal, Naina" userId="S::agar7618@stthomas.edu::73dfc8c0-3405-4c17-8bb6-02078404e407" providerId="AD" clId="Web-{D4A85A33-C54D-A933-6EB9-F2713A1E2EBB}" dt="2022-12-06T19:28:38.891" v="228"/>
        <pc:sldMkLst>
          <pc:docMk/>
          <pc:sldMk cId="2073616243" sldId="257"/>
        </pc:sldMkLst>
        <pc:spChg chg="mod ord">
          <ac:chgData name="Agarwal, Naina" userId="S::agar7618@stthomas.edu::73dfc8c0-3405-4c17-8bb6-02078404e407" providerId="AD" clId="Web-{D4A85A33-C54D-A933-6EB9-F2713A1E2EBB}" dt="2022-12-06T19:28:38.891" v="228"/>
          <ac:spMkLst>
            <pc:docMk/>
            <pc:sldMk cId="2073616243" sldId="257"/>
            <ac:spMk id="2" creationId="{CD5C5E37-63B0-CDEE-12C1-02E175341400}"/>
          </ac:spMkLst>
        </pc:spChg>
        <pc:spChg chg="mod ord">
          <ac:chgData name="Agarwal, Naina" userId="S::agar7618@stthomas.edu::73dfc8c0-3405-4c17-8bb6-02078404e407" providerId="AD" clId="Web-{D4A85A33-C54D-A933-6EB9-F2713A1E2EBB}" dt="2022-12-06T19:28:38.891" v="228"/>
          <ac:spMkLst>
            <pc:docMk/>
            <pc:sldMk cId="2073616243" sldId="257"/>
            <ac:spMk id="4" creationId="{75A175D0-49E3-F279-6167-7A57AD63D643}"/>
          </ac:spMkLst>
        </pc:spChg>
        <pc:spChg chg="mod ord">
          <ac:chgData name="Agarwal, Naina" userId="S::agar7618@stthomas.edu::73dfc8c0-3405-4c17-8bb6-02078404e407" providerId="AD" clId="Web-{D4A85A33-C54D-A933-6EB9-F2713A1E2EBB}" dt="2022-12-06T19:28:38.891" v="228"/>
          <ac:spMkLst>
            <pc:docMk/>
            <pc:sldMk cId="2073616243" sldId="257"/>
            <ac:spMk id="18" creationId="{924FC115-5E4E-B486-A16E-2B2C5F3BEF97}"/>
          </ac:spMkLst>
        </pc:spChg>
        <pc:spChg chg="add del">
          <ac:chgData name="Agarwal, Naina" userId="S::agar7618@stthomas.edu::73dfc8c0-3405-4c17-8bb6-02078404e407" providerId="AD" clId="Web-{D4A85A33-C54D-A933-6EB9-F2713A1E2EBB}" dt="2022-12-06T19:28:38.891" v="228"/>
          <ac:spMkLst>
            <pc:docMk/>
            <pc:sldMk cId="2073616243" sldId="257"/>
            <ac:spMk id="23" creationId="{39B4056F-1959-4627-A683-77F6C0603FCD}"/>
          </ac:spMkLst>
        </pc:spChg>
        <pc:spChg chg="add del">
          <ac:chgData name="Agarwal, Naina" userId="S::agar7618@stthomas.edu::73dfc8c0-3405-4c17-8bb6-02078404e407" providerId="AD" clId="Web-{D4A85A33-C54D-A933-6EB9-F2713A1E2EBB}" dt="2022-12-06T19:28:38.891" v="228"/>
          <ac:spMkLst>
            <pc:docMk/>
            <pc:sldMk cId="2073616243" sldId="257"/>
            <ac:spMk id="25" creationId="{D8D7349B-C9FA-4FCE-A1FF-948F460A3A9A}"/>
          </ac:spMkLst>
        </pc:spChg>
        <pc:cxnChg chg="add del">
          <ac:chgData name="Agarwal, Naina" userId="S::agar7618@stthomas.edu::73dfc8c0-3405-4c17-8bb6-02078404e407" providerId="AD" clId="Web-{D4A85A33-C54D-A933-6EB9-F2713A1E2EBB}" dt="2022-12-06T19:28:38.891" v="228"/>
          <ac:cxnSpMkLst>
            <pc:docMk/>
            <pc:sldMk cId="2073616243" sldId="257"/>
            <ac:cxnSpMk id="27" creationId="{55646586-8E5D-4A2B-BDA9-01CE28AC89A1}"/>
          </ac:cxnSpMkLst>
        </pc:cxnChg>
      </pc:sldChg>
      <pc:sldChg chg="addSp delSp modSp mod modClrScheme delDesignElem chgLayout">
        <pc:chgData name="Agarwal, Naina" userId="S::agar7618@stthomas.edu::73dfc8c0-3405-4c17-8bb6-02078404e407" providerId="AD" clId="Web-{D4A85A33-C54D-A933-6EB9-F2713A1E2EBB}" dt="2022-12-06T19:28:38.891" v="228"/>
        <pc:sldMkLst>
          <pc:docMk/>
          <pc:sldMk cId="1778614797" sldId="258"/>
        </pc:sldMkLst>
        <pc:spChg chg="mod ord">
          <ac:chgData name="Agarwal, Naina" userId="S::agar7618@stthomas.edu::73dfc8c0-3405-4c17-8bb6-02078404e407" providerId="AD" clId="Web-{D4A85A33-C54D-A933-6EB9-F2713A1E2EBB}" dt="2022-12-06T19:28:38.891" v="228"/>
          <ac:spMkLst>
            <pc:docMk/>
            <pc:sldMk cId="1778614797" sldId="258"/>
            <ac:spMk id="4" creationId="{CF5B56F4-2247-9D80-49CB-BB9D1971B4EB}"/>
          </ac:spMkLst>
        </pc:spChg>
        <pc:spChg chg="add del">
          <ac:chgData name="Agarwal, Naina" userId="S::agar7618@stthomas.edu::73dfc8c0-3405-4c17-8bb6-02078404e407" providerId="AD" clId="Web-{D4A85A33-C54D-A933-6EB9-F2713A1E2EBB}" dt="2022-12-06T19:28:38.891" v="228"/>
          <ac:spMkLst>
            <pc:docMk/>
            <pc:sldMk cId="1778614797" sldId="258"/>
            <ac:spMk id="354" creationId="{F4FAA6B4-BAFB-4474-9B14-DC83A9096513}"/>
          </ac:spMkLst>
        </pc:spChg>
        <pc:spChg chg="add del">
          <ac:chgData name="Agarwal, Naina" userId="S::agar7618@stthomas.edu::73dfc8c0-3405-4c17-8bb6-02078404e407" providerId="AD" clId="Web-{D4A85A33-C54D-A933-6EB9-F2713A1E2EBB}" dt="2022-12-06T19:28:38.891" v="228"/>
          <ac:spMkLst>
            <pc:docMk/>
            <pc:sldMk cId="1778614797" sldId="258"/>
            <ac:spMk id="356" creationId="{DB148495-5F82-48E2-A76C-C8E1C8949940}"/>
          </ac:spMkLst>
        </pc:spChg>
        <pc:graphicFrameChg chg="mod ord">
          <ac:chgData name="Agarwal, Naina" userId="S::agar7618@stthomas.edu::73dfc8c0-3405-4c17-8bb6-02078404e407" providerId="AD" clId="Web-{D4A85A33-C54D-A933-6EB9-F2713A1E2EBB}" dt="2022-12-06T19:28:38.891" v="228"/>
          <ac:graphicFrameMkLst>
            <pc:docMk/>
            <pc:sldMk cId="1778614797" sldId="258"/>
            <ac:graphicFrameMk id="257" creationId="{6F91C4AB-D581-462A-0795-68AC690794C7}"/>
          </ac:graphicFrameMkLst>
        </pc:graphicFrameChg>
        <pc:cxnChg chg="add del">
          <ac:chgData name="Agarwal, Naina" userId="S::agar7618@stthomas.edu::73dfc8c0-3405-4c17-8bb6-02078404e407" providerId="AD" clId="Web-{D4A85A33-C54D-A933-6EB9-F2713A1E2EBB}" dt="2022-12-06T19:28:38.891" v="228"/>
          <ac:cxnSpMkLst>
            <pc:docMk/>
            <pc:sldMk cId="1778614797" sldId="258"/>
            <ac:cxnSpMk id="355" creationId="{4364CDC3-ADB0-4691-9286-5925F160C2D5}"/>
          </ac:cxnSpMkLst>
        </pc:cxnChg>
      </pc:sldChg>
      <pc:sldChg chg="addSp delSp modSp mod modClrScheme delDesignElem chgLayout">
        <pc:chgData name="Agarwal, Naina" userId="S::agar7618@stthomas.edu::73dfc8c0-3405-4c17-8bb6-02078404e407" providerId="AD" clId="Web-{D4A85A33-C54D-A933-6EB9-F2713A1E2EBB}" dt="2022-12-06T19:28:38.891" v="228"/>
        <pc:sldMkLst>
          <pc:docMk/>
          <pc:sldMk cId="2281197814" sldId="259"/>
        </pc:sldMkLst>
        <pc:spChg chg="mod ord">
          <ac:chgData name="Agarwal, Naina" userId="S::agar7618@stthomas.edu::73dfc8c0-3405-4c17-8bb6-02078404e407" providerId="AD" clId="Web-{D4A85A33-C54D-A933-6EB9-F2713A1E2EBB}" dt="2022-12-06T19:28:38.891" v="228"/>
          <ac:spMkLst>
            <pc:docMk/>
            <pc:sldMk cId="2281197814" sldId="259"/>
            <ac:spMk id="2" creationId="{229EA18D-2EC7-D36F-622F-2A5B2375462E}"/>
          </ac:spMkLst>
        </pc:spChg>
        <pc:spChg chg="mod ord">
          <ac:chgData name="Agarwal, Naina" userId="S::agar7618@stthomas.edu::73dfc8c0-3405-4c17-8bb6-02078404e407" providerId="AD" clId="Web-{D4A85A33-C54D-A933-6EB9-F2713A1E2EBB}" dt="2022-12-06T19:28:38.891" v="228"/>
          <ac:spMkLst>
            <pc:docMk/>
            <pc:sldMk cId="2281197814" sldId="259"/>
            <ac:spMk id="3" creationId="{A107DEFF-B2AD-449A-EECE-E6C853294394}"/>
          </ac:spMkLst>
        </pc:spChg>
        <pc:spChg chg="mod ord">
          <ac:chgData name="Agarwal, Naina" userId="S::agar7618@stthomas.edu::73dfc8c0-3405-4c17-8bb6-02078404e407" providerId="AD" clId="Web-{D4A85A33-C54D-A933-6EB9-F2713A1E2EBB}" dt="2022-12-06T19:28:38.891" v="228"/>
          <ac:spMkLst>
            <pc:docMk/>
            <pc:sldMk cId="2281197814" sldId="259"/>
            <ac:spMk id="4" creationId="{1AE21F0C-3651-40EF-A41E-08CB6826AE0E}"/>
          </ac:spMkLst>
        </pc:spChg>
        <pc:spChg chg="add del">
          <ac:chgData name="Agarwal, Naina" userId="S::agar7618@stthomas.edu::73dfc8c0-3405-4c17-8bb6-02078404e407" providerId="AD" clId="Web-{D4A85A33-C54D-A933-6EB9-F2713A1E2EBB}" dt="2022-12-06T19:28:38.891" v="228"/>
          <ac:spMkLst>
            <pc:docMk/>
            <pc:sldMk cId="2281197814" sldId="259"/>
            <ac:spMk id="60" creationId="{13BCCAE5-A35B-4B66-A4A7-E23C34A403A4}"/>
          </ac:spMkLst>
        </pc:spChg>
        <pc:spChg chg="add del">
          <ac:chgData name="Agarwal, Naina" userId="S::agar7618@stthomas.edu::73dfc8c0-3405-4c17-8bb6-02078404e407" providerId="AD" clId="Web-{D4A85A33-C54D-A933-6EB9-F2713A1E2EBB}" dt="2022-12-06T19:28:38.891" v="228"/>
          <ac:spMkLst>
            <pc:docMk/>
            <pc:sldMk cId="2281197814" sldId="259"/>
            <ac:spMk id="64" creationId="{CB06839E-D8C3-4A74-BA2B-3B97E7B2CDB5}"/>
          </ac:spMkLst>
        </pc:spChg>
        <pc:cxnChg chg="add del">
          <ac:chgData name="Agarwal, Naina" userId="S::agar7618@stthomas.edu::73dfc8c0-3405-4c17-8bb6-02078404e407" providerId="AD" clId="Web-{D4A85A33-C54D-A933-6EB9-F2713A1E2EBB}" dt="2022-12-06T19:28:38.891" v="228"/>
          <ac:cxnSpMkLst>
            <pc:docMk/>
            <pc:sldMk cId="2281197814" sldId="259"/>
            <ac:cxnSpMk id="62" creationId="{6987BDFB-DE64-4B56-B44F-45FAE19FA94E}"/>
          </ac:cxnSpMkLst>
        </pc:cxnChg>
      </pc:sldChg>
      <pc:sldChg chg="addSp delSp modSp mod modClrScheme delDesignElem chgLayout">
        <pc:chgData name="Agarwal, Naina" userId="S::agar7618@stthomas.edu::73dfc8c0-3405-4c17-8bb6-02078404e407" providerId="AD" clId="Web-{D4A85A33-C54D-A933-6EB9-F2713A1E2EBB}" dt="2022-12-06T19:28:38.891" v="228"/>
        <pc:sldMkLst>
          <pc:docMk/>
          <pc:sldMk cId="404328126" sldId="261"/>
        </pc:sldMkLst>
        <pc:spChg chg="mod ord">
          <ac:chgData name="Agarwal, Naina" userId="S::agar7618@stthomas.edu::73dfc8c0-3405-4c17-8bb6-02078404e407" providerId="AD" clId="Web-{D4A85A33-C54D-A933-6EB9-F2713A1E2EBB}" dt="2022-12-06T19:28:38.891" v="228"/>
          <ac:spMkLst>
            <pc:docMk/>
            <pc:sldMk cId="404328126" sldId="261"/>
            <ac:spMk id="2" creationId="{8DED751E-69EA-AF82-0B3D-EF9BA43A59DD}"/>
          </ac:spMkLst>
        </pc:spChg>
        <pc:spChg chg="mod ord">
          <ac:chgData name="Agarwal, Naina" userId="S::agar7618@stthomas.edu::73dfc8c0-3405-4c17-8bb6-02078404e407" providerId="AD" clId="Web-{D4A85A33-C54D-A933-6EB9-F2713A1E2EBB}" dt="2022-12-06T19:28:38.891" v="228"/>
          <ac:spMkLst>
            <pc:docMk/>
            <pc:sldMk cId="404328126" sldId="261"/>
            <ac:spMk id="4" creationId="{5D957653-2DC7-CE15-7FCB-5A99B786AFEE}"/>
          </ac:spMkLst>
        </pc:spChg>
        <pc:spChg chg="add del">
          <ac:chgData name="Agarwal, Naina" userId="S::agar7618@stthomas.edu::73dfc8c0-3405-4c17-8bb6-02078404e407" providerId="AD" clId="Web-{D4A85A33-C54D-A933-6EB9-F2713A1E2EBB}" dt="2022-12-06T19:28:38.891" v="228"/>
          <ac:spMkLst>
            <pc:docMk/>
            <pc:sldMk cId="404328126" sldId="261"/>
            <ac:spMk id="44" creationId="{F4FAA6B4-BAFB-4474-9B14-DC83A9096513}"/>
          </ac:spMkLst>
        </pc:spChg>
        <pc:spChg chg="add del">
          <ac:chgData name="Agarwal, Naina" userId="S::agar7618@stthomas.edu::73dfc8c0-3405-4c17-8bb6-02078404e407" providerId="AD" clId="Web-{D4A85A33-C54D-A933-6EB9-F2713A1E2EBB}" dt="2022-12-06T19:28:38.891" v="228"/>
          <ac:spMkLst>
            <pc:docMk/>
            <pc:sldMk cId="404328126" sldId="261"/>
            <ac:spMk id="46" creationId="{DB148495-5F82-48E2-A76C-C8E1C8949940}"/>
          </ac:spMkLst>
        </pc:spChg>
        <pc:cxnChg chg="add del">
          <ac:chgData name="Agarwal, Naina" userId="S::agar7618@stthomas.edu::73dfc8c0-3405-4c17-8bb6-02078404e407" providerId="AD" clId="Web-{D4A85A33-C54D-A933-6EB9-F2713A1E2EBB}" dt="2022-12-06T19:28:38.891" v="228"/>
          <ac:cxnSpMkLst>
            <pc:docMk/>
            <pc:sldMk cId="404328126" sldId="261"/>
            <ac:cxnSpMk id="45" creationId="{4364CDC3-ADB0-4691-9286-5925F160C2D5}"/>
          </ac:cxnSpMkLst>
        </pc:cxnChg>
      </pc:sldChg>
      <pc:sldChg chg="addSp delSp modSp mod modClrScheme delDesignElem chgLayout">
        <pc:chgData name="Agarwal, Naina" userId="S::agar7618@stthomas.edu::73dfc8c0-3405-4c17-8bb6-02078404e407" providerId="AD" clId="Web-{D4A85A33-C54D-A933-6EB9-F2713A1E2EBB}" dt="2022-12-06T19:28:38.891" v="228"/>
        <pc:sldMkLst>
          <pc:docMk/>
          <pc:sldMk cId="3540159743" sldId="262"/>
        </pc:sldMkLst>
        <pc:spChg chg="mod ord">
          <ac:chgData name="Agarwal, Naina" userId="S::agar7618@stthomas.edu::73dfc8c0-3405-4c17-8bb6-02078404e407" providerId="AD" clId="Web-{D4A85A33-C54D-A933-6EB9-F2713A1E2EBB}" dt="2022-12-06T19:28:38.891" v="228"/>
          <ac:spMkLst>
            <pc:docMk/>
            <pc:sldMk cId="3540159743" sldId="262"/>
            <ac:spMk id="3" creationId="{71263BE5-F0A0-14CA-ADF4-6B819DCE6A57}"/>
          </ac:spMkLst>
        </pc:spChg>
        <pc:spChg chg="mod ord">
          <ac:chgData name="Agarwal, Naina" userId="S::agar7618@stthomas.edu::73dfc8c0-3405-4c17-8bb6-02078404e407" providerId="AD" clId="Web-{D4A85A33-C54D-A933-6EB9-F2713A1E2EBB}" dt="2022-12-06T19:28:38.891" v="228"/>
          <ac:spMkLst>
            <pc:docMk/>
            <pc:sldMk cId="3540159743" sldId="262"/>
            <ac:spMk id="4" creationId="{17852EFD-A323-0DCC-992D-892CE29F6346}"/>
          </ac:spMkLst>
        </pc:spChg>
        <pc:spChg chg="add del">
          <ac:chgData name="Agarwal, Naina" userId="S::agar7618@stthomas.edu::73dfc8c0-3405-4c17-8bb6-02078404e407" providerId="AD" clId="Web-{D4A85A33-C54D-A933-6EB9-F2713A1E2EBB}" dt="2022-12-06T19:28:38.891" v="228"/>
          <ac:spMkLst>
            <pc:docMk/>
            <pc:sldMk cId="3540159743" sldId="262"/>
            <ac:spMk id="19" creationId="{67B74F2B-9534-4540-96B0-5C8E958B940F}"/>
          </ac:spMkLst>
        </pc:spChg>
        <pc:spChg chg="add del">
          <ac:chgData name="Agarwal, Naina" userId="S::agar7618@stthomas.edu::73dfc8c0-3405-4c17-8bb6-02078404e407" providerId="AD" clId="Web-{D4A85A33-C54D-A933-6EB9-F2713A1E2EBB}" dt="2022-12-06T19:28:38.891" v="228"/>
          <ac:spMkLst>
            <pc:docMk/>
            <pc:sldMk cId="3540159743" sldId="262"/>
            <ac:spMk id="23" creationId="{C1B60310-C5C3-46A0-A452-2A0B008434DA}"/>
          </ac:spMkLst>
        </pc:spChg>
        <pc:cxnChg chg="add del">
          <ac:chgData name="Agarwal, Naina" userId="S::agar7618@stthomas.edu::73dfc8c0-3405-4c17-8bb6-02078404e407" providerId="AD" clId="Web-{D4A85A33-C54D-A933-6EB9-F2713A1E2EBB}" dt="2022-12-06T19:28:38.891" v="228"/>
          <ac:cxnSpMkLst>
            <pc:docMk/>
            <pc:sldMk cId="3540159743" sldId="262"/>
            <ac:cxnSpMk id="21" creationId="{33BECB2B-2CFA-412C-880F-C4B60974936F}"/>
          </ac:cxnSpMkLst>
        </pc:cxnChg>
      </pc:sldChg>
      <pc:sldChg chg="addSp delSp modSp mod modClrScheme delDesignElem chgLayout">
        <pc:chgData name="Agarwal, Naina" userId="S::agar7618@stthomas.edu::73dfc8c0-3405-4c17-8bb6-02078404e407" providerId="AD" clId="Web-{D4A85A33-C54D-A933-6EB9-F2713A1E2EBB}" dt="2022-12-06T19:28:38.891" v="228"/>
        <pc:sldMkLst>
          <pc:docMk/>
          <pc:sldMk cId="559963895" sldId="263"/>
        </pc:sldMkLst>
        <pc:spChg chg="mod ord">
          <ac:chgData name="Agarwal, Naina" userId="S::agar7618@stthomas.edu::73dfc8c0-3405-4c17-8bb6-02078404e407" providerId="AD" clId="Web-{D4A85A33-C54D-A933-6EB9-F2713A1E2EBB}" dt="2022-12-06T19:28:38.891" v="228"/>
          <ac:spMkLst>
            <pc:docMk/>
            <pc:sldMk cId="559963895" sldId="263"/>
            <ac:spMk id="2" creationId="{B0FFE714-BC7E-1608-2CE1-3A2DEF0E8C69}"/>
          </ac:spMkLst>
        </pc:spChg>
        <pc:spChg chg="mod ord">
          <ac:chgData name="Agarwal, Naina" userId="S::agar7618@stthomas.edu::73dfc8c0-3405-4c17-8bb6-02078404e407" providerId="AD" clId="Web-{D4A85A33-C54D-A933-6EB9-F2713A1E2EBB}" dt="2022-12-06T19:28:38.891" v="228"/>
          <ac:spMkLst>
            <pc:docMk/>
            <pc:sldMk cId="559963895" sldId="263"/>
            <ac:spMk id="4" creationId="{1CAA10C6-A7DB-9D50-4293-CB78CE86409C}"/>
          </ac:spMkLst>
        </pc:spChg>
        <pc:spChg chg="add del">
          <ac:chgData name="Agarwal, Naina" userId="S::agar7618@stthomas.edu::73dfc8c0-3405-4c17-8bb6-02078404e407" providerId="AD" clId="Web-{D4A85A33-C54D-A933-6EB9-F2713A1E2EBB}" dt="2022-12-06T19:28:38.891" v="228"/>
          <ac:spMkLst>
            <pc:docMk/>
            <pc:sldMk cId="559963895" sldId="263"/>
            <ac:spMk id="19" creationId="{B0E58038-8ACE-4AD9-B404-25C603550D83}"/>
          </ac:spMkLst>
        </pc:spChg>
        <pc:spChg chg="add del">
          <ac:chgData name="Agarwal, Naina" userId="S::agar7618@stthomas.edu::73dfc8c0-3405-4c17-8bb6-02078404e407" providerId="AD" clId="Web-{D4A85A33-C54D-A933-6EB9-F2713A1E2EBB}" dt="2022-12-06T19:28:38.891" v="228"/>
          <ac:spMkLst>
            <pc:docMk/>
            <pc:sldMk cId="559963895" sldId="263"/>
            <ac:spMk id="23" creationId="{82BCDE19-2810-4337-9C49-8589C421767D}"/>
          </ac:spMkLst>
        </pc:spChg>
        <pc:graphicFrameChg chg="mod ord">
          <ac:chgData name="Agarwal, Naina" userId="S::agar7618@stthomas.edu::73dfc8c0-3405-4c17-8bb6-02078404e407" providerId="AD" clId="Web-{D4A85A33-C54D-A933-6EB9-F2713A1E2EBB}" dt="2022-12-06T19:28:38.891" v="228"/>
          <ac:graphicFrameMkLst>
            <pc:docMk/>
            <pc:sldMk cId="559963895" sldId="263"/>
            <ac:graphicFrameMk id="5" creationId="{3FDAAB79-C9CD-43A0-F49D-F017EF72BD60}"/>
          </ac:graphicFrameMkLst>
        </pc:graphicFrameChg>
        <pc:cxnChg chg="add del">
          <ac:chgData name="Agarwal, Naina" userId="S::agar7618@stthomas.edu::73dfc8c0-3405-4c17-8bb6-02078404e407" providerId="AD" clId="Web-{D4A85A33-C54D-A933-6EB9-F2713A1E2EBB}" dt="2022-12-06T19:28:38.891" v="228"/>
          <ac:cxnSpMkLst>
            <pc:docMk/>
            <pc:sldMk cId="559963895" sldId="263"/>
            <ac:cxnSpMk id="21" creationId="{38A34772-9011-42B5-AA63-FD6DEC92EE72}"/>
          </ac:cxnSpMkLst>
        </pc:cxnChg>
      </pc:sldChg>
      <pc:sldChg chg="modSp mod modClrScheme chgLayout">
        <pc:chgData name="Agarwal, Naina" userId="S::agar7618@stthomas.edu::73dfc8c0-3405-4c17-8bb6-02078404e407" providerId="AD" clId="Web-{D4A85A33-C54D-A933-6EB9-F2713A1E2EBB}" dt="2022-12-06T19:28:38.891" v="228"/>
        <pc:sldMkLst>
          <pc:docMk/>
          <pc:sldMk cId="2217575173" sldId="266"/>
        </pc:sldMkLst>
        <pc:spChg chg="mod ord">
          <ac:chgData name="Agarwal, Naina" userId="S::agar7618@stthomas.edu::73dfc8c0-3405-4c17-8bb6-02078404e407" providerId="AD" clId="Web-{D4A85A33-C54D-A933-6EB9-F2713A1E2EBB}" dt="2022-12-06T19:28:38.891" v="228"/>
          <ac:spMkLst>
            <pc:docMk/>
            <pc:sldMk cId="2217575173" sldId="266"/>
            <ac:spMk id="2" creationId="{079795E1-DF59-479B-2C05-4E1E8627E60B}"/>
          </ac:spMkLst>
        </pc:spChg>
        <pc:spChg chg="mod ord">
          <ac:chgData name="Agarwal, Naina" userId="S::agar7618@stthomas.edu::73dfc8c0-3405-4c17-8bb6-02078404e407" providerId="AD" clId="Web-{D4A85A33-C54D-A933-6EB9-F2713A1E2EBB}" dt="2022-12-06T19:28:38.891" v="228"/>
          <ac:spMkLst>
            <pc:docMk/>
            <pc:sldMk cId="2217575173" sldId="266"/>
            <ac:spMk id="4" creationId="{B207ECC0-B65A-402E-F263-B73D05EC0EEE}"/>
          </ac:spMkLst>
        </pc:spChg>
      </pc:sldChg>
      <pc:sldChg chg="addSp delSp modSp mod setBg modClrScheme delDesignElem chgLayout">
        <pc:chgData name="Agarwal, Naina" userId="S::agar7618@stthomas.edu::73dfc8c0-3405-4c17-8bb6-02078404e407" providerId="AD" clId="Web-{D4A85A33-C54D-A933-6EB9-F2713A1E2EBB}" dt="2022-12-06T20:04:24.210" v="257" actId="20577"/>
        <pc:sldMkLst>
          <pc:docMk/>
          <pc:sldMk cId="799951899" sldId="267"/>
        </pc:sldMkLst>
        <pc:spChg chg="mod ord">
          <ac:chgData name="Agarwal, Naina" userId="S::agar7618@stthomas.edu::73dfc8c0-3405-4c17-8bb6-02078404e407" providerId="AD" clId="Web-{D4A85A33-C54D-A933-6EB9-F2713A1E2EBB}" dt="2022-12-06T19:28:38.891" v="228"/>
          <ac:spMkLst>
            <pc:docMk/>
            <pc:sldMk cId="799951899" sldId="267"/>
            <ac:spMk id="2" creationId="{B3D7750C-2F73-7946-0AC0-5281974C99EE}"/>
          </ac:spMkLst>
        </pc:spChg>
        <pc:spChg chg="del mod">
          <ac:chgData name="Agarwal, Naina" userId="S::agar7618@stthomas.edu::73dfc8c0-3405-4c17-8bb6-02078404e407" providerId="AD" clId="Web-{D4A85A33-C54D-A933-6EB9-F2713A1E2EBB}" dt="2022-12-06T19:10:32.670" v="151"/>
          <ac:spMkLst>
            <pc:docMk/>
            <pc:sldMk cId="799951899" sldId="267"/>
            <ac:spMk id="3" creationId="{732CD112-E067-913F-AEBC-D32A6759BF31}"/>
          </ac:spMkLst>
        </pc:spChg>
        <pc:spChg chg="mod ord">
          <ac:chgData name="Agarwal, Naina" userId="S::agar7618@stthomas.edu::73dfc8c0-3405-4c17-8bb6-02078404e407" providerId="AD" clId="Web-{D4A85A33-C54D-A933-6EB9-F2713A1E2EBB}" dt="2022-12-06T19:28:38.891" v="228"/>
          <ac:spMkLst>
            <pc:docMk/>
            <pc:sldMk cId="799951899" sldId="267"/>
            <ac:spMk id="4" creationId="{B12C68EE-9B87-74E4-3F7A-E82F790F55F7}"/>
          </ac:spMkLst>
        </pc:spChg>
        <pc:spChg chg="add del">
          <ac:chgData name="Agarwal, Naina" userId="S::agar7618@stthomas.edu::73dfc8c0-3405-4c17-8bb6-02078404e407" providerId="AD" clId="Web-{D4A85A33-C54D-A933-6EB9-F2713A1E2EBB}" dt="2022-12-06T19:13:00.456" v="208"/>
          <ac:spMkLst>
            <pc:docMk/>
            <pc:sldMk cId="799951899" sldId="267"/>
            <ac:spMk id="10" creationId="{68BDBE5C-BBE9-4E89-BEE5-DEB6EAB8702D}"/>
          </ac:spMkLst>
        </pc:spChg>
        <pc:spChg chg="add del">
          <ac:chgData name="Agarwal, Naina" userId="S::agar7618@stthomas.edu::73dfc8c0-3405-4c17-8bb6-02078404e407" providerId="AD" clId="Web-{D4A85A33-C54D-A933-6EB9-F2713A1E2EBB}" dt="2022-12-06T19:13:00.456" v="208"/>
          <ac:spMkLst>
            <pc:docMk/>
            <pc:sldMk cId="799951899" sldId="267"/>
            <ac:spMk id="14" creationId="{DFC4168B-AA75-4715-9B96-CF84B170A68B}"/>
          </ac:spMkLst>
        </pc:spChg>
        <pc:spChg chg="add del">
          <ac:chgData name="Agarwal, Naina" userId="S::agar7618@stthomas.edu::73dfc8c0-3405-4c17-8bb6-02078404e407" providerId="AD" clId="Web-{D4A85A33-C54D-A933-6EB9-F2713A1E2EBB}" dt="2022-12-06T19:13:36.691" v="211"/>
          <ac:spMkLst>
            <pc:docMk/>
            <pc:sldMk cId="799951899" sldId="267"/>
            <ac:spMk id="19" creationId="{69426B45-4C4F-4D52-8537-76E9A5B89E2F}"/>
          </ac:spMkLst>
        </pc:spChg>
        <pc:spChg chg="add del">
          <ac:chgData name="Agarwal, Naina" userId="S::agar7618@stthomas.edu::73dfc8c0-3405-4c17-8bb6-02078404e407" providerId="AD" clId="Web-{D4A85A33-C54D-A933-6EB9-F2713A1E2EBB}" dt="2022-12-06T19:13:36.691" v="211"/>
          <ac:spMkLst>
            <pc:docMk/>
            <pc:sldMk cId="799951899" sldId="267"/>
            <ac:spMk id="23" creationId="{67E6FB20-7663-466F-A928-9371C34F955C}"/>
          </ac:spMkLst>
        </pc:spChg>
        <pc:spChg chg="add del">
          <ac:chgData name="Agarwal, Naina" userId="S::agar7618@stthomas.edu::73dfc8c0-3405-4c17-8bb6-02078404e407" providerId="AD" clId="Web-{D4A85A33-C54D-A933-6EB9-F2713A1E2EBB}" dt="2022-12-06T19:13:36.645" v="210"/>
          <ac:spMkLst>
            <pc:docMk/>
            <pc:sldMk cId="799951899" sldId="267"/>
            <ac:spMk id="28" creationId="{88F0A37D-2337-4AAF-98B0-7E4E9B98719A}"/>
          </ac:spMkLst>
        </pc:spChg>
        <pc:spChg chg="add del">
          <ac:chgData name="Agarwal, Naina" userId="S::agar7618@stthomas.edu::73dfc8c0-3405-4c17-8bb6-02078404e407" providerId="AD" clId="Web-{D4A85A33-C54D-A933-6EB9-F2713A1E2EBB}" dt="2022-12-06T19:13:36.645" v="210"/>
          <ac:spMkLst>
            <pc:docMk/>
            <pc:sldMk cId="799951899" sldId="267"/>
            <ac:spMk id="32" creationId="{F7234D70-FB65-4E99-985E-64D219674D45}"/>
          </ac:spMkLst>
        </pc:spChg>
        <pc:spChg chg="add del">
          <ac:chgData name="Agarwal, Naina" userId="S::agar7618@stthomas.edu::73dfc8c0-3405-4c17-8bb6-02078404e407" providerId="AD" clId="Web-{D4A85A33-C54D-A933-6EB9-F2713A1E2EBB}" dt="2022-12-06T19:13:52.817" v="212"/>
          <ac:spMkLst>
            <pc:docMk/>
            <pc:sldMk cId="799951899" sldId="267"/>
            <ac:spMk id="34" creationId="{2B6C9846-B5AB-4E52-988D-F7E5865C9E4B}"/>
          </ac:spMkLst>
        </pc:spChg>
        <pc:spChg chg="add del">
          <ac:chgData name="Agarwal, Naina" userId="S::agar7618@stthomas.edu::73dfc8c0-3405-4c17-8bb6-02078404e407" providerId="AD" clId="Web-{D4A85A33-C54D-A933-6EB9-F2713A1E2EBB}" dt="2022-12-06T19:13:52.817" v="212"/>
          <ac:spMkLst>
            <pc:docMk/>
            <pc:sldMk cId="799951899" sldId="267"/>
            <ac:spMk id="35" creationId="{6F3D7E8E-8467-4198-87E0-ADC1B60467FC}"/>
          </ac:spMkLst>
        </pc:spChg>
        <pc:spChg chg="add del">
          <ac:chgData name="Agarwal, Naina" userId="S::agar7618@stthomas.edu::73dfc8c0-3405-4c17-8bb6-02078404e407" providerId="AD" clId="Web-{D4A85A33-C54D-A933-6EB9-F2713A1E2EBB}" dt="2022-12-06T19:14:04.942" v="213"/>
          <ac:spMkLst>
            <pc:docMk/>
            <pc:sldMk cId="799951899" sldId="267"/>
            <ac:spMk id="40" creationId="{2B6C9846-B5AB-4E52-988D-F7E5865C9E4B}"/>
          </ac:spMkLst>
        </pc:spChg>
        <pc:spChg chg="add del">
          <ac:chgData name="Agarwal, Naina" userId="S::agar7618@stthomas.edu::73dfc8c0-3405-4c17-8bb6-02078404e407" providerId="AD" clId="Web-{D4A85A33-C54D-A933-6EB9-F2713A1E2EBB}" dt="2022-12-06T19:14:04.942" v="213"/>
          <ac:spMkLst>
            <pc:docMk/>
            <pc:sldMk cId="799951899" sldId="267"/>
            <ac:spMk id="42" creationId="{6F3D7E8E-8467-4198-87E0-ADC1B60467FC}"/>
          </ac:spMkLst>
        </pc:spChg>
        <pc:spChg chg="add del">
          <ac:chgData name="Agarwal, Naina" userId="S::agar7618@stthomas.edu::73dfc8c0-3405-4c17-8bb6-02078404e407" providerId="AD" clId="Web-{D4A85A33-C54D-A933-6EB9-F2713A1E2EBB}" dt="2022-12-06T19:28:38.891" v="228"/>
          <ac:spMkLst>
            <pc:docMk/>
            <pc:sldMk cId="799951899" sldId="267"/>
            <ac:spMk id="47" creationId="{68BDBE5C-BBE9-4E89-BEE5-DEB6EAB8702D}"/>
          </ac:spMkLst>
        </pc:spChg>
        <pc:spChg chg="add del">
          <ac:chgData name="Agarwal, Naina" userId="S::agar7618@stthomas.edu::73dfc8c0-3405-4c17-8bb6-02078404e407" providerId="AD" clId="Web-{D4A85A33-C54D-A933-6EB9-F2713A1E2EBB}" dt="2022-12-06T19:28:38.891" v="228"/>
          <ac:spMkLst>
            <pc:docMk/>
            <pc:sldMk cId="799951899" sldId="267"/>
            <ac:spMk id="51" creationId="{DFC4168B-AA75-4715-9B96-CF84B170A68B}"/>
          </ac:spMkLst>
        </pc:spChg>
        <pc:graphicFrameChg chg="add mod ord modGraphic">
          <ac:chgData name="Agarwal, Naina" userId="S::agar7618@stthomas.edu::73dfc8c0-3405-4c17-8bb6-02078404e407" providerId="AD" clId="Web-{D4A85A33-C54D-A933-6EB9-F2713A1E2EBB}" dt="2022-12-06T20:04:24.210" v="257" actId="20577"/>
          <ac:graphicFrameMkLst>
            <pc:docMk/>
            <pc:sldMk cId="799951899" sldId="267"/>
            <ac:graphicFrameMk id="6" creationId="{BAB6B82E-96D9-5C07-70AF-E68392800A03}"/>
          </ac:graphicFrameMkLst>
        </pc:graphicFrameChg>
        <pc:cxnChg chg="add del">
          <ac:chgData name="Agarwal, Naina" userId="S::agar7618@stthomas.edu::73dfc8c0-3405-4c17-8bb6-02078404e407" providerId="AD" clId="Web-{D4A85A33-C54D-A933-6EB9-F2713A1E2EBB}" dt="2022-12-06T19:13:00.456" v="208"/>
          <ac:cxnSpMkLst>
            <pc:docMk/>
            <pc:sldMk cId="799951899" sldId="267"/>
            <ac:cxnSpMk id="12" creationId="{2752F38C-F560-47AA-90AD-209F39C04150}"/>
          </ac:cxnSpMkLst>
        </pc:cxnChg>
        <pc:cxnChg chg="add del">
          <ac:chgData name="Agarwal, Naina" userId="S::agar7618@stthomas.edu::73dfc8c0-3405-4c17-8bb6-02078404e407" providerId="AD" clId="Web-{D4A85A33-C54D-A933-6EB9-F2713A1E2EBB}" dt="2022-12-06T19:13:36.691" v="211"/>
          <ac:cxnSpMkLst>
            <pc:docMk/>
            <pc:sldMk cId="799951899" sldId="267"/>
            <ac:cxnSpMk id="21" creationId="{CF117E1C-E964-4433-B1A8-BB2301D0FF14}"/>
          </ac:cxnSpMkLst>
        </pc:cxnChg>
        <pc:cxnChg chg="add del">
          <ac:chgData name="Agarwal, Naina" userId="S::agar7618@stthomas.edu::73dfc8c0-3405-4c17-8bb6-02078404e407" providerId="AD" clId="Web-{D4A85A33-C54D-A933-6EB9-F2713A1E2EBB}" dt="2022-12-06T19:13:36.645" v="210"/>
          <ac:cxnSpMkLst>
            <pc:docMk/>
            <pc:sldMk cId="799951899" sldId="267"/>
            <ac:cxnSpMk id="30" creationId="{F15CCCF0-E573-463A-9760-1FDC0B2CFBD7}"/>
          </ac:cxnSpMkLst>
        </pc:cxnChg>
        <pc:cxnChg chg="add del">
          <ac:chgData name="Agarwal, Naina" userId="S::agar7618@stthomas.edu::73dfc8c0-3405-4c17-8bb6-02078404e407" providerId="AD" clId="Web-{D4A85A33-C54D-A933-6EB9-F2713A1E2EBB}" dt="2022-12-06T19:28:38.891" v="228"/>
          <ac:cxnSpMkLst>
            <pc:docMk/>
            <pc:sldMk cId="799951899" sldId="267"/>
            <ac:cxnSpMk id="49" creationId="{2752F38C-F560-47AA-90AD-209F39C04150}"/>
          </ac:cxnSpMkLst>
        </pc:cxnChg>
      </pc:sldChg>
      <pc:sldChg chg="addSp delSp modSp mod modClrScheme delDesignElem chgLayout">
        <pc:chgData name="Agarwal, Naina" userId="S::agar7618@stthomas.edu::73dfc8c0-3405-4c17-8bb6-02078404e407" providerId="AD" clId="Web-{D4A85A33-C54D-A933-6EB9-F2713A1E2EBB}" dt="2022-12-06T19:28:38.891" v="228"/>
        <pc:sldMkLst>
          <pc:docMk/>
          <pc:sldMk cId="897533653" sldId="268"/>
        </pc:sldMkLst>
        <pc:spChg chg="mod ord">
          <ac:chgData name="Agarwal, Naina" userId="S::agar7618@stthomas.edu::73dfc8c0-3405-4c17-8bb6-02078404e407" providerId="AD" clId="Web-{D4A85A33-C54D-A933-6EB9-F2713A1E2EBB}" dt="2022-12-06T19:28:38.891" v="228"/>
          <ac:spMkLst>
            <pc:docMk/>
            <pc:sldMk cId="897533653" sldId="268"/>
            <ac:spMk id="2" creationId="{CC8F7F6C-A11C-3711-6BBE-87D0B1B92090}"/>
          </ac:spMkLst>
        </pc:spChg>
        <pc:spChg chg="mod ord">
          <ac:chgData name="Agarwal, Naina" userId="S::agar7618@stthomas.edu::73dfc8c0-3405-4c17-8bb6-02078404e407" providerId="AD" clId="Web-{D4A85A33-C54D-A933-6EB9-F2713A1E2EBB}" dt="2022-12-06T19:28:38.891" v="228"/>
          <ac:spMkLst>
            <pc:docMk/>
            <pc:sldMk cId="897533653" sldId="268"/>
            <ac:spMk id="4" creationId="{393B123E-11FE-D9F5-EBD5-9822BB33A3BF}"/>
          </ac:spMkLst>
        </pc:spChg>
        <pc:spChg chg="add del">
          <ac:chgData name="Agarwal, Naina" userId="S::agar7618@stthomas.edu::73dfc8c0-3405-4c17-8bb6-02078404e407" providerId="AD" clId="Web-{D4A85A33-C54D-A933-6EB9-F2713A1E2EBB}" dt="2022-12-06T19:28:38.891" v="228"/>
          <ac:spMkLst>
            <pc:docMk/>
            <pc:sldMk cId="897533653" sldId="268"/>
            <ac:spMk id="161" creationId="{88F0A37D-2337-4AAF-98B0-7E4E9B98719A}"/>
          </ac:spMkLst>
        </pc:spChg>
        <pc:spChg chg="add del">
          <ac:chgData name="Agarwal, Naina" userId="S::agar7618@stthomas.edu::73dfc8c0-3405-4c17-8bb6-02078404e407" providerId="AD" clId="Web-{D4A85A33-C54D-A933-6EB9-F2713A1E2EBB}" dt="2022-12-06T19:28:38.891" v="228"/>
          <ac:spMkLst>
            <pc:docMk/>
            <pc:sldMk cId="897533653" sldId="268"/>
            <ac:spMk id="165" creationId="{F7234D70-FB65-4E99-985E-64D219674D45}"/>
          </ac:spMkLst>
        </pc:spChg>
        <pc:cxnChg chg="add del">
          <ac:chgData name="Agarwal, Naina" userId="S::agar7618@stthomas.edu::73dfc8c0-3405-4c17-8bb6-02078404e407" providerId="AD" clId="Web-{D4A85A33-C54D-A933-6EB9-F2713A1E2EBB}" dt="2022-12-06T19:28:38.891" v="228"/>
          <ac:cxnSpMkLst>
            <pc:docMk/>
            <pc:sldMk cId="897533653" sldId="268"/>
            <ac:cxnSpMk id="163" creationId="{F15CCCF0-E573-463A-9760-1FDC0B2CFBD7}"/>
          </ac:cxnSpMkLst>
        </pc:cxnChg>
      </pc:sldChg>
      <pc:sldChg chg="addSp delSp modSp mod modClrScheme delDesignElem chgLayout">
        <pc:chgData name="Agarwal, Naina" userId="S::agar7618@stthomas.edu::73dfc8c0-3405-4c17-8bb6-02078404e407" providerId="AD" clId="Web-{D4A85A33-C54D-A933-6EB9-F2713A1E2EBB}" dt="2022-12-06T19:28:38.891" v="228"/>
        <pc:sldMkLst>
          <pc:docMk/>
          <pc:sldMk cId="1580816919" sldId="269"/>
        </pc:sldMkLst>
        <pc:spChg chg="mod ord">
          <ac:chgData name="Agarwal, Naina" userId="S::agar7618@stthomas.edu::73dfc8c0-3405-4c17-8bb6-02078404e407" providerId="AD" clId="Web-{D4A85A33-C54D-A933-6EB9-F2713A1E2EBB}" dt="2022-12-06T19:28:38.891" v="228"/>
          <ac:spMkLst>
            <pc:docMk/>
            <pc:sldMk cId="1580816919" sldId="269"/>
            <ac:spMk id="2" creationId="{845F673A-B5D7-6F37-19ED-800F987DD887}"/>
          </ac:spMkLst>
        </pc:spChg>
        <pc:spChg chg="mod ord">
          <ac:chgData name="Agarwal, Naina" userId="S::agar7618@stthomas.edu::73dfc8c0-3405-4c17-8bb6-02078404e407" providerId="AD" clId="Web-{D4A85A33-C54D-A933-6EB9-F2713A1E2EBB}" dt="2022-12-06T19:28:38.891" v="228"/>
          <ac:spMkLst>
            <pc:docMk/>
            <pc:sldMk cId="1580816919" sldId="269"/>
            <ac:spMk id="4" creationId="{929839FE-6222-E8EC-50E8-CE67C115DDDE}"/>
          </ac:spMkLst>
        </pc:spChg>
        <pc:spChg chg="add del">
          <ac:chgData name="Agarwal, Naina" userId="S::agar7618@stthomas.edu::73dfc8c0-3405-4c17-8bb6-02078404e407" providerId="AD" clId="Web-{D4A85A33-C54D-A933-6EB9-F2713A1E2EBB}" dt="2022-12-06T19:28:38.891" v="228"/>
          <ac:spMkLst>
            <pc:docMk/>
            <pc:sldMk cId="1580816919" sldId="269"/>
            <ac:spMk id="37" creationId="{39E3965E-AC41-4711-9D10-E25ABB132D86}"/>
          </ac:spMkLst>
        </pc:spChg>
        <pc:spChg chg="add del">
          <ac:chgData name="Agarwal, Naina" userId="S::agar7618@stthomas.edu::73dfc8c0-3405-4c17-8bb6-02078404e407" providerId="AD" clId="Web-{D4A85A33-C54D-A933-6EB9-F2713A1E2EBB}" dt="2022-12-06T19:28:38.891" v="228"/>
          <ac:spMkLst>
            <pc:docMk/>
            <pc:sldMk cId="1580816919" sldId="269"/>
            <ac:spMk id="41" creationId="{F3B3B6C5-748F-437C-AE76-DB11FEA99E16}"/>
          </ac:spMkLst>
        </pc:spChg>
        <pc:spChg chg="add del">
          <ac:chgData name="Agarwal, Naina" userId="S::agar7618@stthomas.edu::73dfc8c0-3405-4c17-8bb6-02078404e407" providerId="AD" clId="Web-{D4A85A33-C54D-A933-6EB9-F2713A1E2EBB}" dt="2022-12-06T19:28:38.891" v="228"/>
          <ac:spMkLst>
            <pc:docMk/>
            <pc:sldMk cId="1580816919" sldId="269"/>
            <ac:spMk id="43" creationId="{197CEB5D-9BB2-475C-BA8D-AC88BB8C976E}"/>
          </ac:spMkLst>
        </pc:spChg>
        <pc:cxnChg chg="add del">
          <ac:chgData name="Agarwal, Naina" userId="S::agar7618@stthomas.edu::73dfc8c0-3405-4c17-8bb6-02078404e407" providerId="AD" clId="Web-{D4A85A33-C54D-A933-6EB9-F2713A1E2EBB}" dt="2022-12-06T19:28:38.891" v="228"/>
          <ac:cxnSpMkLst>
            <pc:docMk/>
            <pc:sldMk cId="1580816919" sldId="269"/>
            <ac:cxnSpMk id="39" creationId="{1F5DC8C3-BA5F-4EED-BB9A-A14272BD82A1}"/>
          </ac:cxnSpMkLst>
        </pc:cxnChg>
        <pc:cxnChg chg="add del">
          <ac:chgData name="Agarwal, Naina" userId="S::agar7618@stthomas.edu::73dfc8c0-3405-4c17-8bb6-02078404e407" providerId="AD" clId="Web-{D4A85A33-C54D-A933-6EB9-F2713A1E2EBB}" dt="2022-12-06T19:28:38.891" v="228"/>
          <ac:cxnSpMkLst>
            <pc:docMk/>
            <pc:sldMk cId="1580816919" sldId="269"/>
            <ac:cxnSpMk id="45" creationId="{BB14AD1F-ADD5-46E7-966F-4C0290232FF9}"/>
          </ac:cxnSpMkLst>
        </pc:cxnChg>
      </pc:sldChg>
      <pc:sldChg chg="addSp delSp modSp mod modClrScheme delDesignElem chgLayout">
        <pc:chgData name="Agarwal, Naina" userId="S::agar7618@stthomas.edu::73dfc8c0-3405-4c17-8bb6-02078404e407" providerId="AD" clId="Web-{D4A85A33-C54D-A933-6EB9-F2713A1E2EBB}" dt="2022-12-06T19:28:38.891" v="228"/>
        <pc:sldMkLst>
          <pc:docMk/>
          <pc:sldMk cId="3751749771" sldId="271"/>
        </pc:sldMkLst>
        <pc:spChg chg="mod ord">
          <ac:chgData name="Agarwal, Naina" userId="S::agar7618@stthomas.edu::73dfc8c0-3405-4c17-8bb6-02078404e407" providerId="AD" clId="Web-{D4A85A33-C54D-A933-6EB9-F2713A1E2EBB}" dt="2022-12-06T19:28:38.891" v="228"/>
          <ac:spMkLst>
            <pc:docMk/>
            <pc:sldMk cId="3751749771" sldId="271"/>
            <ac:spMk id="2" creationId="{845F673A-B5D7-6F37-19ED-800F987DD887}"/>
          </ac:spMkLst>
        </pc:spChg>
        <pc:spChg chg="mod ord">
          <ac:chgData name="Agarwal, Naina" userId="S::agar7618@stthomas.edu::73dfc8c0-3405-4c17-8bb6-02078404e407" providerId="AD" clId="Web-{D4A85A33-C54D-A933-6EB9-F2713A1E2EBB}" dt="2022-12-06T19:28:38.891" v="228"/>
          <ac:spMkLst>
            <pc:docMk/>
            <pc:sldMk cId="3751749771" sldId="271"/>
            <ac:spMk id="4" creationId="{929839FE-6222-E8EC-50E8-CE67C115DDDE}"/>
          </ac:spMkLst>
        </pc:spChg>
        <pc:spChg chg="add del">
          <ac:chgData name="Agarwal, Naina" userId="S::agar7618@stthomas.edu::73dfc8c0-3405-4c17-8bb6-02078404e407" providerId="AD" clId="Web-{D4A85A33-C54D-A933-6EB9-F2713A1E2EBB}" dt="2022-12-06T19:28:38.891" v="228"/>
          <ac:spMkLst>
            <pc:docMk/>
            <pc:sldMk cId="3751749771" sldId="271"/>
            <ac:spMk id="37" creationId="{39E3965E-AC41-4711-9D10-E25ABB132D86}"/>
          </ac:spMkLst>
        </pc:spChg>
        <pc:spChg chg="add del">
          <ac:chgData name="Agarwal, Naina" userId="S::agar7618@stthomas.edu::73dfc8c0-3405-4c17-8bb6-02078404e407" providerId="AD" clId="Web-{D4A85A33-C54D-A933-6EB9-F2713A1E2EBB}" dt="2022-12-06T19:28:38.891" v="228"/>
          <ac:spMkLst>
            <pc:docMk/>
            <pc:sldMk cId="3751749771" sldId="271"/>
            <ac:spMk id="41" creationId="{F3B3B6C5-748F-437C-AE76-DB11FEA99E16}"/>
          </ac:spMkLst>
        </pc:spChg>
        <pc:spChg chg="add del">
          <ac:chgData name="Agarwal, Naina" userId="S::agar7618@stthomas.edu::73dfc8c0-3405-4c17-8bb6-02078404e407" providerId="AD" clId="Web-{D4A85A33-C54D-A933-6EB9-F2713A1E2EBB}" dt="2022-12-06T19:28:38.891" v="228"/>
          <ac:spMkLst>
            <pc:docMk/>
            <pc:sldMk cId="3751749771" sldId="271"/>
            <ac:spMk id="43" creationId="{197CEB5D-9BB2-475C-BA8D-AC88BB8C976E}"/>
          </ac:spMkLst>
        </pc:spChg>
        <pc:cxnChg chg="add del">
          <ac:chgData name="Agarwal, Naina" userId="S::agar7618@stthomas.edu::73dfc8c0-3405-4c17-8bb6-02078404e407" providerId="AD" clId="Web-{D4A85A33-C54D-A933-6EB9-F2713A1E2EBB}" dt="2022-12-06T19:28:38.891" v="228"/>
          <ac:cxnSpMkLst>
            <pc:docMk/>
            <pc:sldMk cId="3751749771" sldId="271"/>
            <ac:cxnSpMk id="39" creationId="{1F5DC8C3-BA5F-4EED-BB9A-A14272BD82A1}"/>
          </ac:cxnSpMkLst>
        </pc:cxnChg>
        <pc:cxnChg chg="add del">
          <ac:chgData name="Agarwal, Naina" userId="S::agar7618@stthomas.edu::73dfc8c0-3405-4c17-8bb6-02078404e407" providerId="AD" clId="Web-{D4A85A33-C54D-A933-6EB9-F2713A1E2EBB}" dt="2022-12-06T19:28:38.891" v="228"/>
          <ac:cxnSpMkLst>
            <pc:docMk/>
            <pc:sldMk cId="3751749771" sldId="271"/>
            <ac:cxnSpMk id="45" creationId="{BB14AD1F-ADD5-46E7-966F-4C0290232FF9}"/>
          </ac:cxnSpMkLst>
        </pc:cxnChg>
      </pc:sldChg>
      <pc:sldChg chg="addSp delSp modSp mod modClrScheme delDesignElem chgLayout">
        <pc:chgData name="Agarwal, Naina" userId="S::agar7618@stthomas.edu::73dfc8c0-3405-4c17-8bb6-02078404e407" providerId="AD" clId="Web-{D4A85A33-C54D-A933-6EB9-F2713A1E2EBB}" dt="2022-12-06T19:28:38.891" v="228"/>
        <pc:sldMkLst>
          <pc:docMk/>
          <pc:sldMk cId="4192927041" sldId="272"/>
        </pc:sldMkLst>
        <pc:spChg chg="mod ord">
          <ac:chgData name="Agarwal, Naina" userId="S::agar7618@stthomas.edu::73dfc8c0-3405-4c17-8bb6-02078404e407" providerId="AD" clId="Web-{D4A85A33-C54D-A933-6EB9-F2713A1E2EBB}" dt="2022-12-06T19:28:38.891" v="228"/>
          <ac:spMkLst>
            <pc:docMk/>
            <pc:sldMk cId="4192927041" sldId="272"/>
            <ac:spMk id="2" creationId="{845F673A-B5D7-6F37-19ED-800F987DD887}"/>
          </ac:spMkLst>
        </pc:spChg>
        <pc:spChg chg="mod ord">
          <ac:chgData name="Agarwal, Naina" userId="S::agar7618@stthomas.edu::73dfc8c0-3405-4c17-8bb6-02078404e407" providerId="AD" clId="Web-{D4A85A33-C54D-A933-6EB9-F2713A1E2EBB}" dt="2022-12-06T19:28:38.891" v="228"/>
          <ac:spMkLst>
            <pc:docMk/>
            <pc:sldMk cId="4192927041" sldId="272"/>
            <ac:spMk id="4" creationId="{929839FE-6222-E8EC-50E8-CE67C115DDDE}"/>
          </ac:spMkLst>
        </pc:spChg>
        <pc:spChg chg="add del">
          <ac:chgData name="Agarwal, Naina" userId="S::agar7618@stthomas.edu::73dfc8c0-3405-4c17-8bb6-02078404e407" providerId="AD" clId="Web-{D4A85A33-C54D-A933-6EB9-F2713A1E2EBB}" dt="2022-12-06T19:28:38.891" v="228"/>
          <ac:spMkLst>
            <pc:docMk/>
            <pc:sldMk cId="4192927041" sldId="272"/>
            <ac:spMk id="37" creationId="{39E3965E-AC41-4711-9D10-E25ABB132D86}"/>
          </ac:spMkLst>
        </pc:spChg>
        <pc:spChg chg="add del">
          <ac:chgData name="Agarwal, Naina" userId="S::agar7618@stthomas.edu::73dfc8c0-3405-4c17-8bb6-02078404e407" providerId="AD" clId="Web-{D4A85A33-C54D-A933-6EB9-F2713A1E2EBB}" dt="2022-12-06T19:28:38.891" v="228"/>
          <ac:spMkLst>
            <pc:docMk/>
            <pc:sldMk cId="4192927041" sldId="272"/>
            <ac:spMk id="41" creationId="{F3B3B6C5-748F-437C-AE76-DB11FEA99E16}"/>
          </ac:spMkLst>
        </pc:spChg>
        <pc:spChg chg="add del">
          <ac:chgData name="Agarwal, Naina" userId="S::agar7618@stthomas.edu::73dfc8c0-3405-4c17-8bb6-02078404e407" providerId="AD" clId="Web-{D4A85A33-C54D-A933-6EB9-F2713A1E2EBB}" dt="2022-12-06T19:28:38.891" v="228"/>
          <ac:spMkLst>
            <pc:docMk/>
            <pc:sldMk cId="4192927041" sldId="272"/>
            <ac:spMk id="43" creationId="{197CEB5D-9BB2-475C-BA8D-AC88BB8C976E}"/>
          </ac:spMkLst>
        </pc:spChg>
        <pc:cxnChg chg="add del">
          <ac:chgData name="Agarwal, Naina" userId="S::agar7618@stthomas.edu::73dfc8c0-3405-4c17-8bb6-02078404e407" providerId="AD" clId="Web-{D4A85A33-C54D-A933-6EB9-F2713A1E2EBB}" dt="2022-12-06T19:28:38.891" v="228"/>
          <ac:cxnSpMkLst>
            <pc:docMk/>
            <pc:sldMk cId="4192927041" sldId="272"/>
            <ac:cxnSpMk id="39" creationId="{1F5DC8C3-BA5F-4EED-BB9A-A14272BD82A1}"/>
          </ac:cxnSpMkLst>
        </pc:cxnChg>
        <pc:cxnChg chg="add del">
          <ac:chgData name="Agarwal, Naina" userId="S::agar7618@stthomas.edu::73dfc8c0-3405-4c17-8bb6-02078404e407" providerId="AD" clId="Web-{D4A85A33-C54D-A933-6EB9-F2713A1E2EBB}" dt="2022-12-06T19:28:38.891" v="228"/>
          <ac:cxnSpMkLst>
            <pc:docMk/>
            <pc:sldMk cId="4192927041" sldId="272"/>
            <ac:cxnSpMk id="45" creationId="{BB14AD1F-ADD5-46E7-966F-4C0290232FF9}"/>
          </ac:cxnSpMkLst>
        </pc:cxnChg>
      </pc:sldChg>
      <pc:sldChg chg="addSp delSp modSp mod modClrScheme delDesignElem chgLayout">
        <pc:chgData name="Agarwal, Naina" userId="S::agar7618@stthomas.edu::73dfc8c0-3405-4c17-8bb6-02078404e407" providerId="AD" clId="Web-{D4A85A33-C54D-A933-6EB9-F2713A1E2EBB}" dt="2022-12-06T19:28:38.891" v="228"/>
        <pc:sldMkLst>
          <pc:docMk/>
          <pc:sldMk cId="3710981093" sldId="273"/>
        </pc:sldMkLst>
        <pc:spChg chg="mod ord">
          <ac:chgData name="Agarwal, Naina" userId="S::agar7618@stthomas.edu::73dfc8c0-3405-4c17-8bb6-02078404e407" providerId="AD" clId="Web-{D4A85A33-C54D-A933-6EB9-F2713A1E2EBB}" dt="2022-12-06T19:28:38.891" v="228"/>
          <ac:spMkLst>
            <pc:docMk/>
            <pc:sldMk cId="3710981093" sldId="273"/>
            <ac:spMk id="2" creationId="{845F673A-B5D7-6F37-19ED-800F987DD887}"/>
          </ac:spMkLst>
        </pc:spChg>
        <pc:spChg chg="mod ord">
          <ac:chgData name="Agarwal, Naina" userId="S::agar7618@stthomas.edu::73dfc8c0-3405-4c17-8bb6-02078404e407" providerId="AD" clId="Web-{D4A85A33-C54D-A933-6EB9-F2713A1E2EBB}" dt="2022-12-06T19:28:38.891" v="228"/>
          <ac:spMkLst>
            <pc:docMk/>
            <pc:sldMk cId="3710981093" sldId="273"/>
            <ac:spMk id="4" creationId="{929839FE-6222-E8EC-50E8-CE67C115DDDE}"/>
          </ac:spMkLst>
        </pc:spChg>
        <pc:spChg chg="add del">
          <ac:chgData name="Agarwal, Naina" userId="S::agar7618@stthomas.edu::73dfc8c0-3405-4c17-8bb6-02078404e407" providerId="AD" clId="Web-{D4A85A33-C54D-A933-6EB9-F2713A1E2EBB}" dt="2022-12-06T19:28:38.891" v="228"/>
          <ac:spMkLst>
            <pc:docMk/>
            <pc:sldMk cId="3710981093" sldId="273"/>
            <ac:spMk id="37" creationId="{39E3965E-AC41-4711-9D10-E25ABB132D86}"/>
          </ac:spMkLst>
        </pc:spChg>
        <pc:spChg chg="add del">
          <ac:chgData name="Agarwal, Naina" userId="S::agar7618@stthomas.edu::73dfc8c0-3405-4c17-8bb6-02078404e407" providerId="AD" clId="Web-{D4A85A33-C54D-A933-6EB9-F2713A1E2EBB}" dt="2022-12-06T19:28:38.891" v="228"/>
          <ac:spMkLst>
            <pc:docMk/>
            <pc:sldMk cId="3710981093" sldId="273"/>
            <ac:spMk id="41" creationId="{F3B3B6C5-748F-437C-AE76-DB11FEA99E16}"/>
          </ac:spMkLst>
        </pc:spChg>
        <pc:spChg chg="add del">
          <ac:chgData name="Agarwal, Naina" userId="S::agar7618@stthomas.edu::73dfc8c0-3405-4c17-8bb6-02078404e407" providerId="AD" clId="Web-{D4A85A33-C54D-A933-6EB9-F2713A1E2EBB}" dt="2022-12-06T19:28:38.891" v="228"/>
          <ac:spMkLst>
            <pc:docMk/>
            <pc:sldMk cId="3710981093" sldId="273"/>
            <ac:spMk id="43" creationId="{197CEB5D-9BB2-475C-BA8D-AC88BB8C976E}"/>
          </ac:spMkLst>
        </pc:spChg>
        <pc:cxnChg chg="add del">
          <ac:chgData name="Agarwal, Naina" userId="S::agar7618@stthomas.edu::73dfc8c0-3405-4c17-8bb6-02078404e407" providerId="AD" clId="Web-{D4A85A33-C54D-A933-6EB9-F2713A1E2EBB}" dt="2022-12-06T19:28:38.891" v="228"/>
          <ac:cxnSpMkLst>
            <pc:docMk/>
            <pc:sldMk cId="3710981093" sldId="273"/>
            <ac:cxnSpMk id="39" creationId="{1F5DC8C3-BA5F-4EED-BB9A-A14272BD82A1}"/>
          </ac:cxnSpMkLst>
        </pc:cxnChg>
        <pc:cxnChg chg="add del">
          <ac:chgData name="Agarwal, Naina" userId="S::agar7618@stthomas.edu::73dfc8c0-3405-4c17-8bb6-02078404e407" providerId="AD" clId="Web-{D4A85A33-C54D-A933-6EB9-F2713A1E2EBB}" dt="2022-12-06T19:28:38.891" v="228"/>
          <ac:cxnSpMkLst>
            <pc:docMk/>
            <pc:sldMk cId="3710981093" sldId="273"/>
            <ac:cxnSpMk id="45" creationId="{BB14AD1F-ADD5-46E7-966F-4C0290232FF9}"/>
          </ac:cxnSpMkLst>
        </pc:cxnChg>
      </pc:sldChg>
      <pc:sldChg chg="addSp delSp modSp mod modClrScheme delDesignElem chgLayout">
        <pc:chgData name="Agarwal, Naina" userId="S::agar7618@stthomas.edu::73dfc8c0-3405-4c17-8bb6-02078404e407" providerId="AD" clId="Web-{D4A85A33-C54D-A933-6EB9-F2713A1E2EBB}" dt="2022-12-06T19:28:38.891" v="228"/>
        <pc:sldMkLst>
          <pc:docMk/>
          <pc:sldMk cId="3502228685" sldId="274"/>
        </pc:sldMkLst>
        <pc:spChg chg="mod ord">
          <ac:chgData name="Agarwal, Naina" userId="S::agar7618@stthomas.edu::73dfc8c0-3405-4c17-8bb6-02078404e407" providerId="AD" clId="Web-{D4A85A33-C54D-A933-6EB9-F2713A1E2EBB}" dt="2022-12-06T19:28:38.891" v="228"/>
          <ac:spMkLst>
            <pc:docMk/>
            <pc:sldMk cId="3502228685" sldId="274"/>
            <ac:spMk id="2" creationId="{B3D7750C-2F73-7946-0AC0-5281974C99EE}"/>
          </ac:spMkLst>
        </pc:spChg>
        <pc:spChg chg="mod ord">
          <ac:chgData name="Agarwal, Naina" userId="S::agar7618@stthomas.edu::73dfc8c0-3405-4c17-8bb6-02078404e407" providerId="AD" clId="Web-{D4A85A33-C54D-A933-6EB9-F2713A1E2EBB}" dt="2022-12-06T19:28:38.891" v="228"/>
          <ac:spMkLst>
            <pc:docMk/>
            <pc:sldMk cId="3502228685" sldId="274"/>
            <ac:spMk id="4" creationId="{B12C68EE-9B87-74E4-3F7A-E82F790F55F7}"/>
          </ac:spMkLst>
        </pc:spChg>
        <pc:spChg chg="add del">
          <ac:chgData name="Agarwal, Naina" userId="S::agar7618@stthomas.edu::73dfc8c0-3405-4c17-8bb6-02078404e407" providerId="AD" clId="Web-{D4A85A33-C54D-A933-6EB9-F2713A1E2EBB}" dt="2022-12-06T19:28:38.891" v="228"/>
          <ac:spMkLst>
            <pc:docMk/>
            <pc:sldMk cId="3502228685" sldId="274"/>
            <ac:spMk id="11" creationId="{39E3965E-AC41-4711-9D10-E25ABB132D86}"/>
          </ac:spMkLst>
        </pc:spChg>
        <pc:spChg chg="add del">
          <ac:chgData name="Agarwal, Naina" userId="S::agar7618@stthomas.edu::73dfc8c0-3405-4c17-8bb6-02078404e407" providerId="AD" clId="Web-{D4A85A33-C54D-A933-6EB9-F2713A1E2EBB}" dt="2022-12-06T19:28:38.891" v="228"/>
          <ac:spMkLst>
            <pc:docMk/>
            <pc:sldMk cId="3502228685" sldId="274"/>
            <ac:spMk id="15" creationId="{EE362070-691D-44DB-98D4-BC61774B0E61}"/>
          </ac:spMkLst>
        </pc:spChg>
        <pc:spChg chg="add del">
          <ac:chgData name="Agarwal, Naina" userId="S::agar7618@stthomas.edu::73dfc8c0-3405-4c17-8bb6-02078404e407" providerId="AD" clId="Web-{D4A85A33-C54D-A933-6EB9-F2713A1E2EBB}" dt="2022-12-06T19:28:38.891" v="228"/>
          <ac:spMkLst>
            <pc:docMk/>
            <pc:sldMk cId="3502228685" sldId="274"/>
            <ac:spMk id="19" creationId="{32DB1480-5B24-4B37-B70E-C74945DD914E}"/>
          </ac:spMkLst>
        </pc:spChg>
        <pc:cxnChg chg="add del">
          <ac:chgData name="Agarwal, Naina" userId="S::agar7618@stthomas.edu::73dfc8c0-3405-4c17-8bb6-02078404e407" providerId="AD" clId="Web-{D4A85A33-C54D-A933-6EB9-F2713A1E2EBB}" dt="2022-12-06T19:28:38.891" v="228"/>
          <ac:cxnSpMkLst>
            <pc:docMk/>
            <pc:sldMk cId="3502228685" sldId="274"/>
            <ac:cxnSpMk id="13" creationId="{1F5DC8C3-BA5F-4EED-BB9A-A14272BD82A1}"/>
          </ac:cxnSpMkLst>
        </pc:cxnChg>
        <pc:cxnChg chg="add del">
          <ac:chgData name="Agarwal, Naina" userId="S::agar7618@stthomas.edu::73dfc8c0-3405-4c17-8bb6-02078404e407" providerId="AD" clId="Web-{D4A85A33-C54D-A933-6EB9-F2713A1E2EBB}" dt="2022-12-06T19:28:38.891" v="228"/>
          <ac:cxnSpMkLst>
            <pc:docMk/>
            <pc:sldMk cId="3502228685" sldId="274"/>
            <ac:cxnSpMk id="17" creationId="{5A7EFE9C-DAE7-4ECA-BDB2-34E2534B8AB7}"/>
          </ac:cxnSpMkLst>
        </pc:cxnChg>
      </pc:sldChg>
      <pc:sldChg chg="addSp delSp modSp mod modClrScheme delDesignElem chgLayout">
        <pc:chgData name="Agarwal, Naina" userId="S::agar7618@stthomas.edu::73dfc8c0-3405-4c17-8bb6-02078404e407" providerId="AD" clId="Web-{D4A85A33-C54D-A933-6EB9-F2713A1E2EBB}" dt="2022-12-06T19:28:38.891" v="228"/>
        <pc:sldMkLst>
          <pc:docMk/>
          <pc:sldMk cId="402588456" sldId="275"/>
        </pc:sldMkLst>
        <pc:spChg chg="mod ord">
          <ac:chgData name="Agarwal, Naina" userId="S::agar7618@stthomas.edu::73dfc8c0-3405-4c17-8bb6-02078404e407" providerId="AD" clId="Web-{D4A85A33-C54D-A933-6EB9-F2713A1E2EBB}" dt="2022-12-06T19:28:38.891" v="228"/>
          <ac:spMkLst>
            <pc:docMk/>
            <pc:sldMk cId="402588456" sldId="275"/>
            <ac:spMk id="2" creationId="{2B555166-DB51-453E-4C9B-FD8BC1880339}"/>
          </ac:spMkLst>
        </pc:spChg>
        <pc:spChg chg="mod ord">
          <ac:chgData name="Agarwal, Naina" userId="S::agar7618@stthomas.edu::73dfc8c0-3405-4c17-8bb6-02078404e407" providerId="AD" clId="Web-{D4A85A33-C54D-A933-6EB9-F2713A1E2EBB}" dt="2022-12-06T19:28:38.891" v="228"/>
          <ac:spMkLst>
            <pc:docMk/>
            <pc:sldMk cId="402588456" sldId="275"/>
            <ac:spMk id="4" creationId="{069C8947-2DD7-6D69-C843-3C7484B27F29}"/>
          </ac:spMkLst>
        </pc:spChg>
        <pc:spChg chg="add del">
          <ac:chgData name="Agarwal, Naina" userId="S::agar7618@stthomas.edu::73dfc8c0-3405-4c17-8bb6-02078404e407" providerId="AD" clId="Web-{D4A85A33-C54D-A933-6EB9-F2713A1E2EBB}" dt="2022-12-06T19:28:38.891" v="228"/>
          <ac:spMkLst>
            <pc:docMk/>
            <pc:sldMk cId="402588456" sldId="275"/>
            <ac:spMk id="14" creationId="{39E3965E-AC41-4711-9D10-E25ABB132D86}"/>
          </ac:spMkLst>
        </pc:spChg>
        <pc:spChg chg="add del">
          <ac:chgData name="Agarwal, Naina" userId="S::agar7618@stthomas.edu::73dfc8c0-3405-4c17-8bb6-02078404e407" providerId="AD" clId="Web-{D4A85A33-C54D-A933-6EB9-F2713A1E2EBB}" dt="2022-12-06T19:28:38.891" v="228"/>
          <ac:spMkLst>
            <pc:docMk/>
            <pc:sldMk cId="402588456" sldId="275"/>
            <ac:spMk id="18" creationId="{33428ACC-71EC-4171-9527-10983BA6B41D}"/>
          </ac:spMkLst>
        </pc:spChg>
        <pc:spChg chg="add del">
          <ac:chgData name="Agarwal, Naina" userId="S::agar7618@stthomas.edu::73dfc8c0-3405-4c17-8bb6-02078404e407" providerId="AD" clId="Web-{D4A85A33-C54D-A933-6EB9-F2713A1E2EBB}" dt="2022-12-06T19:28:38.891" v="228"/>
          <ac:spMkLst>
            <pc:docMk/>
            <pc:sldMk cId="402588456" sldId="275"/>
            <ac:spMk id="22" creationId="{8D4480B4-953D-41FA-9052-09AB3A026947}"/>
          </ac:spMkLst>
        </pc:spChg>
        <pc:picChg chg="mod">
          <ac:chgData name="Agarwal, Naina" userId="S::agar7618@stthomas.edu::73dfc8c0-3405-4c17-8bb6-02078404e407" providerId="AD" clId="Web-{D4A85A33-C54D-A933-6EB9-F2713A1E2EBB}" dt="2022-12-06T19:15:56.821" v="218" actId="14100"/>
          <ac:picMkLst>
            <pc:docMk/>
            <pc:sldMk cId="402588456" sldId="275"/>
            <ac:picMk id="9" creationId="{4F186B68-60D9-2628-0FD2-3C847C7D0389}"/>
          </ac:picMkLst>
        </pc:picChg>
        <pc:cxnChg chg="add del">
          <ac:chgData name="Agarwal, Naina" userId="S::agar7618@stthomas.edu::73dfc8c0-3405-4c17-8bb6-02078404e407" providerId="AD" clId="Web-{D4A85A33-C54D-A933-6EB9-F2713A1E2EBB}" dt="2022-12-06T19:28:38.891" v="228"/>
          <ac:cxnSpMkLst>
            <pc:docMk/>
            <pc:sldMk cId="402588456" sldId="275"/>
            <ac:cxnSpMk id="16" creationId="{1F5DC8C3-BA5F-4EED-BB9A-A14272BD82A1}"/>
          </ac:cxnSpMkLst>
        </pc:cxnChg>
        <pc:cxnChg chg="add del">
          <ac:chgData name="Agarwal, Naina" userId="S::agar7618@stthomas.edu::73dfc8c0-3405-4c17-8bb6-02078404e407" providerId="AD" clId="Web-{D4A85A33-C54D-A933-6EB9-F2713A1E2EBB}" dt="2022-12-06T19:28:38.891" v="228"/>
          <ac:cxnSpMkLst>
            <pc:docMk/>
            <pc:sldMk cId="402588456" sldId="275"/>
            <ac:cxnSpMk id="20" creationId="{BA22713B-ABB6-4391-97F9-0449A2B9B664}"/>
          </ac:cxnSpMkLst>
        </pc:cxnChg>
      </pc:sldChg>
      <pc:sldChg chg="addSp delSp modSp mod modClrScheme delDesignElem chgLayout">
        <pc:chgData name="Agarwal, Naina" userId="S::agar7618@stthomas.edu::73dfc8c0-3405-4c17-8bb6-02078404e407" providerId="AD" clId="Web-{D4A85A33-C54D-A933-6EB9-F2713A1E2EBB}" dt="2022-12-06T19:28:38.891" v="228"/>
        <pc:sldMkLst>
          <pc:docMk/>
          <pc:sldMk cId="4182809459" sldId="276"/>
        </pc:sldMkLst>
        <pc:spChg chg="mod ord">
          <ac:chgData name="Agarwal, Naina" userId="S::agar7618@stthomas.edu::73dfc8c0-3405-4c17-8bb6-02078404e407" providerId="AD" clId="Web-{D4A85A33-C54D-A933-6EB9-F2713A1E2EBB}" dt="2022-12-06T19:28:38.891" v="228"/>
          <ac:spMkLst>
            <pc:docMk/>
            <pc:sldMk cId="4182809459" sldId="276"/>
            <ac:spMk id="2" creationId="{6D90EF73-64F3-62FD-82DF-927EEF5DFAF0}"/>
          </ac:spMkLst>
        </pc:spChg>
        <pc:spChg chg="mod ord">
          <ac:chgData name="Agarwal, Naina" userId="S::agar7618@stthomas.edu::73dfc8c0-3405-4c17-8bb6-02078404e407" providerId="AD" clId="Web-{D4A85A33-C54D-A933-6EB9-F2713A1E2EBB}" dt="2022-12-06T19:28:38.891" v="228"/>
          <ac:spMkLst>
            <pc:docMk/>
            <pc:sldMk cId="4182809459" sldId="276"/>
            <ac:spMk id="4" creationId="{5123A77B-8042-13EE-48AE-C0867715550D}"/>
          </ac:spMkLst>
        </pc:spChg>
        <pc:spChg chg="del">
          <ac:chgData name="Agarwal, Naina" userId="S::agar7618@stthomas.edu::73dfc8c0-3405-4c17-8bb6-02078404e407" providerId="AD" clId="Web-{D4A85A33-C54D-A933-6EB9-F2713A1E2EBB}" dt="2022-12-06T19:04:06.674" v="2"/>
          <ac:spMkLst>
            <pc:docMk/>
            <pc:sldMk cId="4182809459" sldId="276"/>
            <ac:spMk id="34" creationId="{39E3965E-AC41-4711-9D10-E25ABB132D86}"/>
          </ac:spMkLst>
        </pc:spChg>
        <pc:spChg chg="del">
          <ac:chgData name="Agarwal, Naina" userId="S::agar7618@stthomas.edu::73dfc8c0-3405-4c17-8bb6-02078404e407" providerId="AD" clId="Web-{D4A85A33-C54D-A933-6EB9-F2713A1E2EBB}" dt="2022-12-06T19:04:06.674" v="2"/>
          <ac:spMkLst>
            <pc:docMk/>
            <pc:sldMk cId="4182809459" sldId="276"/>
            <ac:spMk id="38" creationId="{33428ACC-71EC-4171-9527-10983BA6B41D}"/>
          </ac:spMkLst>
        </pc:spChg>
        <pc:spChg chg="del">
          <ac:chgData name="Agarwal, Naina" userId="S::agar7618@stthomas.edu::73dfc8c0-3405-4c17-8bb6-02078404e407" providerId="AD" clId="Web-{D4A85A33-C54D-A933-6EB9-F2713A1E2EBB}" dt="2022-12-06T19:04:06.674" v="2"/>
          <ac:spMkLst>
            <pc:docMk/>
            <pc:sldMk cId="4182809459" sldId="276"/>
            <ac:spMk id="42" creationId="{8D4480B4-953D-41FA-9052-09AB3A026947}"/>
          </ac:spMkLst>
        </pc:spChg>
        <pc:spChg chg="add">
          <ac:chgData name="Agarwal, Naina" userId="S::agar7618@stthomas.edu::73dfc8c0-3405-4c17-8bb6-02078404e407" providerId="AD" clId="Web-{D4A85A33-C54D-A933-6EB9-F2713A1E2EBB}" dt="2022-12-06T19:04:06.674" v="2"/>
          <ac:spMkLst>
            <pc:docMk/>
            <pc:sldMk cId="4182809459" sldId="276"/>
            <ac:spMk id="47" creationId="{39E3965E-AC41-4711-9D10-E25ABB132D86}"/>
          </ac:spMkLst>
        </pc:spChg>
        <pc:spChg chg="add">
          <ac:chgData name="Agarwal, Naina" userId="S::agar7618@stthomas.edu::73dfc8c0-3405-4c17-8bb6-02078404e407" providerId="AD" clId="Web-{D4A85A33-C54D-A933-6EB9-F2713A1E2EBB}" dt="2022-12-06T19:04:06.674" v="2"/>
          <ac:spMkLst>
            <pc:docMk/>
            <pc:sldMk cId="4182809459" sldId="276"/>
            <ac:spMk id="51" creationId="{33428ACC-71EC-4171-9527-10983BA6B41D}"/>
          </ac:spMkLst>
        </pc:spChg>
        <pc:spChg chg="add">
          <ac:chgData name="Agarwal, Naina" userId="S::agar7618@stthomas.edu::73dfc8c0-3405-4c17-8bb6-02078404e407" providerId="AD" clId="Web-{D4A85A33-C54D-A933-6EB9-F2713A1E2EBB}" dt="2022-12-06T19:04:06.674" v="2"/>
          <ac:spMkLst>
            <pc:docMk/>
            <pc:sldMk cId="4182809459" sldId="276"/>
            <ac:spMk id="55" creationId="{8D4480B4-953D-41FA-9052-09AB3A026947}"/>
          </ac:spMkLst>
        </pc:spChg>
        <pc:spChg chg="add del">
          <ac:chgData name="Agarwal, Naina" userId="S::agar7618@stthomas.edu::73dfc8c0-3405-4c17-8bb6-02078404e407" providerId="AD" clId="Web-{D4A85A33-C54D-A933-6EB9-F2713A1E2EBB}" dt="2022-12-06T19:28:38.891" v="228"/>
          <ac:spMkLst>
            <pc:docMk/>
            <pc:sldMk cId="4182809459" sldId="276"/>
            <ac:spMk id="60" creationId="{39E3965E-AC41-4711-9D10-E25ABB132D86}"/>
          </ac:spMkLst>
        </pc:spChg>
        <pc:spChg chg="add del">
          <ac:chgData name="Agarwal, Naina" userId="S::agar7618@stthomas.edu::73dfc8c0-3405-4c17-8bb6-02078404e407" providerId="AD" clId="Web-{D4A85A33-C54D-A933-6EB9-F2713A1E2EBB}" dt="2022-12-06T19:28:38.891" v="228"/>
          <ac:spMkLst>
            <pc:docMk/>
            <pc:sldMk cId="4182809459" sldId="276"/>
            <ac:spMk id="64" creationId="{B4D0E555-16F6-44D0-BF56-AF5FF5BDE9D6}"/>
          </ac:spMkLst>
        </pc:spChg>
        <pc:spChg chg="add del">
          <ac:chgData name="Agarwal, Naina" userId="S::agar7618@stthomas.edu::73dfc8c0-3405-4c17-8bb6-02078404e407" providerId="AD" clId="Web-{D4A85A33-C54D-A933-6EB9-F2713A1E2EBB}" dt="2022-12-06T19:28:38.891" v="228"/>
          <ac:spMkLst>
            <pc:docMk/>
            <pc:sldMk cId="4182809459" sldId="276"/>
            <ac:spMk id="66" creationId="{8117041D-1A7B-4ECA-AB68-3CFDB6726B8E}"/>
          </ac:spMkLst>
        </pc:spChg>
        <pc:picChg chg="add mod">
          <ac:chgData name="Agarwal, Naina" userId="S::agar7618@stthomas.edu::73dfc8c0-3405-4c17-8bb6-02078404e407" providerId="AD" clId="Web-{D4A85A33-C54D-A933-6EB9-F2713A1E2EBB}" dt="2022-12-06T19:05:42.911" v="9" actId="14100"/>
          <ac:picMkLst>
            <pc:docMk/>
            <pc:sldMk cId="4182809459" sldId="276"/>
            <ac:picMk id="3" creationId="{F0C1A0FF-1A88-7CB9-6AB1-FBFDC4789777}"/>
          </ac:picMkLst>
        </pc:picChg>
        <pc:picChg chg="del">
          <ac:chgData name="Agarwal, Naina" userId="S::agar7618@stthomas.edu::73dfc8c0-3405-4c17-8bb6-02078404e407" providerId="AD" clId="Web-{D4A85A33-C54D-A933-6EB9-F2713A1E2EBB}" dt="2022-12-06T19:04:01.939" v="0"/>
          <ac:picMkLst>
            <pc:docMk/>
            <pc:sldMk cId="4182809459" sldId="276"/>
            <ac:picMk id="6" creationId="{2AEFAA97-63A8-2BEC-A42B-1348A9248242}"/>
          </ac:picMkLst>
        </pc:picChg>
        <pc:cxnChg chg="del">
          <ac:chgData name="Agarwal, Naina" userId="S::agar7618@stthomas.edu::73dfc8c0-3405-4c17-8bb6-02078404e407" providerId="AD" clId="Web-{D4A85A33-C54D-A933-6EB9-F2713A1E2EBB}" dt="2022-12-06T19:04:06.674" v="2"/>
          <ac:cxnSpMkLst>
            <pc:docMk/>
            <pc:sldMk cId="4182809459" sldId="276"/>
            <ac:cxnSpMk id="36" creationId="{1F5DC8C3-BA5F-4EED-BB9A-A14272BD82A1}"/>
          </ac:cxnSpMkLst>
        </pc:cxnChg>
        <pc:cxnChg chg="del">
          <ac:chgData name="Agarwal, Naina" userId="S::agar7618@stthomas.edu::73dfc8c0-3405-4c17-8bb6-02078404e407" providerId="AD" clId="Web-{D4A85A33-C54D-A933-6EB9-F2713A1E2EBB}" dt="2022-12-06T19:04:06.674" v="2"/>
          <ac:cxnSpMkLst>
            <pc:docMk/>
            <pc:sldMk cId="4182809459" sldId="276"/>
            <ac:cxnSpMk id="40" creationId="{BA22713B-ABB6-4391-97F9-0449A2B9B664}"/>
          </ac:cxnSpMkLst>
        </pc:cxnChg>
        <pc:cxnChg chg="add">
          <ac:chgData name="Agarwal, Naina" userId="S::agar7618@stthomas.edu::73dfc8c0-3405-4c17-8bb6-02078404e407" providerId="AD" clId="Web-{D4A85A33-C54D-A933-6EB9-F2713A1E2EBB}" dt="2022-12-06T19:04:06.674" v="2"/>
          <ac:cxnSpMkLst>
            <pc:docMk/>
            <pc:sldMk cId="4182809459" sldId="276"/>
            <ac:cxnSpMk id="49" creationId="{1F5DC8C3-BA5F-4EED-BB9A-A14272BD82A1}"/>
          </ac:cxnSpMkLst>
        </pc:cxnChg>
        <pc:cxnChg chg="add">
          <ac:chgData name="Agarwal, Naina" userId="S::agar7618@stthomas.edu::73dfc8c0-3405-4c17-8bb6-02078404e407" providerId="AD" clId="Web-{D4A85A33-C54D-A933-6EB9-F2713A1E2EBB}" dt="2022-12-06T19:04:06.674" v="2"/>
          <ac:cxnSpMkLst>
            <pc:docMk/>
            <pc:sldMk cId="4182809459" sldId="276"/>
            <ac:cxnSpMk id="53" creationId="{BA22713B-ABB6-4391-97F9-0449A2B9B664}"/>
          </ac:cxnSpMkLst>
        </pc:cxnChg>
        <pc:cxnChg chg="add del">
          <ac:chgData name="Agarwal, Naina" userId="S::agar7618@stthomas.edu::73dfc8c0-3405-4c17-8bb6-02078404e407" providerId="AD" clId="Web-{D4A85A33-C54D-A933-6EB9-F2713A1E2EBB}" dt="2022-12-06T19:28:38.891" v="228"/>
          <ac:cxnSpMkLst>
            <pc:docMk/>
            <pc:sldMk cId="4182809459" sldId="276"/>
            <ac:cxnSpMk id="62" creationId="{1F5DC8C3-BA5F-4EED-BB9A-A14272BD82A1}"/>
          </ac:cxnSpMkLst>
        </pc:cxnChg>
        <pc:cxnChg chg="add del">
          <ac:chgData name="Agarwal, Naina" userId="S::agar7618@stthomas.edu::73dfc8c0-3405-4c17-8bb6-02078404e407" providerId="AD" clId="Web-{D4A85A33-C54D-A933-6EB9-F2713A1E2EBB}" dt="2022-12-06T19:28:38.891" v="228"/>
          <ac:cxnSpMkLst>
            <pc:docMk/>
            <pc:sldMk cId="4182809459" sldId="276"/>
            <ac:cxnSpMk id="68" creationId="{ABCD2462-4C1E-401A-AC2D-F799A138B245}"/>
          </ac:cxnSpMkLst>
        </pc:cxnChg>
      </pc:sldChg>
      <pc:sldChg chg="addSp delSp modSp mod modClrScheme delDesignElem chgLayout">
        <pc:chgData name="Agarwal, Naina" userId="S::agar7618@stthomas.edu::73dfc8c0-3405-4c17-8bb6-02078404e407" providerId="AD" clId="Web-{D4A85A33-C54D-A933-6EB9-F2713A1E2EBB}" dt="2022-12-06T19:28:38.891" v="228"/>
        <pc:sldMkLst>
          <pc:docMk/>
          <pc:sldMk cId="466787678" sldId="277"/>
        </pc:sldMkLst>
        <pc:spChg chg="mod ord">
          <ac:chgData name="Agarwal, Naina" userId="S::agar7618@stthomas.edu::73dfc8c0-3405-4c17-8bb6-02078404e407" providerId="AD" clId="Web-{D4A85A33-C54D-A933-6EB9-F2713A1E2EBB}" dt="2022-12-06T19:28:38.891" v="228"/>
          <ac:spMkLst>
            <pc:docMk/>
            <pc:sldMk cId="466787678" sldId="277"/>
            <ac:spMk id="2" creationId="{845F673A-B5D7-6F37-19ED-800F987DD887}"/>
          </ac:spMkLst>
        </pc:spChg>
        <pc:spChg chg="mod ord">
          <ac:chgData name="Agarwal, Naina" userId="S::agar7618@stthomas.edu::73dfc8c0-3405-4c17-8bb6-02078404e407" providerId="AD" clId="Web-{D4A85A33-C54D-A933-6EB9-F2713A1E2EBB}" dt="2022-12-06T19:28:38.891" v="228"/>
          <ac:spMkLst>
            <pc:docMk/>
            <pc:sldMk cId="466787678" sldId="277"/>
            <ac:spMk id="4" creationId="{929839FE-6222-E8EC-50E8-CE67C115DDDE}"/>
          </ac:spMkLst>
        </pc:spChg>
        <pc:spChg chg="add del">
          <ac:chgData name="Agarwal, Naina" userId="S::agar7618@stthomas.edu::73dfc8c0-3405-4c17-8bb6-02078404e407" providerId="AD" clId="Web-{D4A85A33-C54D-A933-6EB9-F2713A1E2EBB}" dt="2022-12-06T19:28:38.891" v="228"/>
          <ac:spMkLst>
            <pc:docMk/>
            <pc:sldMk cId="466787678" sldId="277"/>
            <ac:spMk id="37" creationId="{39E3965E-AC41-4711-9D10-E25ABB132D86}"/>
          </ac:spMkLst>
        </pc:spChg>
        <pc:spChg chg="add del">
          <ac:chgData name="Agarwal, Naina" userId="S::agar7618@stthomas.edu::73dfc8c0-3405-4c17-8bb6-02078404e407" providerId="AD" clId="Web-{D4A85A33-C54D-A933-6EB9-F2713A1E2EBB}" dt="2022-12-06T19:28:38.891" v="228"/>
          <ac:spMkLst>
            <pc:docMk/>
            <pc:sldMk cId="466787678" sldId="277"/>
            <ac:spMk id="41" creationId="{F3B3B6C5-748F-437C-AE76-DB11FEA99E16}"/>
          </ac:spMkLst>
        </pc:spChg>
        <pc:spChg chg="add del">
          <ac:chgData name="Agarwal, Naina" userId="S::agar7618@stthomas.edu::73dfc8c0-3405-4c17-8bb6-02078404e407" providerId="AD" clId="Web-{D4A85A33-C54D-A933-6EB9-F2713A1E2EBB}" dt="2022-12-06T19:28:38.891" v="228"/>
          <ac:spMkLst>
            <pc:docMk/>
            <pc:sldMk cId="466787678" sldId="277"/>
            <ac:spMk id="43" creationId="{197CEB5D-9BB2-475C-BA8D-AC88BB8C976E}"/>
          </ac:spMkLst>
        </pc:spChg>
        <pc:cxnChg chg="add del">
          <ac:chgData name="Agarwal, Naina" userId="S::agar7618@stthomas.edu::73dfc8c0-3405-4c17-8bb6-02078404e407" providerId="AD" clId="Web-{D4A85A33-C54D-A933-6EB9-F2713A1E2EBB}" dt="2022-12-06T19:28:38.891" v="228"/>
          <ac:cxnSpMkLst>
            <pc:docMk/>
            <pc:sldMk cId="466787678" sldId="277"/>
            <ac:cxnSpMk id="39" creationId="{1F5DC8C3-BA5F-4EED-BB9A-A14272BD82A1}"/>
          </ac:cxnSpMkLst>
        </pc:cxnChg>
        <pc:cxnChg chg="add del">
          <ac:chgData name="Agarwal, Naina" userId="S::agar7618@stthomas.edu::73dfc8c0-3405-4c17-8bb6-02078404e407" providerId="AD" clId="Web-{D4A85A33-C54D-A933-6EB9-F2713A1E2EBB}" dt="2022-12-06T19:28:38.891" v="228"/>
          <ac:cxnSpMkLst>
            <pc:docMk/>
            <pc:sldMk cId="466787678" sldId="277"/>
            <ac:cxnSpMk id="45" creationId="{BB14AD1F-ADD5-46E7-966F-4C0290232FF9}"/>
          </ac:cxnSpMkLst>
        </pc:cxnChg>
      </pc:sldChg>
      <pc:sldChg chg="addSp delSp modSp mod modClrScheme delDesignElem chgLayout">
        <pc:chgData name="Agarwal, Naina" userId="S::agar7618@stthomas.edu::73dfc8c0-3405-4c17-8bb6-02078404e407" providerId="AD" clId="Web-{D4A85A33-C54D-A933-6EB9-F2713A1E2EBB}" dt="2022-12-06T19:28:38.891" v="228"/>
        <pc:sldMkLst>
          <pc:docMk/>
          <pc:sldMk cId="3774751415" sldId="278"/>
        </pc:sldMkLst>
        <pc:spChg chg="mod ord">
          <ac:chgData name="Agarwal, Naina" userId="S::agar7618@stthomas.edu::73dfc8c0-3405-4c17-8bb6-02078404e407" providerId="AD" clId="Web-{D4A85A33-C54D-A933-6EB9-F2713A1E2EBB}" dt="2022-12-06T19:28:38.891" v="228"/>
          <ac:spMkLst>
            <pc:docMk/>
            <pc:sldMk cId="3774751415" sldId="278"/>
            <ac:spMk id="4" creationId="{6A0AD9DE-6007-A1D0-824E-16746AE69B17}"/>
          </ac:spMkLst>
        </pc:spChg>
        <pc:spChg chg="add del">
          <ac:chgData name="Agarwal, Naina" userId="S::agar7618@stthomas.edu::73dfc8c0-3405-4c17-8bb6-02078404e407" providerId="AD" clId="Web-{D4A85A33-C54D-A933-6EB9-F2713A1E2EBB}" dt="2022-12-06T19:28:38.891" v="228"/>
          <ac:spMkLst>
            <pc:docMk/>
            <pc:sldMk cId="3774751415" sldId="278"/>
            <ac:spMk id="77" creationId="{A8E9C91B-7EAD-4562-AB0E-DFB9663AECE3}"/>
          </ac:spMkLst>
        </pc:spChg>
        <pc:spChg chg="add del">
          <ac:chgData name="Agarwal, Naina" userId="S::agar7618@stthomas.edu::73dfc8c0-3405-4c17-8bb6-02078404e407" providerId="AD" clId="Web-{D4A85A33-C54D-A933-6EB9-F2713A1E2EBB}" dt="2022-12-06T19:28:38.891" v="228"/>
          <ac:spMkLst>
            <pc:docMk/>
            <pc:sldMk cId="3774751415" sldId="278"/>
            <ac:spMk id="79" creationId="{8DA9D5E3-3A22-4873-81C8-59749E2165B5}"/>
          </ac:spMkLst>
        </pc:spChg>
      </pc:sldChg>
      <pc:sldChg chg="addSp delSp modSp mod modClrScheme delDesignElem chgLayout">
        <pc:chgData name="Agarwal, Naina" userId="S::agar7618@stthomas.edu::73dfc8c0-3405-4c17-8bb6-02078404e407" providerId="AD" clId="Web-{D4A85A33-C54D-A933-6EB9-F2713A1E2EBB}" dt="2022-12-06T19:28:38.891" v="228"/>
        <pc:sldMkLst>
          <pc:docMk/>
          <pc:sldMk cId="2323721080" sldId="280"/>
        </pc:sldMkLst>
        <pc:spChg chg="mod ord">
          <ac:chgData name="Agarwal, Naina" userId="S::agar7618@stthomas.edu::73dfc8c0-3405-4c17-8bb6-02078404e407" providerId="AD" clId="Web-{D4A85A33-C54D-A933-6EB9-F2713A1E2EBB}" dt="2022-12-06T19:28:38.891" v="228"/>
          <ac:spMkLst>
            <pc:docMk/>
            <pc:sldMk cId="2323721080" sldId="280"/>
            <ac:spMk id="2" creationId="{BF8170C9-CACC-1B73-E8C9-CB7A248843D9}"/>
          </ac:spMkLst>
        </pc:spChg>
        <pc:spChg chg="mod ord">
          <ac:chgData name="Agarwal, Naina" userId="S::agar7618@stthomas.edu::73dfc8c0-3405-4c17-8bb6-02078404e407" providerId="AD" clId="Web-{D4A85A33-C54D-A933-6EB9-F2713A1E2EBB}" dt="2022-12-06T19:28:38.891" v="228"/>
          <ac:spMkLst>
            <pc:docMk/>
            <pc:sldMk cId="2323721080" sldId="280"/>
            <ac:spMk id="4" creationId="{EBFD953B-27DC-4F6D-61ED-91F84532556C}"/>
          </ac:spMkLst>
        </pc:spChg>
        <pc:spChg chg="add del">
          <ac:chgData name="Agarwal, Naina" userId="S::agar7618@stthomas.edu::73dfc8c0-3405-4c17-8bb6-02078404e407" providerId="AD" clId="Web-{D4A85A33-C54D-A933-6EB9-F2713A1E2EBB}" dt="2022-12-06T19:28:38.891" v="228"/>
          <ac:spMkLst>
            <pc:docMk/>
            <pc:sldMk cId="2323721080" sldId="280"/>
            <ac:spMk id="23" creationId="{39E3965E-AC41-4711-9D10-E25ABB132D86}"/>
          </ac:spMkLst>
        </pc:spChg>
        <pc:spChg chg="add del">
          <ac:chgData name="Agarwal, Naina" userId="S::agar7618@stthomas.edu::73dfc8c0-3405-4c17-8bb6-02078404e407" providerId="AD" clId="Web-{D4A85A33-C54D-A933-6EB9-F2713A1E2EBB}" dt="2022-12-06T19:28:38.891" v="228"/>
          <ac:spMkLst>
            <pc:docMk/>
            <pc:sldMk cId="2323721080" sldId="280"/>
            <ac:spMk id="27" creationId="{548B4202-DCD5-4F8C-B481-743A989A9DFF}"/>
          </ac:spMkLst>
        </pc:spChg>
        <pc:spChg chg="add del">
          <ac:chgData name="Agarwal, Naina" userId="S::agar7618@stthomas.edu::73dfc8c0-3405-4c17-8bb6-02078404e407" providerId="AD" clId="Web-{D4A85A33-C54D-A933-6EB9-F2713A1E2EBB}" dt="2022-12-06T19:28:38.891" v="228"/>
          <ac:spMkLst>
            <pc:docMk/>
            <pc:sldMk cId="2323721080" sldId="280"/>
            <ac:spMk id="29" creationId="{8EE702CF-91CE-4661-ACBF-3C8160D1B433}"/>
          </ac:spMkLst>
        </pc:spChg>
        <pc:spChg chg="add del">
          <ac:chgData name="Agarwal, Naina" userId="S::agar7618@stthomas.edu::73dfc8c0-3405-4c17-8bb6-02078404e407" providerId="AD" clId="Web-{D4A85A33-C54D-A933-6EB9-F2713A1E2EBB}" dt="2022-12-06T19:28:38.891" v="228"/>
          <ac:spMkLst>
            <pc:docMk/>
            <pc:sldMk cId="2323721080" sldId="280"/>
            <ac:spMk id="33" creationId="{C22DE4C3-F301-467F-AA92-57A8FB1523E0}"/>
          </ac:spMkLst>
        </pc:spChg>
        <pc:cxnChg chg="add del">
          <ac:chgData name="Agarwal, Naina" userId="S::agar7618@stthomas.edu::73dfc8c0-3405-4c17-8bb6-02078404e407" providerId="AD" clId="Web-{D4A85A33-C54D-A933-6EB9-F2713A1E2EBB}" dt="2022-12-06T19:28:38.891" v="228"/>
          <ac:cxnSpMkLst>
            <pc:docMk/>
            <pc:sldMk cId="2323721080" sldId="280"/>
            <ac:cxnSpMk id="25" creationId="{1F5DC8C3-BA5F-4EED-BB9A-A14272BD82A1}"/>
          </ac:cxnSpMkLst>
        </pc:cxnChg>
        <pc:cxnChg chg="add del">
          <ac:chgData name="Agarwal, Naina" userId="S::agar7618@stthomas.edu::73dfc8c0-3405-4c17-8bb6-02078404e407" providerId="AD" clId="Web-{D4A85A33-C54D-A933-6EB9-F2713A1E2EBB}" dt="2022-12-06T19:28:38.891" v="228"/>
          <ac:cxnSpMkLst>
            <pc:docMk/>
            <pc:sldMk cId="2323721080" sldId="280"/>
            <ac:cxnSpMk id="31" creationId="{F7F57F6B-E621-4E40-A34D-2FE12902AA20}"/>
          </ac:cxnSpMkLst>
        </pc:cxnChg>
      </pc:sldChg>
      <pc:sldChg chg="addSp delSp modSp mod modClrScheme delDesignElem chgLayout">
        <pc:chgData name="Agarwal, Naina" userId="S::agar7618@stthomas.edu::73dfc8c0-3405-4c17-8bb6-02078404e407" providerId="AD" clId="Web-{D4A85A33-C54D-A933-6EB9-F2713A1E2EBB}" dt="2022-12-06T19:28:38.891" v="228"/>
        <pc:sldMkLst>
          <pc:docMk/>
          <pc:sldMk cId="4201220147" sldId="281"/>
        </pc:sldMkLst>
        <pc:spChg chg="mod ord">
          <ac:chgData name="Agarwal, Naina" userId="S::agar7618@stthomas.edu::73dfc8c0-3405-4c17-8bb6-02078404e407" providerId="AD" clId="Web-{D4A85A33-C54D-A933-6EB9-F2713A1E2EBB}" dt="2022-12-06T19:28:38.891" v="228"/>
          <ac:spMkLst>
            <pc:docMk/>
            <pc:sldMk cId="4201220147" sldId="281"/>
            <ac:spMk id="4" creationId="{F296CE33-2B4C-CEFE-62A9-BA31A4176119}"/>
          </ac:spMkLst>
        </pc:spChg>
        <pc:spChg chg="add del">
          <ac:chgData name="Agarwal, Naina" userId="S::agar7618@stthomas.edu::73dfc8c0-3405-4c17-8bb6-02078404e407" providerId="AD" clId="Web-{D4A85A33-C54D-A933-6EB9-F2713A1E2EBB}" dt="2022-12-06T19:28:38.891" v="228"/>
          <ac:spMkLst>
            <pc:docMk/>
            <pc:sldMk cId="4201220147" sldId="281"/>
            <ac:spMk id="51" creationId="{0AB6E427-3F73-4C06-A5D5-AE52C3883B50}"/>
          </ac:spMkLst>
        </pc:spChg>
        <pc:spChg chg="add del">
          <ac:chgData name="Agarwal, Naina" userId="S::agar7618@stthomas.edu::73dfc8c0-3405-4c17-8bb6-02078404e407" providerId="AD" clId="Web-{D4A85A33-C54D-A933-6EB9-F2713A1E2EBB}" dt="2022-12-06T19:28:38.891" v="228"/>
          <ac:spMkLst>
            <pc:docMk/>
            <pc:sldMk cId="4201220147" sldId="281"/>
            <ac:spMk id="53" creationId="{D8C9BDAA-0390-4B39-9B5C-BC95E5120DA4}"/>
          </ac:spMkLst>
        </pc:spChg>
        <pc:cxnChg chg="add del">
          <ac:chgData name="Agarwal, Naina" userId="S::agar7618@stthomas.edu::73dfc8c0-3405-4c17-8bb6-02078404e407" providerId="AD" clId="Web-{D4A85A33-C54D-A933-6EB9-F2713A1E2EBB}" dt="2022-12-06T19:28:38.891" v="228"/>
          <ac:cxnSpMkLst>
            <pc:docMk/>
            <pc:sldMk cId="4201220147" sldId="281"/>
            <ac:cxnSpMk id="55" creationId="{E04A321A-A039-4720-87B4-66A4210E0D57}"/>
          </ac:cxnSpMkLst>
        </pc:cxnChg>
      </pc:sldChg>
      <pc:sldChg chg="modSp mod modClrScheme chgLayout">
        <pc:chgData name="Agarwal, Naina" userId="S::agar7618@stthomas.edu::73dfc8c0-3405-4c17-8bb6-02078404e407" providerId="AD" clId="Web-{D4A85A33-C54D-A933-6EB9-F2713A1E2EBB}" dt="2022-12-06T19:28:38.891" v="228"/>
        <pc:sldMkLst>
          <pc:docMk/>
          <pc:sldMk cId="3488036424" sldId="282"/>
        </pc:sldMkLst>
        <pc:spChg chg="mod ord">
          <ac:chgData name="Agarwal, Naina" userId="S::agar7618@stthomas.edu::73dfc8c0-3405-4c17-8bb6-02078404e407" providerId="AD" clId="Web-{D4A85A33-C54D-A933-6EB9-F2713A1E2EBB}" dt="2022-12-06T19:28:38.891" v="228"/>
          <ac:spMkLst>
            <pc:docMk/>
            <pc:sldMk cId="3488036424" sldId="282"/>
            <ac:spMk id="2" creationId="{E213B030-5011-3E42-F3FD-8D577ACEF756}"/>
          </ac:spMkLst>
        </pc:spChg>
        <pc:spChg chg="mod ord">
          <ac:chgData name="Agarwal, Naina" userId="S::agar7618@stthomas.edu::73dfc8c0-3405-4c17-8bb6-02078404e407" providerId="AD" clId="Web-{D4A85A33-C54D-A933-6EB9-F2713A1E2EBB}" dt="2022-12-06T19:28:38.891" v="228"/>
          <ac:spMkLst>
            <pc:docMk/>
            <pc:sldMk cId="3488036424" sldId="282"/>
            <ac:spMk id="4" creationId="{C2461517-B937-C8C6-D07E-A6BAE62B07B8}"/>
          </ac:spMkLst>
        </pc:spChg>
      </pc:sldChg>
      <pc:sldChg chg="addSp delSp modSp new mod setBg modClrScheme delDesignElem modShow chgLayout">
        <pc:chgData name="Agarwal, Naina" userId="S::agar7618@stthomas.edu::73dfc8c0-3405-4c17-8bb6-02078404e407" providerId="AD" clId="Web-{D4A85A33-C54D-A933-6EB9-F2713A1E2EBB}" dt="2022-12-06T20:00:21.031" v="238"/>
        <pc:sldMkLst>
          <pc:docMk/>
          <pc:sldMk cId="3136679662" sldId="283"/>
        </pc:sldMkLst>
        <pc:spChg chg="mod ord">
          <ac:chgData name="Agarwal, Naina" userId="S::agar7618@stthomas.edu::73dfc8c0-3405-4c17-8bb6-02078404e407" providerId="AD" clId="Web-{D4A85A33-C54D-A933-6EB9-F2713A1E2EBB}" dt="2022-12-06T19:28:38.891" v="228"/>
          <ac:spMkLst>
            <pc:docMk/>
            <pc:sldMk cId="3136679662" sldId="283"/>
            <ac:spMk id="2" creationId="{578250C2-E6B1-00C6-4462-49B3BFAFE3F9}"/>
          </ac:spMkLst>
        </pc:spChg>
        <pc:spChg chg="add del mod">
          <ac:chgData name="Agarwal, Naina" userId="S::agar7618@stthomas.edu::73dfc8c0-3405-4c17-8bb6-02078404e407" providerId="AD" clId="Web-{D4A85A33-C54D-A933-6EB9-F2713A1E2EBB}" dt="2022-12-06T20:00:21.031" v="238"/>
          <ac:spMkLst>
            <pc:docMk/>
            <pc:sldMk cId="3136679662" sldId="283"/>
            <ac:spMk id="3" creationId="{99D7E512-8260-03B3-506A-62CC7C10863B}"/>
          </ac:spMkLst>
        </pc:spChg>
        <pc:spChg chg="mod ord">
          <ac:chgData name="Agarwal, Naina" userId="S::agar7618@stthomas.edu::73dfc8c0-3405-4c17-8bb6-02078404e407" providerId="AD" clId="Web-{D4A85A33-C54D-A933-6EB9-F2713A1E2EBB}" dt="2022-12-06T19:28:38.891" v="228"/>
          <ac:spMkLst>
            <pc:docMk/>
            <pc:sldMk cId="3136679662" sldId="283"/>
            <ac:spMk id="4" creationId="{B0737226-C23E-C117-5C0D-12BA93E31E84}"/>
          </ac:spMkLst>
        </pc:spChg>
        <pc:spChg chg="add del">
          <ac:chgData name="Agarwal, Naina" userId="S::agar7618@stthomas.edu::73dfc8c0-3405-4c17-8bb6-02078404e407" providerId="AD" clId="Web-{D4A85A33-C54D-A933-6EB9-F2713A1E2EBB}" dt="2022-12-06T19:28:38.891" v="228"/>
          <ac:spMkLst>
            <pc:docMk/>
            <pc:sldMk cId="3136679662" sldId="283"/>
            <ac:spMk id="10" creationId="{39E3965E-AC41-4711-9D10-E25ABB132D86}"/>
          </ac:spMkLst>
        </pc:spChg>
        <pc:spChg chg="add del">
          <ac:chgData name="Agarwal, Naina" userId="S::agar7618@stthomas.edu::73dfc8c0-3405-4c17-8bb6-02078404e407" providerId="AD" clId="Web-{D4A85A33-C54D-A933-6EB9-F2713A1E2EBB}" dt="2022-12-06T19:28:38.891" v="228"/>
          <ac:spMkLst>
            <pc:docMk/>
            <pc:sldMk cId="3136679662" sldId="283"/>
            <ac:spMk id="14" creationId="{D5B012D8-7F27-4758-9AC6-C889B154BD73}"/>
          </ac:spMkLst>
        </pc:spChg>
        <pc:spChg chg="add del">
          <ac:chgData name="Agarwal, Naina" userId="S::agar7618@stthomas.edu::73dfc8c0-3405-4c17-8bb6-02078404e407" providerId="AD" clId="Web-{D4A85A33-C54D-A933-6EB9-F2713A1E2EBB}" dt="2022-12-06T19:28:38.891" v="228"/>
          <ac:spMkLst>
            <pc:docMk/>
            <pc:sldMk cId="3136679662" sldId="283"/>
            <ac:spMk id="16" creationId="{4063B759-00FC-46D1-9898-8E8625268FAF}"/>
          </ac:spMkLst>
        </pc:spChg>
        <pc:picChg chg="del mod">
          <ac:chgData name="Agarwal, Naina" userId="S::agar7618@stthomas.edu::73dfc8c0-3405-4c17-8bb6-02078404e407" providerId="AD" clId="Web-{D4A85A33-C54D-A933-6EB9-F2713A1E2EBB}" dt="2022-12-06T19:26:04.574" v="220"/>
          <ac:picMkLst>
            <pc:docMk/>
            <pc:sldMk cId="3136679662" sldId="283"/>
            <ac:picMk id="6" creationId="{0A424710-8E31-E2D7-1EA8-44B4D01FA63C}"/>
          </ac:picMkLst>
        </pc:picChg>
        <pc:picChg chg="add del mod">
          <ac:chgData name="Agarwal, Naina" userId="S::agar7618@stthomas.edu::73dfc8c0-3405-4c17-8bb6-02078404e407" providerId="AD" clId="Web-{D4A85A33-C54D-A933-6EB9-F2713A1E2EBB}" dt="2022-12-06T19:27:10.420" v="223"/>
          <ac:picMkLst>
            <pc:docMk/>
            <pc:sldMk cId="3136679662" sldId="283"/>
            <ac:picMk id="19" creationId="{0E76318D-6DA5-D6CB-8759-5782DF059CA7}"/>
          </ac:picMkLst>
        </pc:picChg>
        <pc:cxnChg chg="add del">
          <ac:chgData name="Agarwal, Naina" userId="S::agar7618@stthomas.edu::73dfc8c0-3405-4c17-8bb6-02078404e407" providerId="AD" clId="Web-{D4A85A33-C54D-A933-6EB9-F2713A1E2EBB}" dt="2022-12-06T19:28:38.891" v="228"/>
          <ac:cxnSpMkLst>
            <pc:docMk/>
            <pc:sldMk cId="3136679662" sldId="283"/>
            <ac:cxnSpMk id="12" creationId="{1F5DC8C3-BA5F-4EED-BB9A-A14272BD82A1}"/>
          </ac:cxnSpMkLst>
        </pc:cxnChg>
      </pc:sldChg>
      <pc:sldChg chg="modSp new del mod modClrScheme chgLayout">
        <pc:chgData name="Agarwal, Naina" userId="S::agar7618@stthomas.edu::73dfc8c0-3405-4c17-8bb6-02078404e407" providerId="AD" clId="Web-{D4A85A33-C54D-A933-6EB9-F2713A1E2EBB}" dt="2022-12-06T19:29:08.799" v="230"/>
        <pc:sldMkLst>
          <pc:docMk/>
          <pc:sldMk cId="584163007" sldId="284"/>
        </pc:sldMkLst>
        <pc:spChg chg="mod ord">
          <ac:chgData name="Agarwal, Naina" userId="S::agar7618@stthomas.edu::73dfc8c0-3405-4c17-8bb6-02078404e407" providerId="AD" clId="Web-{D4A85A33-C54D-A933-6EB9-F2713A1E2EBB}" dt="2022-12-06T19:28:38.891" v="228"/>
          <ac:spMkLst>
            <pc:docMk/>
            <pc:sldMk cId="584163007" sldId="284"/>
            <ac:spMk id="2" creationId="{BACDE2EC-61CD-081F-026B-E6367129E01E}"/>
          </ac:spMkLst>
        </pc:spChg>
        <pc:spChg chg="mod ord">
          <ac:chgData name="Agarwal, Naina" userId="S::agar7618@stthomas.edu::73dfc8c0-3405-4c17-8bb6-02078404e407" providerId="AD" clId="Web-{D4A85A33-C54D-A933-6EB9-F2713A1E2EBB}" dt="2022-12-06T19:28:38.891" v="228"/>
          <ac:spMkLst>
            <pc:docMk/>
            <pc:sldMk cId="584163007" sldId="284"/>
            <ac:spMk id="3" creationId="{29DE170C-D2FD-BB60-DBE0-E963E4E74C53}"/>
          </ac:spMkLst>
        </pc:spChg>
        <pc:spChg chg="mod ord">
          <ac:chgData name="Agarwal, Naina" userId="S::agar7618@stthomas.edu::73dfc8c0-3405-4c17-8bb6-02078404e407" providerId="AD" clId="Web-{D4A85A33-C54D-A933-6EB9-F2713A1E2EBB}" dt="2022-12-06T19:28:38.891" v="228"/>
          <ac:spMkLst>
            <pc:docMk/>
            <pc:sldMk cId="584163007" sldId="284"/>
            <ac:spMk id="4" creationId="{08937EE5-8AC0-B258-F45C-B8D6FCB3AA72}"/>
          </ac:spMkLst>
        </pc:spChg>
      </pc:sldChg>
      <pc:sldMasterChg chg="add del addSldLayout delSldLayout">
        <pc:chgData name="Agarwal, Naina" userId="S::agar7618@stthomas.edu::73dfc8c0-3405-4c17-8bb6-02078404e407" providerId="AD" clId="Web-{D4A85A33-C54D-A933-6EB9-F2713A1E2EBB}" dt="2022-12-06T19:28:38.891" v="228"/>
        <pc:sldMasterMkLst>
          <pc:docMk/>
          <pc:sldMasterMk cId="1683139753" sldId="2147483712"/>
        </pc:sldMasterMkLst>
        <pc:sldLayoutChg chg="add del">
          <pc:chgData name="Agarwal, Naina" userId="S::agar7618@stthomas.edu::73dfc8c0-3405-4c17-8bb6-02078404e407" providerId="AD" clId="Web-{D4A85A33-C54D-A933-6EB9-F2713A1E2EBB}" dt="2022-12-06T19:28:38.891" v="228"/>
          <pc:sldLayoutMkLst>
            <pc:docMk/>
            <pc:sldMasterMk cId="1683139753" sldId="2147483712"/>
            <pc:sldLayoutMk cId="1430591230" sldId="2147483701"/>
          </pc:sldLayoutMkLst>
        </pc:sldLayoutChg>
        <pc:sldLayoutChg chg="add del">
          <pc:chgData name="Agarwal, Naina" userId="S::agar7618@stthomas.edu::73dfc8c0-3405-4c17-8bb6-02078404e407" providerId="AD" clId="Web-{D4A85A33-C54D-A933-6EB9-F2713A1E2EBB}" dt="2022-12-06T19:28:38.891" v="228"/>
          <pc:sldLayoutMkLst>
            <pc:docMk/>
            <pc:sldMasterMk cId="1683139753" sldId="2147483712"/>
            <pc:sldLayoutMk cId="2222523172" sldId="2147483702"/>
          </pc:sldLayoutMkLst>
        </pc:sldLayoutChg>
        <pc:sldLayoutChg chg="add del">
          <pc:chgData name="Agarwal, Naina" userId="S::agar7618@stthomas.edu::73dfc8c0-3405-4c17-8bb6-02078404e407" providerId="AD" clId="Web-{D4A85A33-C54D-A933-6EB9-F2713A1E2EBB}" dt="2022-12-06T19:28:38.891" v="228"/>
          <pc:sldLayoutMkLst>
            <pc:docMk/>
            <pc:sldMasterMk cId="1683139753" sldId="2147483712"/>
            <pc:sldLayoutMk cId="2692419668" sldId="2147483703"/>
          </pc:sldLayoutMkLst>
        </pc:sldLayoutChg>
        <pc:sldLayoutChg chg="add del">
          <pc:chgData name="Agarwal, Naina" userId="S::agar7618@stthomas.edu::73dfc8c0-3405-4c17-8bb6-02078404e407" providerId="AD" clId="Web-{D4A85A33-C54D-A933-6EB9-F2713A1E2EBB}" dt="2022-12-06T19:28:38.891" v="228"/>
          <pc:sldLayoutMkLst>
            <pc:docMk/>
            <pc:sldMasterMk cId="1683139753" sldId="2147483712"/>
            <pc:sldLayoutMk cId="1564857527" sldId="2147483704"/>
          </pc:sldLayoutMkLst>
        </pc:sldLayoutChg>
        <pc:sldLayoutChg chg="add del">
          <pc:chgData name="Agarwal, Naina" userId="S::agar7618@stthomas.edu::73dfc8c0-3405-4c17-8bb6-02078404e407" providerId="AD" clId="Web-{D4A85A33-C54D-A933-6EB9-F2713A1E2EBB}" dt="2022-12-06T19:28:38.891" v="228"/>
          <pc:sldLayoutMkLst>
            <pc:docMk/>
            <pc:sldMasterMk cId="1683139753" sldId="2147483712"/>
            <pc:sldLayoutMk cId="203322609" sldId="2147483705"/>
          </pc:sldLayoutMkLst>
        </pc:sldLayoutChg>
        <pc:sldLayoutChg chg="add del">
          <pc:chgData name="Agarwal, Naina" userId="S::agar7618@stthomas.edu::73dfc8c0-3405-4c17-8bb6-02078404e407" providerId="AD" clId="Web-{D4A85A33-C54D-A933-6EB9-F2713A1E2EBB}" dt="2022-12-06T19:28:38.891" v="228"/>
          <pc:sldLayoutMkLst>
            <pc:docMk/>
            <pc:sldMasterMk cId="1683139753" sldId="2147483712"/>
            <pc:sldLayoutMk cId="3425317923" sldId="2147483706"/>
          </pc:sldLayoutMkLst>
        </pc:sldLayoutChg>
        <pc:sldLayoutChg chg="add del">
          <pc:chgData name="Agarwal, Naina" userId="S::agar7618@stthomas.edu::73dfc8c0-3405-4c17-8bb6-02078404e407" providerId="AD" clId="Web-{D4A85A33-C54D-A933-6EB9-F2713A1E2EBB}" dt="2022-12-06T19:28:38.891" v="228"/>
          <pc:sldLayoutMkLst>
            <pc:docMk/>
            <pc:sldMasterMk cId="1683139753" sldId="2147483712"/>
            <pc:sldLayoutMk cId="1683322068" sldId="2147483707"/>
          </pc:sldLayoutMkLst>
        </pc:sldLayoutChg>
        <pc:sldLayoutChg chg="add del">
          <pc:chgData name="Agarwal, Naina" userId="S::agar7618@stthomas.edu::73dfc8c0-3405-4c17-8bb6-02078404e407" providerId="AD" clId="Web-{D4A85A33-C54D-A933-6EB9-F2713A1E2EBB}" dt="2022-12-06T19:28:38.891" v="228"/>
          <pc:sldLayoutMkLst>
            <pc:docMk/>
            <pc:sldMasterMk cId="1683139753" sldId="2147483712"/>
            <pc:sldLayoutMk cId="879175902" sldId="2147483708"/>
          </pc:sldLayoutMkLst>
        </pc:sldLayoutChg>
        <pc:sldLayoutChg chg="add del">
          <pc:chgData name="Agarwal, Naina" userId="S::agar7618@stthomas.edu::73dfc8c0-3405-4c17-8bb6-02078404e407" providerId="AD" clId="Web-{D4A85A33-C54D-A933-6EB9-F2713A1E2EBB}" dt="2022-12-06T19:28:38.891" v="228"/>
          <pc:sldLayoutMkLst>
            <pc:docMk/>
            <pc:sldMasterMk cId="1683139753" sldId="2147483712"/>
            <pc:sldLayoutMk cId="1243206062" sldId="2147483709"/>
          </pc:sldLayoutMkLst>
        </pc:sldLayoutChg>
        <pc:sldLayoutChg chg="add del">
          <pc:chgData name="Agarwal, Naina" userId="S::agar7618@stthomas.edu::73dfc8c0-3405-4c17-8bb6-02078404e407" providerId="AD" clId="Web-{D4A85A33-C54D-A933-6EB9-F2713A1E2EBB}" dt="2022-12-06T19:28:38.891" v="228"/>
          <pc:sldLayoutMkLst>
            <pc:docMk/>
            <pc:sldMasterMk cId="1683139753" sldId="2147483712"/>
            <pc:sldLayoutMk cId="4004077980" sldId="2147483710"/>
          </pc:sldLayoutMkLst>
        </pc:sldLayoutChg>
        <pc:sldLayoutChg chg="add del">
          <pc:chgData name="Agarwal, Naina" userId="S::agar7618@stthomas.edu::73dfc8c0-3405-4c17-8bb6-02078404e407" providerId="AD" clId="Web-{D4A85A33-C54D-A933-6EB9-F2713A1E2EBB}" dt="2022-12-06T19:28:38.891" v="228"/>
          <pc:sldLayoutMkLst>
            <pc:docMk/>
            <pc:sldMasterMk cId="1683139753" sldId="2147483712"/>
            <pc:sldLayoutMk cId="89603253" sldId="2147483711"/>
          </pc:sldLayoutMkLst>
        </pc:sldLayoutChg>
      </pc:sldMasterChg>
      <pc:sldMasterChg chg="add del addSldLayout delSldLayout modSldLayout">
        <pc:chgData name="Agarwal, Naina" userId="S::agar7618@stthomas.edu::73dfc8c0-3405-4c17-8bb6-02078404e407" providerId="AD" clId="Web-{D4A85A33-C54D-A933-6EB9-F2713A1E2EBB}" dt="2022-12-06T19:28:38.891" v="228"/>
        <pc:sldMasterMkLst>
          <pc:docMk/>
          <pc:sldMasterMk cId="4229990542" sldId="2147483713"/>
        </pc:sldMasterMkLst>
        <pc:sldLayoutChg chg="add del mod replId">
          <pc:chgData name="Agarwal, Naina" userId="S::agar7618@stthomas.edu::73dfc8c0-3405-4c17-8bb6-02078404e407" providerId="AD" clId="Web-{D4A85A33-C54D-A933-6EB9-F2713A1E2EBB}" dt="2022-12-06T19:28:38.891" v="228"/>
          <pc:sldLayoutMkLst>
            <pc:docMk/>
            <pc:sldMasterMk cId="4229990542" sldId="2147483713"/>
            <pc:sldLayoutMk cId="3965345731" sldId="2147483714"/>
          </pc:sldLayoutMkLst>
        </pc:sldLayoutChg>
        <pc:sldLayoutChg chg="add del mod replId">
          <pc:chgData name="Agarwal, Naina" userId="S::agar7618@stthomas.edu::73dfc8c0-3405-4c17-8bb6-02078404e407" providerId="AD" clId="Web-{D4A85A33-C54D-A933-6EB9-F2713A1E2EBB}" dt="2022-12-06T19:28:38.891" v="228"/>
          <pc:sldLayoutMkLst>
            <pc:docMk/>
            <pc:sldMasterMk cId="4229990542" sldId="2147483713"/>
            <pc:sldLayoutMk cId="1787525835" sldId="2147483715"/>
          </pc:sldLayoutMkLst>
        </pc:sldLayoutChg>
        <pc:sldLayoutChg chg="add del mod replId">
          <pc:chgData name="Agarwal, Naina" userId="S::agar7618@stthomas.edu::73dfc8c0-3405-4c17-8bb6-02078404e407" providerId="AD" clId="Web-{D4A85A33-C54D-A933-6EB9-F2713A1E2EBB}" dt="2022-12-06T19:28:38.891" v="228"/>
          <pc:sldLayoutMkLst>
            <pc:docMk/>
            <pc:sldMasterMk cId="4229990542" sldId="2147483713"/>
            <pc:sldLayoutMk cId="1187661773" sldId="2147483716"/>
          </pc:sldLayoutMkLst>
        </pc:sldLayoutChg>
        <pc:sldLayoutChg chg="add del mod replId">
          <pc:chgData name="Agarwal, Naina" userId="S::agar7618@stthomas.edu::73dfc8c0-3405-4c17-8bb6-02078404e407" providerId="AD" clId="Web-{D4A85A33-C54D-A933-6EB9-F2713A1E2EBB}" dt="2022-12-06T19:28:38.891" v="228"/>
          <pc:sldLayoutMkLst>
            <pc:docMk/>
            <pc:sldMasterMk cId="4229990542" sldId="2147483713"/>
            <pc:sldLayoutMk cId="3306016829" sldId="2147483717"/>
          </pc:sldLayoutMkLst>
        </pc:sldLayoutChg>
        <pc:sldLayoutChg chg="add del mod replId">
          <pc:chgData name="Agarwal, Naina" userId="S::agar7618@stthomas.edu::73dfc8c0-3405-4c17-8bb6-02078404e407" providerId="AD" clId="Web-{D4A85A33-C54D-A933-6EB9-F2713A1E2EBB}" dt="2022-12-06T19:28:38.891" v="228"/>
          <pc:sldLayoutMkLst>
            <pc:docMk/>
            <pc:sldMasterMk cId="4229990542" sldId="2147483713"/>
            <pc:sldLayoutMk cId="407616925" sldId="2147483718"/>
          </pc:sldLayoutMkLst>
        </pc:sldLayoutChg>
        <pc:sldLayoutChg chg="add del mod replId">
          <pc:chgData name="Agarwal, Naina" userId="S::agar7618@stthomas.edu::73dfc8c0-3405-4c17-8bb6-02078404e407" providerId="AD" clId="Web-{D4A85A33-C54D-A933-6EB9-F2713A1E2EBB}" dt="2022-12-06T19:28:38.891" v="228"/>
          <pc:sldLayoutMkLst>
            <pc:docMk/>
            <pc:sldMasterMk cId="4229990542" sldId="2147483713"/>
            <pc:sldLayoutMk cId="572281944" sldId="2147483719"/>
          </pc:sldLayoutMkLst>
        </pc:sldLayoutChg>
        <pc:sldLayoutChg chg="add del mod replId">
          <pc:chgData name="Agarwal, Naina" userId="S::agar7618@stthomas.edu::73dfc8c0-3405-4c17-8bb6-02078404e407" providerId="AD" clId="Web-{D4A85A33-C54D-A933-6EB9-F2713A1E2EBB}" dt="2022-12-06T19:28:38.891" v="228"/>
          <pc:sldLayoutMkLst>
            <pc:docMk/>
            <pc:sldMasterMk cId="4229990542" sldId="2147483713"/>
            <pc:sldLayoutMk cId="3051594819" sldId="2147483720"/>
          </pc:sldLayoutMkLst>
        </pc:sldLayoutChg>
        <pc:sldLayoutChg chg="add del mod replId">
          <pc:chgData name="Agarwal, Naina" userId="S::agar7618@stthomas.edu::73dfc8c0-3405-4c17-8bb6-02078404e407" providerId="AD" clId="Web-{D4A85A33-C54D-A933-6EB9-F2713A1E2EBB}" dt="2022-12-06T19:28:38.891" v="228"/>
          <pc:sldLayoutMkLst>
            <pc:docMk/>
            <pc:sldMasterMk cId="4229990542" sldId="2147483713"/>
            <pc:sldLayoutMk cId="4023845527" sldId="2147483721"/>
          </pc:sldLayoutMkLst>
        </pc:sldLayoutChg>
        <pc:sldLayoutChg chg="add del mod replId">
          <pc:chgData name="Agarwal, Naina" userId="S::agar7618@stthomas.edu::73dfc8c0-3405-4c17-8bb6-02078404e407" providerId="AD" clId="Web-{D4A85A33-C54D-A933-6EB9-F2713A1E2EBB}" dt="2022-12-06T19:28:38.891" v="228"/>
          <pc:sldLayoutMkLst>
            <pc:docMk/>
            <pc:sldMasterMk cId="4229990542" sldId="2147483713"/>
            <pc:sldLayoutMk cId="567164941" sldId="2147483722"/>
          </pc:sldLayoutMkLst>
        </pc:sldLayoutChg>
        <pc:sldLayoutChg chg="add del mod replId">
          <pc:chgData name="Agarwal, Naina" userId="S::agar7618@stthomas.edu::73dfc8c0-3405-4c17-8bb6-02078404e407" providerId="AD" clId="Web-{D4A85A33-C54D-A933-6EB9-F2713A1E2EBB}" dt="2022-12-06T19:28:38.891" v="228"/>
          <pc:sldLayoutMkLst>
            <pc:docMk/>
            <pc:sldMasterMk cId="4229990542" sldId="2147483713"/>
            <pc:sldLayoutMk cId="4098700879" sldId="2147483723"/>
          </pc:sldLayoutMkLst>
        </pc:sldLayoutChg>
        <pc:sldLayoutChg chg="add del mod replId">
          <pc:chgData name="Agarwal, Naina" userId="S::agar7618@stthomas.edu::73dfc8c0-3405-4c17-8bb6-02078404e407" providerId="AD" clId="Web-{D4A85A33-C54D-A933-6EB9-F2713A1E2EBB}" dt="2022-12-06T19:28:38.891" v="228"/>
          <pc:sldLayoutMkLst>
            <pc:docMk/>
            <pc:sldMasterMk cId="4229990542" sldId="2147483713"/>
            <pc:sldLayoutMk cId="4143843526" sldId="2147483724"/>
          </pc:sldLayoutMkLst>
        </pc:sldLayoutChg>
      </pc:sldMasterChg>
    </pc:docChg>
  </pc:docChgLst>
  <pc:docChgLst>
    <pc:chgData name="Agarwal, Naina" userId="S::agar7618@stthomas.edu::73dfc8c0-3405-4c17-8bb6-02078404e407" providerId="AD" clId="Web-{C7CFCC28-A62A-4B4D-AA12-0B062656F8E4}"/>
    <pc:docChg chg="modSld">
      <pc:chgData name="Agarwal, Naina" userId="S::agar7618@stthomas.edu::73dfc8c0-3405-4c17-8bb6-02078404e407" providerId="AD" clId="Web-{C7CFCC28-A62A-4B4D-AA12-0B062656F8E4}" dt="2022-12-06T05:59:50.497" v="103" actId="20577"/>
      <pc:docMkLst>
        <pc:docMk/>
      </pc:docMkLst>
      <pc:sldChg chg="modSp">
        <pc:chgData name="Agarwal, Naina" userId="S::agar7618@stthomas.edu::73dfc8c0-3405-4c17-8bb6-02078404e407" providerId="AD" clId="Web-{C7CFCC28-A62A-4B4D-AA12-0B062656F8E4}" dt="2022-12-06T05:59:50.497" v="103" actId="20577"/>
        <pc:sldMkLst>
          <pc:docMk/>
          <pc:sldMk cId="799951899" sldId="267"/>
        </pc:sldMkLst>
        <pc:spChg chg="mod">
          <ac:chgData name="Agarwal, Naina" userId="S::agar7618@stthomas.edu::73dfc8c0-3405-4c17-8bb6-02078404e407" providerId="AD" clId="Web-{C7CFCC28-A62A-4B4D-AA12-0B062656F8E4}" dt="2022-12-06T05:59:50.497" v="103" actId="20577"/>
          <ac:spMkLst>
            <pc:docMk/>
            <pc:sldMk cId="799951899" sldId="267"/>
            <ac:spMk id="3" creationId="{732CD112-E067-913F-AEBC-D32A6759BF31}"/>
          </ac:spMkLst>
        </pc:spChg>
      </pc:sldChg>
    </pc:docChg>
  </pc:docChgLst>
  <pc:docChgLst>
    <pc:chgData name="Agarwal, Naina" userId="S::agar7618@stthomas.edu::73dfc8c0-3405-4c17-8bb6-02078404e407" providerId="AD" clId="Web-{781A97B0-797B-2328-47DE-8137C4A2222A}"/>
    <pc:docChg chg="addSld modSld">
      <pc:chgData name="Agarwal, Naina" userId="S::agar7618@stthomas.edu::73dfc8c0-3405-4c17-8bb6-02078404e407" providerId="AD" clId="Web-{781A97B0-797B-2328-47DE-8137C4A2222A}" dt="2022-11-30T20:12:33.243" v="92" actId="20577"/>
      <pc:docMkLst>
        <pc:docMk/>
      </pc:docMkLst>
      <pc:sldChg chg="modSp">
        <pc:chgData name="Agarwal, Naina" userId="S::agar7618@stthomas.edu::73dfc8c0-3405-4c17-8bb6-02078404e407" providerId="AD" clId="Web-{781A97B0-797B-2328-47DE-8137C4A2222A}" dt="2022-11-30T19:59:25.444" v="9" actId="20577"/>
        <pc:sldMkLst>
          <pc:docMk/>
          <pc:sldMk cId="2281197814" sldId="259"/>
        </pc:sldMkLst>
        <pc:spChg chg="mod">
          <ac:chgData name="Agarwal, Naina" userId="S::agar7618@stthomas.edu::73dfc8c0-3405-4c17-8bb6-02078404e407" providerId="AD" clId="Web-{781A97B0-797B-2328-47DE-8137C4A2222A}" dt="2022-11-30T19:59:25.444" v="9" actId="20577"/>
          <ac:spMkLst>
            <pc:docMk/>
            <pc:sldMk cId="2281197814" sldId="259"/>
            <ac:spMk id="3" creationId="{A107DEFF-B2AD-449A-EECE-E6C853294394}"/>
          </ac:spMkLst>
        </pc:spChg>
      </pc:sldChg>
      <pc:sldChg chg="addSp delSp modSp">
        <pc:chgData name="Agarwal, Naina" userId="S::agar7618@stthomas.edu::73dfc8c0-3405-4c17-8bb6-02078404e407" providerId="AD" clId="Web-{781A97B0-797B-2328-47DE-8137C4A2222A}" dt="2022-11-30T20:12:33.243" v="92" actId="20577"/>
        <pc:sldMkLst>
          <pc:docMk/>
          <pc:sldMk cId="559963895" sldId="263"/>
        </pc:sldMkLst>
        <pc:spChg chg="del">
          <ac:chgData name="Agarwal, Naina" userId="S::agar7618@stthomas.edu::73dfc8c0-3405-4c17-8bb6-02078404e407" providerId="AD" clId="Web-{781A97B0-797B-2328-47DE-8137C4A2222A}" dt="2022-11-30T20:11:32.944" v="72"/>
          <ac:spMkLst>
            <pc:docMk/>
            <pc:sldMk cId="559963895" sldId="263"/>
            <ac:spMk id="10" creationId="{88F0A37D-2337-4AAF-98B0-7E4E9B98719A}"/>
          </ac:spMkLst>
        </pc:spChg>
        <pc:spChg chg="del">
          <ac:chgData name="Agarwal, Naina" userId="S::agar7618@stthomas.edu::73dfc8c0-3405-4c17-8bb6-02078404e407" providerId="AD" clId="Web-{781A97B0-797B-2328-47DE-8137C4A2222A}" dt="2022-11-30T20:11:32.944" v="72"/>
          <ac:spMkLst>
            <pc:docMk/>
            <pc:sldMk cId="559963895" sldId="263"/>
            <ac:spMk id="14" creationId="{F7234D70-FB65-4E99-985E-64D219674D45}"/>
          </ac:spMkLst>
        </pc:spChg>
        <pc:spChg chg="add">
          <ac:chgData name="Agarwal, Naina" userId="S::agar7618@stthomas.edu::73dfc8c0-3405-4c17-8bb6-02078404e407" providerId="AD" clId="Web-{781A97B0-797B-2328-47DE-8137C4A2222A}" dt="2022-11-30T20:11:32.944" v="72"/>
          <ac:spMkLst>
            <pc:docMk/>
            <pc:sldMk cId="559963895" sldId="263"/>
            <ac:spMk id="19" creationId="{B0E58038-8ACE-4AD9-B404-25C603550D83}"/>
          </ac:spMkLst>
        </pc:spChg>
        <pc:spChg chg="add">
          <ac:chgData name="Agarwal, Naina" userId="S::agar7618@stthomas.edu::73dfc8c0-3405-4c17-8bb6-02078404e407" providerId="AD" clId="Web-{781A97B0-797B-2328-47DE-8137C4A2222A}" dt="2022-11-30T20:11:32.944" v="72"/>
          <ac:spMkLst>
            <pc:docMk/>
            <pc:sldMk cId="559963895" sldId="263"/>
            <ac:spMk id="23" creationId="{82BCDE19-2810-4337-9C49-8589C421767D}"/>
          </ac:spMkLst>
        </pc:spChg>
        <pc:spChg chg="add del mod">
          <ac:chgData name="Agarwal, Naina" userId="S::agar7618@stthomas.edu::73dfc8c0-3405-4c17-8bb6-02078404e407" providerId="AD" clId="Web-{781A97B0-797B-2328-47DE-8137C4A2222A}" dt="2022-11-30T20:12:25.461" v="90"/>
          <ac:spMkLst>
            <pc:docMk/>
            <pc:sldMk cId="559963895" sldId="263"/>
            <ac:spMk id="418" creationId="{B2B95B00-029C-88FC-7D7F-55E2DAF65912}"/>
          </ac:spMkLst>
        </pc:spChg>
        <pc:graphicFrameChg chg="mod modGraphic">
          <ac:chgData name="Agarwal, Naina" userId="S::agar7618@stthomas.edu::73dfc8c0-3405-4c17-8bb6-02078404e407" providerId="AD" clId="Web-{781A97B0-797B-2328-47DE-8137C4A2222A}" dt="2022-11-30T20:12:33.243" v="92" actId="20577"/>
          <ac:graphicFrameMkLst>
            <pc:docMk/>
            <pc:sldMk cId="559963895" sldId="263"/>
            <ac:graphicFrameMk id="5" creationId="{3FDAAB79-C9CD-43A0-F49D-F017EF72BD60}"/>
          </ac:graphicFrameMkLst>
        </pc:graphicFrameChg>
        <pc:cxnChg chg="del">
          <ac:chgData name="Agarwal, Naina" userId="S::agar7618@stthomas.edu::73dfc8c0-3405-4c17-8bb6-02078404e407" providerId="AD" clId="Web-{781A97B0-797B-2328-47DE-8137C4A2222A}" dt="2022-11-30T20:11:32.944" v="72"/>
          <ac:cxnSpMkLst>
            <pc:docMk/>
            <pc:sldMk cId="559963895" sldId="263"/>
            <ac:cxnSpMk id="12" creationId="{F15CCCF0-E573-463A-9760-1FDC0B2CFBD7}"/>
          </ac:cxnSpMkLst>
        </pc:cxnChg>
        <pc:cxnChg chg="add">
          <ac:chgData name="Agarwal, Naina" userId="S::agar7618@stthomas.edu::73dfc8c0-3405-4c17-8bb6-02078404e407" providerId="AD" clId="Web-{781A97B0-797B-2328-47DE-8137C4A2222A}" dt="2022-11-30T20:11:32.944" v="72"/>
          <ac:cxnSpMkLst>
            <pc:docMk/>
            <pc:sldMk cId="559963895" sldId="263"/>
            <ac:cxnSpMk id="21" creationId="{38A34772-9011-42B5-AA63-FD6DEC92EE72}"/>
          </ac:cxnSpMkLst>
        </pc:cxnChg>
      </pc:sldChg>
      <pc:sldChg chg="addSp delSp modSp">
        <pc:chgData name="Agarwal, Naina" userId="S::agar7618@stthomas.edu::73dfc8c0-3405-4c17-8bb6-02078404e407" providerId="AD" clId="Web-{781A97B0-797B-2328-47DE-8137C4A2222A}" dt="2022-11-30T20:01:14.087" v="22" actId="1076"/>
        <pc:sldMkLst>
          <pc:docMk/>
          <pc:sldMk cId="1580816919" sldId="269"/>
        </pc:sldMkLst>
        <pc:spChg chg="mod">
          <ac:chgData name="Agarwal, Naina" userId="S::agar7618@stthomas.edu::73dfc8c0-3405-4c17-8bb6-02078404e407" providerId="AD" clId="Web-{781A97B0-797B-2328-47DE-8137C4A2222A}" dt="2022-11-30T20:00:16.477" v="17" actId="20577"/>
          <ac:spMkLst>
            <pc:docMk/>
            <pc:sldMk cId="1580816919" sldId="269"/>
            <ac:spMk id="2" creationId="{845F673A-B5D7-6F37-19ED-800F987DD887}"/>
          </ac:spMkLst>
        </pc:spChg>
        <pc:picChg chg="add mod">
          <ac:chgData name="Agarwal, Naina" userId="S::agar7618@stthomas.edu::73dfc8c0-3405-4c17-8bb6-02078404e407" providerId="AD" clId="Web-{781A97B0-797B-2328-47DE-8137C4A2222A}" dt="2022-11-30T20:01:14.087" v="22" actId="1076"/>
          <ac:picMkLst>
            <pc:docMk/>
            <pc:sldMk cId="1580816919" sldId="269"/>
            <ac:picMk id="3" creationId="{B1702F6B-B943-2444-B535-5855EEA3FC1B}"/>
          </ac:picMkLst>
        </pc:picChg>
        <pc:picChg chg="del">
          <ac:chgData name="Agarwal, Naina" userId="S::agar7618@stthomas.edu::73dfc8c0-3405-4c17-8bb6-02078404e407" providerId="AD" clId="Web-{781A97B0-797B-2328-47DE-8137C4A2222A}" dt="2022-11-30T20:00:23.367" v="18"/>
          <ac:picMkLst>
            <pc:docMk/>
            <pc:sldMk cId="1580816919" sldId="269"/>
            <ac:picMk id="5" creationId="{66DFE059-575C-29BE-2C0B-042C252F4CA9}"/>
          </ac:picMkLst>
        </pc:picChg>
      </pc:sldChg>
      <pc:sldChg chg="add replId">
        <pc:chgData name="Agarwal, Naina" userId="S::agar7618@stthomas.edu::73dfc8c0-3405-4c17-8bb6-02078404e407" providerId="AD" clId="Web-{781A97B0-797B-2328-47DE-8137C4A2222A}" dt="2022-11-30T19:59:34.132" v="10"/>
        <pc:sldMkLst>
          <pc:docMk/>
          <pc:sldMk cId="466787678" sldId="277"/>
        </pc:sldMkLst>
      </pc:sldChg>
      <pc:sldChg chg="modSp new">
        <pc:chgData name="Agarwal, Naina" userId="S::agar7618@stthomas.edu::73dfc8c0-3405-4c17-8bb6-02078404e407" providerId="AD" clId="Web-{781A97B0-797B-2328-47DE-8137C4A2222A}" dt="2022-11-30T20:01:46.932" v="32" actId="20577"/>
        <pc:sldMkLst>
          <pc:docMk/>
          <pc:sldMk cId="3774751415" sldId="278"/>
        </pc:sldMkLst>
        <pc:spChg chg="mod">
          <ac:chgData name="Agarwal, Naina" userId="S::agar7618@stthomas.edu::73dfc8c0-3405-4c17-8bb6-02078404e407" providerId="AD" clId="Web-{781A97B0-797B-2328-47DE-8137C4A2222A}" dt="2022-11-30T20:01:46.932" v="32" actId="20577"/>
          <ac:spMkLst>
            <pc:docMk/>
            <pc:sldMk cId="3774751415" sldId="278"/>
            <ac:spMk id="2" creationId="{015A69D3-7ABE-E384-3B42-62B5B40BC648}"/>
          </ac:spMkLst>
        </pc:spChg>
      </pc:sldChg>
    </pc:docChg>
  </pc:docChgLst>
  <pc:docChgLst>
    <pc:chgData name="Patil, Mahider Reddy" userId="S::pati4135@stthomas.edu::a5e59405-ac36-49c8-ba75-2b7ab7a404b5" providerId="AD" clId="Web-{7F22A9D8-6687-4507-988A-10D25A9C72C6}"/>
    <pc:docChg chg="modSld">
      <pc:chgData name="Patil, Mahider Reddy" userId="S::pati4135@stthomas.edu::a5e59405-ac36-49c8-ba75-2b7ab7a404b5" providerId="AD" clId="Web-{7F22A9D8-6687-4507-988A-10D25A9C72C6}" dt="2022-12-06T17:38:33.232" v="131" actId="20577"/>
      <pc:docMkLst>
        <pc:docMk/>
      </pc:docMkLst>
      <pc:sldChg chg="modSp">
        <pc:chgData name="Patil, Mahider Reddy" userId="S::pati4135@stthomas.edu::a5e59405-ac36-49c8-ba75-2b7ab7a404b5" providerId="AD" clId="Web-{7F22A9D8-6687-4507-988A-10D25A9C72C6}" dt="2022-12-06T17:22:49.237" v="16" actId="20577"/>
        <pc:sldMkLst>
          <pc:docMk/>
          <pc:sldMk cId="395530707" sldId="256"/>
        </pc:sldMkLst>
        <pc:spChg chg="mod">
          <ac:chgData name="Patil, Mahider Reddy" userId="S::pati4135@stthomas.edu::a5e59405-ac36-49c8-ba75-2b7ab7a404b5" providerId="AD" clId="Web-{7F22A9D8-6687-4507-988A-10D25A9C72C6}" dt="2022-12-06T17:22:49.237" v="16" actId="20577"/>
          <ac:spMkLst>
            <pc:docMk/>
            <pc:sldMk cId="395530707" sldId="256"/>
            <ac:spMk id="3" creationId="{E7103690-CCC1-6F52-3209-E511D660D8EB}"/>
          </ac:spMkLst>
        </pc:spChg>
      </pc:sldChg>
      <pc:sldChg chg="modSp">
        <pc:chgData name="Patil, Mahider Reddy" userId="S::pati4135@stthomas.edu::a5e59405-ac36-49c8-ba75-2b7ab7a404b5" providerId="AD" clId="Web-{7F22A9D8-6687-4507-988A-10D25A9C72C6}" dt="2022-12-06T17:38:33.232" v="131" actId="20577"/>
        <pc:sldMkLst>
          <pc:docMk/>
          <pc:sldMk cId="3540159743" sldId="262"/>
        </pc:sldMkLst>
        <pc:spChg chg="mod">
          <ac:chgData name="Patil, Mahider Reddy" userId="S::pati4135@stthomas.edu::a5e59405-ac36-49c8-ba75-2b7ab7a404b5" providerId="AD" clId="Web-{7F22A9D8-6687-4507-988A-10D25A9C72C6}" dt="2022-12-06T17:38:33.232" v="131" actId="20577"/>
          <ac:spMkLst>
            <pc:docMk/>
            <pc:sldMk cId="3540159743" sldId="262"/>
            <ac:spMk id="3" creationId="{71263BE5-F0A0-14CA-ADF4-6B819DCE6A57}"/>
          </ac:spMkLst>
        </pc:spChg>
      </pc:sldChg>
      <pc:sldChg chg="modSp">
        <pc:chgData name="Patil, Mahider Reddy" userId="S::pati4135@stthomas.edu::a5e59405-ac36-49c8-ba75-2b7ab7a404b5" providerId="AD" clId="Web-{7F22A9D8-6687-4507-988A-10D25A9C72C6}" dt="2022-12-06T17:26:05.710" v="69" actId="20577"/>
        <pc:sldMkLst>
          <pc:docMk/>
          <pc:sldMk cId="897533653" sldId="268"/>
        </pc:sldMkLst>
        <pc:spChg chg="mod">
          <ac:chgData name="Patil, Mahider Reddy" userId="S::pati4135@stthomas.edu::a5e59405-ac36-49c8-ba75-2b7ab7a404b5" providerId="AD" clId="Web-{7F22A9D8-6687-4507-988A-10D25A9C72C6}" dt="2022-12-06T17:26:05.710" v="69" actId="20577"/>
          <ac:spMkLst>
            <pc:docMk/>
            <pc:sldMk cId="897533653" sldId="268"/>
            <ac:spMk id="1158" creationId="{A482F0B8-B26A-E53C-A57F-CE5EAD2DDDFD}"/>
          </ac:spMkLst>
        </pc:spChg>
      </pc:sldChg>
    </pc:docChg>
  </pc:docChgLst>
  <pc:docChgLst>
    <pc:chgData name="Patil, Mahider Reddy" userId="S::pati4135@stthomas.edu::a5e59405-ac36-49c8-ba75-2b7ab7a404b5" providerId="AD" clId="Web-{C44FDACB-AD33-49EE-AF7A-2463F46E50DD}"/>
    <pc:docChg chg="modSld">
      <pc:chgData name="Patil, Mahider Reddy" userId="S::pati4135@stthomas.edu::a5e59405-ac36-49c8-ba75-2b7ab7a404b5" providerId="AD" clId="Web-{C44FDACB-AD33-49EE-AF7A-2463F46E50DD}" dt="2022-12-05T19:03:59" v="0"/>
      <pc:docMkLst>
        <pc:docMk/>
      </pc:docMkLst>
      <pc:sldChg chg="addSp delSp modSp">
        <pc:chgData name="Patil, Mahider Reddy" userId="S::pati4135@stthomas.edu::a5e59405-ac36-49c8-ba75-2b7ab7a404b5" providerId="AD" clId="Web-{C44FDACB-AD33-49EE-AF7A-2463F46E50DD}" dt="2022-12-05T19:03:59" v="0"/>
        <pc:sldMkLst>
          <pc:docMk/>
          <pc:sldMk cId="2217575173" sldId="266"/>
        </pc:sldMkLst>
        <pc:spChg chg="add mod">
          <ac:chgData name="Patil, Mahider Reddy" userId="S::pati4135@stthomas.edu::a5e59405-ac36-49c8-ba75-2b7ab7a404b5" providerId="AD" clId="Web-{C44FDACB-AD33-49EE-AF7A-2463F46E50DD}" dt="2022-12-05T19:03:59" v="0"/>
          <ac:spMkLst>
            <pc:docMk/>
            <pc:sldMk cId="2217575173" sldId="266"/>
            <ac:spMk id="9" creationId="{095AB943-6217-E9F5-565E-471985A8EC37}"/>
          </ac:spMkLst>
        </pc:spChg>
        <pc:picChg chg="del">
          <ac:chgData name="Patil, Mahider Reddy" userId="S::pati4135@stthomas.edu::a5e59405-ac36-49c8-ba75-2b7ab7a404b5" providerId="AD" clId="Web-{C44FDACB-AD33-49EE-AF7A-2463F46E50DD}" dt="2022-12-05T19:03:59" v="0"/>
          <ac:picMkLst>
            <pc:docMk/>
            <pc:sldMk cId="2217575173" sldId="266"/>
            <ac:picMk id="5" creationId="{425094DD-0B1E-73DB-326D-1CF821DD35A1}"/>
          </ac:picMkLst>
        </pc:picChg>
      </pc:sldChg>
    </pc:docChg>
  </pc:docChgLst>
  <pc:docChgLst>
    <pc:chgData name="Patil, Mahider Reddy" userId="S::pati4135@stthomas.edu::a5e59405-ac36-49c8-ba75-2b7ab7a404b5" providerId="AD" clId="Web-{69F5F1F3-875E-4F18-ABBB-322FD7EE0A94}"/>
    <pc:docChg chg="modSld">
      <pc:chgData name="Patil, Mahider Reddy" userId="S::pati4135@stthomas.edu::a5e59405-ac36-49c8-ba75-2b7ab7a404b5" providerId="AD" clId="Web-{69F5F1F3-875E-4F18-ABBB-322FD7EE0A94}" dt="2022-12-07T03:06:28.266" v="24" actId="20577"/>
      <pc:docMkLst>
        <pc:docMk/>
      </pc:docMkLst>
      <pc:sldChg chg="modSp">
        <pc:chgData name="Patil, Mahider Reddy" userId="S::pati4135@stthomas.edu::a5e59405-ac36-49c8-ba75-2b7ab7a404b5" providerId="AD" clId="Web-{69F5F1F3-875E-4F18-ABBB-322FD7EE0A94}" dt="2022-12-07T03:05:54.452" v="5" actId="20577"/>
        <pc:sldMkLst>
          <pc:docMk/>
          <pc:sldMk cId="364883909" sldId="284"/>
        </pc:sldMkLst>
        <pc:spChg chg="mod">
          <ac:chgData name="Patil, Mahider Reddy" userId="S::pati4135@stthomas.edu::a5e59405-ac36-49c8-ba75-2b7ab7a404b5" providerId="AD" clId="Web-{69F5F1F3-875E-4F18-ABBB-322FD7EE0A94}" dt="2022-12-07T03:05:54.452" v="5" actId="20577"/>
          <ac:spMkLst>
            <pc:docMk/>
            <pc:sldMk cId="364883909" sldId="284"/>
            <ac:spMk id="3" creationId="{6F93C8A9-0F72-B1FF-074F-45F5ABEBD19A}"/>
          </ac:spMkLst>
        </pc:spChg>
      </pc:sldChg>
      <pc:sldChg chg="modSp">
        <pc:chgData name="Patil, Mahider Reddy" userId="S::pati4135@stthomas.edu::a5e59405-ac36-49c8-ba75-2b7ab7a404b5" providerId="AD" clId="Web-{69F5F1F3-875E-4F18-ABBB-322FD7EE0A94}" dt="2022-12-07T03:06:28.266" v="24" actId="20577"/>
        <pc:sldMkLst>
          <pc:docMk/>
          <pc:sldMk cId="3491650803" sldId="287"/>
        </pc:sldMkLst>
        <pc:spChg chg="mod">
          <ac:chgData name="Patil, Mahider Reddy" userId="S::pati4135@stthomas.edu::a5e59405-ac36-49c8-ba75-2b7ab7a404b5" providerId="AD" clId="Web-{69F5F1F3-875E-4F18-ABBB-322FD7EE0A94}" dt="2022-12-07T03:06:28.266" v="24" actId="20577"/>
          <ac:spMkLst>
            <pc:docMk/>
            <pc:sldMk cId="3491650803" sldId="287"/>
            <ac:spMk id="5" creationId="{EA3BBB08-E678-7208-1AF6-E45153B4828F}"/>
          </ac:spMkLst>
        </pc:spChg>
      </pc:sldChg>
    </pc:docChg>
  </pc:docChgLst>
  <pc:docChgLst>
    <pc:chgData name="Agarwal, Naina" userId="S::agar7618@stthomas.edu::73dfc8c0-3405-4c17-8bb6-02078404e407" providerId="AD" clId="Web-{CFE0E367-D88E-430E-B01A-64B2A4119CA9}"/>
    <pc:docChg chg="modSld">
      <pc:chgData name="Agarwal, Naina" userId="S::agar7618@stthomas.edu::73dfc8c0-3405-4c17-8bb6-02078404e407" providerId="AD" clId="Web-{CFE0E367-D88E-430E-B01A-64B2A4119CA9}" dt="2022-11-30T06:34:59.069" v="7" actId="20577"/>
      <pc:docMkLst>
        <pc:docMk/>
      </pc:docMkLst>
      <pc:sldChg chg="modSp">
        <pc:chgData name="Agarwal, Naina" userId="S::agar7618@stthomas.edu::73dfc8c0-3405-4c17-8bb6-02078404e407" providerId="AD" clId="Web-{CFE0E367-D88E-430E-B01A-64B2A4119CA9}" dt="2022-11-30T06:34:59.069" v="7" actId="20577"/>
        <pc:sldMkLst>
          <pc:docMk/>
          <pc:sldMk cId="395530707" sldId="256"/>
        </pc:sldMkLst>
        <pc:spChg chg="mod">
          <ac:chgData name="Agarwal, Naina" userId="S::agar7618@stthomas.edu::73dfc8c0-3405-4c17-8bb6-02078404e407" providerId="AD" clId="Web-{CFE0E367-D88E-430E-B01A-64B2A4119CA9}" dt="2022-11-30T06:34:59.069" v="7" actId="20577"/>
          <ac:spMkLst>
            <pc:docMk/>
            <pc:sldMk cId="395530707" sldId="256"/>
            <ac:spMk id="2" creationId="{B82635C6-0915-4344-95CB-EA38546B12A0}"/>
          </ac:spMkLst>
        </pc:spChg>
        <pc:spChg chg="mod">
          <ac:chgData name="Agarwal, Naina" userId="S::agar7618@stthomas.edu::73dfc8c0-3405-4c17-8bb6-02078404e407" providerId="AD" clId="Web-{CFE0E367-D88E-430E-B01A-64B2A4119CA9}" dt="2022-11-30T06:29:03.773" v="0" actId="14100"/>
          <ac:spMkLst>
            <pc:docMk/>
            <pc:sldMk cId="395530707" sldId="256"/>
            <ac:spMk id="3" creationId="{E7103690-CCC1-6F52-3209-E511D660D8EB}"/>
          </ac:spMkLst>
        </pc:spChg>
      </pc:sldChg>
    </pc:docChg>
  </pc:docChgLst>
  <pc:docChgLst>
    <pc:chgData name="Patil, Mahider Reddy" userId="S::pati4135@stthomas.edu::a5e59405-ac36-49c8-ba75-2b7ab7a404b5" providerId="AD" clId="Web-{B829E2B2-3B09-407C-8B38-B1DEAF0F6A3D}"/>
    <pc:docChg chg="addSld modSld">
      <pc:chgData name="Patil, Mahider Reddy" userId="S::pati4135@stthomas.edu::a5e59405-ac36-49c8-ba75-2b7ab7a404b5" providerId="AD" clId="Web-{B829E2B2-3B09-407C-8B38-B1DEAF0F6A3D}" dt="2022-12-06T22:53:13.503" v="121" actId="1076"/>
      <pc:docMkLst>
        <pc:docMk/>
      </pc:docMkLst>
      <pc:sldChg chg="addSp delSp modSp">
        <pc:chgData name="Patil, Mahider Reddy" userId="S::pati4135@stthomas.edu::a5e59405-ac36-49c8-ba75-2b7ab7a404b5" providerId="AD" clId="Web-{B829E2B2-3B09-407C-8B38-B1DEAF0F6A3D}" dt="2022-12-06T22:53:13.503" v="121" actId="1076"/>
        <pc:sldMkLst>
          <pc:docMk/>
          <pc:sldMk cId="402588456" sldId="275"/>
        </pc:sldMkLst>
        <pc:spChg chg="add mod">
          <ac:chgData name="Patil, Mahider Reddy" userId="S::pati4135@stthomas.edu::a5e59405-ac36-49c8-ba75-2b7ab7a404b5" providerId="AD" clId="Web-{B829E2B2-3B09-407C-8B38-B1DEAF0F6A3D}" dt="2022-12-06T22:52:03.376" v="111" actId="20577"/>
          <ac:spMkLst>
            <pc:docMk/>
            <pc:sldMk cId="402588456" sldId="275"/>
            <ac:spMk id="5" creationId="{BBE1766A-052B-35BF-81B6-BE345ABFB1DA}"/>
          </ac:spMkLst>
        </pc:spChg>
        <pc:spChg chg="add mod">
          <ac:chgData name="Patil, Mahider Reddy" userId="S::pati4135@stthomas.edu::a5e59405-ac36-49c8-ba75-2b7ab7a404b5" providerId="AD" clId="Web-{B829E2B2-3B09-407C-8B38-B1DEAF0F6A3D}" dt="2022-12-06T22:53:13.503" v="121" actId="1076"/>
          <ac:spMkLst>
            <pc:docMk/>
            <pc:sldMk cId="402588456" sldId="275"/>
            <ac:spMk id="6" creationId="{55DA5030-1A29-78F2-57F6-DE9AAD5CC6CF}"/>
          </ac:spMkLst>
        </pc:spChg>
        <pc:picChg chg="add mod">
          <ac:chgData name="Patil, Mahider Reddy" userId="S::pati4135@stthomas.edu::a5e59405-ac36-49c8-ba75-2b7ab7a404b5" providerId="AD" clId="Web-{B829E2B2-3B09-407C-8B38-B1DEAF0F6A3D}" dt="2022-12-06T22:51:00.031" v="82" actId="14100"/>
          <ac:picMkLst>
            <pc:docMk/>
            <pc:sldMk cId="402588456" sldId="275"/>
            <ac:picMk id="3" creationId="{00294092-2CCD-CDDB-1813-6128DA83C5BA}"/>
          </ac:picMkLst>
        </pc:picChg>
        <pc:picChg chg="del">
          <ac:chgData name="Patil, Mahider Reddy" userId="S::pati4135@stthomas.edu::a5e59405-ac36-49c8-ba75-2b7ab7a404b5" providerId="AD" clId="Web-{B829E2B2-3B09-407C-8B38-B1DEAF0F6A3D}" dt="2022-12-06T22:49:41.451" v="74"/>
          <ac:picMkLst>
            <pc:docMk/>
            <pc:sldMk cId="402588456" sldId="275"/>
            <ac:picMk id="9" creationId="{4F186B68-60D9-2628-0FD2-3C847C7D0389}"/>
          </ac:picMkLst>
        </pc:picChg>
      </pc:sldChg>
      <pc:sldChg chg="delSp">
        <pc:chgData name="Patil, Mahider Reddy" userId="S::pati4135@stthomas.edu::a5e59405-ac36-49c8-ba75-2b7ab7a404b5" providerId="AD" clId="Web-{B829E2B2-3B09-407C-8B38-B1DEAF0F6A3D}" dt="2022-12-06T22:35:08.647" v="42"/>
        <pc:sldMkLst>
          <pc:docMk/>
          <pc:sldMk cId="3136679662" sldId="283"/>
        </pc:sldMkLst>
        <pc:spChg chg="del">
          <ac:chgData name="Patil, Mahider Reddy" userId="S::pati4135@stthomas.edu::a5e59405-ac36-49c8-ba75-2b7ab7a404b5" providerId="AD" clId="Web-{B829E2B2-3B09-407C-8B38-B1DEAF0F6A3D}" dt="2022-12-06T22:35:08.647" v="42"/>
          <ac:spMkLst>
            <pc:docMk/>
            <pc:sldMk cId="3136679662" sldId="283"/>
            <ac:spMk id="13" creationId="{DEBA460C-BABD-0AEF-B417-4A4ACE076887}"/>
          </ac:spMkLst>
        </pc:spChg>
      </pc:sldChg>
      <pc:sldChg chg="addSp modSp new mod setBg">
        <pc:chgData name="Patil, Mahider Reddy" userId="S::pati4135@stthomas.edu::a5e59405-ac36-49c8-ba75-2b7ab7a404b5" providerId="AD" clId="Web-{B829E2B2-3B09-407C-8B38-B1DEAF0F6A3D}" dt="2022-12-06T22:48:33.839" v="73"/>
        <pc:sldMkLst>
          <pc:docMk/>
          <pc:sldMk cId="364883909" sldId="284"/>
        </pc:sldMkLst>
        <pc:spChg chg="mod">
          <ac:chgData name="Patil, Mahider Reddy" userId="S::pati4135@stthomas.edu::a5e59405-ac36-49c8-ba75-2b7ab7a404b5" providerId="AD" clId="Web-{B829E2B2-3B09-407C-8B38-B1DEAF0F6A3D}" dt="2022-12-06T22:48:33.839" v="73"/>
          <ac:spMkLst>
            <pc:docMk/>
            <pc:sldMk cId="364883909" sldId="284"/>
            <ac:spMk id="2" creationId="{54ED0904-15C8-7C9F-DA30-1F1F65EF5BD0}"/>
          </ac:spMkLst>
        </pc:spChg>
        <pc:spChg chg="mod">
          <ac:chgData name="Patil, Mahider Reddy" userId="S::pati4135@stthomas.edu::a5e59405-ac36-49c8-ba75-2b7ab7a404b5" providerId="AD" clId="Web-{B829E2B2-3B09-407C-8B38-B1DEAF0F6A3D}" dt="2022-12-06T22:48:33.839" v="73"/>
          <ac:spMkLst>
            <pc:docMk/>
            <pc:sldMk cId="364883909" sldId="284"/>
            <ac:spMk id="3" creationId="{6F93C8A9-0F72-B1FF-074F-45F5ABEBD19A}"/>
          </ac:spMkLst>
        </pc:spChg>
        <pc:spChg chg="mod">
          <ac:chgData name="Patil, Mahider Reddy" userId="S::pati4135@stthomas.edu::a5e59405-ac36-49c8-ba75-2b7ab7a404b5" providerId="AD" clId="Web-{B829E2B2-3B09-407C-8B38-B1DEAF0F6A3D}" dt="2022-12-06T22:48:33.839" v="73"/>
          <ac:spMkLst>
            <pc:docMk/>
            <pc:sldMk cId="364883909" sldId="284"/>
            <ac:spMk id="4" creationId="{AD2AD1C8-090B-EFA8-CE6E-67A3151D2A6C}"/>
          </ac:spMkLst>
        </pc:spChg>
        <pc:spChg chg="add">
          <ac:chgData name="Patil, Mahider Reddy" userId="S::pati4135@stthomas.edu::a5e59405-ac36-49c8-ba75-2b7ab7a404b5" providerId="AD" clId="Web-{B829E2B2-3B09-407C-8B38-B1DEAF0F6A3D}" dt="2022-12-06T22:48:33.839" v="73"/>
          <ac:spMkLst>
            <pc:docMk/>
            <pc:sldMk cId="364883909" sldId="284"/>
            <ac:spMk id="9" creationId="{3558DB37-9FEE-48A2-8578-ED0401573943}"/>
          </ac:spMkLst>
        </pc:spChg>
        <pc:spChg chg="add">
          <ac:chgData name="Patil, Mahider Reddy" userId="S::pati4135@stthomas.edu::a5e59405-ac36-49c8-ba75-2b7ab7a404b5" providerId="AD" clId="Web-{B829E2B2-3B09-407C-8B38-B1DEAF0F6A3D}" dt="2022-12-06T22:48:33.839" v="73"/>
          <ac:spMkLst>
            <pc:docMk/>
            <pc:sldMk cId="364883909" sldId="284"/>
            <ac:spMk id="11" creationId="{5F7FCCA6-00E2-4F74-A105-0D769872F243}"/>
          </ac:spMkLst>
        </pc:spChg>
        <pc:spChg chg="add">
          <ac:chgData name="Patil, Mahider Reddy" userId="S::pati4135@stthomas.edu::a5e59405-ac36-49c8-ba75-2b7ab7a404b5" providerId="AD" clId="Web-{B829E2B2-3B09-407C-8B38-B1DEAF0F6A3D}" dt="2022-12-06T22:48:33.839" v="73"/>
          <ac:spMkLst>
            <pc:docMk/>
            <pc:sldMk cId="364883909" sldId="284"/>
            <ac:spMk id="13" creationId="{359CEC61-F44B-43B3-B40F-AE38C5AF1D5F}"/>
          </ac:spMkLst>
        </pc:spChg>
      </pc:sldChg>
    </pc:docChg>
  </pc:docChgLst>
  <pc:docChgLst>
    <pc:chgData name="Agarwal, Naina" userId="S::agar7618@stthomas.edu::73dfc8c0-3405-4c17-8bb6-02078404e407" providerId="AD" clId="Web-{1B414D81-A55E-4BA6-A43D-C4E5A4CA39FE}"/>
    <pc:docChg chg="addSld modSld modMainMaster">
      <pc:chgData name="Agarwal, Naina" userId="S::agar7618@stthomas.edu::73dfc8c0-3405-4c17-8bb6-02078404e407" providerId="AD" clId="Web-{1B414D81-A55E-4BA6-A43D-C4E5A4CA39FE}" dt="2022-11-30T02:36:25.565" v="395" actId="20577"/>
      <pc:docMkLst>
        <pc:docMk/>
      </pc:docMkLst>
      <pc:sldChg chg="addSp delSp modSp mod addAnim setClrOvrMap">
        <pc:chgData name="Agarwal, Naina" userId="S::agar7618@stthomas.edu::73dfc8c0-3405-4c17-8bb6-02078404e407" providerId="AD" clId="Web-{1B414D81-A55E-4BA6-A43D-C4E5A4CA39FE}" dt="2022-11-30T02:04:56.788" v="85" actId="20577"/>
        <pc:sldMkLst>
          <pc:docMk/>
          <pc:sldMk cId="395530707" sldId="256"/>
        </pc:sldMkLst>
        <pc:spChg chg="mod">
          <ac:chgData name="Agarwal, Naina" userId="S::agar7618@stthomas.edu::73dfc8c0-3405-4c17-8bb6-02078404e407" providerId="AD" clId="Web-{1B414D81-A55E-4BA6-A43D-C4E5A4CA39FE}" dt="2022-11-30T02:04:50.694" v="84" actId="20577"/>
          <ac:spMkLst>
            <pc:docMk/>
            <pc:sldMk cId="395530707" sldId="256"/>
            <ac:spMk id="2" creationId="{B82635C6-0915-4344-95CB-EA38546B12A0}"/>
          </ac:spMkLst>
        </pc:spChg>
        <pc:spChg chg="mod">
          <ac:chgData name="Agarwal, Naina" userId="S::agar7618@stthomas.edu::73dfc8c0-3405-4c17-8bb6-02078404e407" providerId="AD" clId="Web-{1B414D81-A55E-4BA6-A43D-C4E5A4CA39FE}" dt="2022-11-30T02:04:56.788" v="85" actId="20577"/>
          <ac:spMkLst>
            <pc:docMk/>
            <pc:sldMk cId="395530707" sldId="256"/>
            <ac:spMk id="3" creationId="{E7103690-CCC1-6F52-3209-E511D660D8EB}"/>
          </ac:spMkLst>
        </pc:spChg>
        <pc:spChg chg="add mod">
          <ac:chgData name="Agarwal, Naina" userId="S::agar7618@stthomas.edu::73dfc8c0-3405-4c17-8bb6-02078404e407" providerId="AD" clId="Web-{1B414D81-A55E-4BA6-A43D-C4E5A4CA39FE}" dt="2022-11-30T02:03:22.989" v="74"/>
          <ac:spMkLst>
            <pc:docMk/>
            <pc:sldMk cId="395530707" sldId="256"/>
            <ac:spMk id="4" creationId="{55C9A3AD-F6B0-614D-97CF-52A784E9B3B9}"/>
          </ac:spMkLst>
        </pc:spChg>
        <pc:spChg chg="del">
          <ac:chgData name="Agarwal, Naina" userId="S::agar7618@stthomas.edu::73dfc8c0-3405-4c17-8bb6-02078404e407" providerId="AD" clId="Web-{1B414D81-A55E-4BA6-A43D-C4E5A4CA39FE}" dt="2022-11-30T01:54:54.430" v="9"/>
          <ac:spMkLst>
            <pc:docMk/>
            <pc:sldMk cId="395530707" sldId="256"/>
            <ac:spMk id="15" creationId="{7319A1DD-F557-4EC6-8A8C-F7617B4CD678}"/>
          </ac:spMkLst>
        </pc:spChg>
        <pc:spChg chg="del">
          <ac:chgData name="Agarwal, Naina" userId="S::agar7618@stthomas.edu::73dfc8c0-3405-4c17-8bb6-02078404e407" providerId="AD" clId="Web-{1B414D81-A55E-4BA6-A43D-C4E5A4CA39FE}" dt="2022-11-30T01:54:54.430" v="9"/>
          <ac:spMkLst>
            <pc:docMk/>
            <pc:sldMk cId="395530707" sldId="256"/>
            <ac:spMk id="19" creationId="{C390A367-0330-4E03-9D5F-40308A7975C8}"/>
          </ac:spMkLst>
        </pc:spChg>
        <pc:spChg chg="add del">
          <ac:chgData name="Agarwal, Naina" userId="S::agar7618@stthomas.edu::73dfc8c0-3405-4c17-8bb6-02078404e407" providerId="AD" clId="Web-{1B414D81-A55E-4BA6-A43D-C4E5A4CA39FE}" dt="2022-11-30T02:03:30.442" v="77"/>
          <ac:spMkLst>
            <pc:docMk/>
            <pc:sldMk cId="395530707" sldId="256"/>
            <ac:spMk id="24" creationId="{A9286AD2-18A9-4868-A4E3-7A2097A20810}"/>
          </ac:spMkLst>
        </pc:spChg>
        <pc:spChg chg="add del">
          <ac:chgData name="Agarwal, Naina" userId="S::agar7618@stthomas.edu::73dfc8c0-3405-4c17-8bb6-02078404e407" providerId="AD" clId="Web-{1B414D81-A55E-4BA6-A43D-C4E5A4CA39FE}" dt="2022-11-30T02:03:22.989" v="74"/>
          <ac:spMkLst>
            <pc:docMk/>
            <pc:sldMk cId="395530707" sldId="256"/>
            <ac:spMk id="31" creationId="{A9286AD2-18A9-4868-A4E3-7A2097A20810}"/>
          </ac:spMkLst>
        </pc:spChg>
        <pc:spChg chg="add del">
          <ac:chgData name="Agarwal, Naina" userId="S::agar7618@stthomas.edu::73dfc8c0-3405-4c17-8bb6-02078404e407" providerId="AD" clId="Web-{1B414D81-A55E-4BA6-A43D-C4E5A4CA39FE}" dt="2022-11-30T02:03:30.426" v="76"/>
          <ac:spMkLst>
            <pc:docMk/>
            <pc:sldMk cId="395530707" sldId="256"/>
            <ac:spMk id="35" creationId="{7EE051E9-6C07-4FBB-B4F7-EDF8DDEAA6DA}"/>
          </ac:spMkLst>
        </pc:spChg>
        <pc:spChg chg="add del">
          <ac:chgData name="Agarwal, Naina" userId="S::agar7618@stthomas.edu::73dfc8c0-3405-4c17-8bb6-02078404e407" providerId="AD" clId="Web-{1B414D81-A55E-4BA6-A43D-C4E5A4CA39FE}" dt="2022-11-30T02:03:30.426" v="76"/>
          <ac:spMkLst>
            <pc:docMk/>
            <pc:sldMk cId="395530707" sldId="256"/>
            <ac:spMk id="36" creationId="{E75F8FC7-2268-462F-AFF6-A4A975C3444E}"/>
          </ac:spMkLst>
        </pc:spChg>
        <pc:spChg chg="add">
          <ac:chgData name="Agarwal, Naina" userId="S::agar7618@stthomas.edu::73dfc8c0-3405-4c17-8bb6-02078404e407" providerId="AD" clId="Web-{1B414D81-A55E-4BA6-A43D-C4E5A4CA39FE}" dt="2022-11-30T02:03:30.442" v="77"/>
          <ac:spMkLst>
            <pc:docMk/>
            <pc:sldMk cId="395530707" sldId="256"/>
            <ac:spMk id="39" creationId="{EE362070-691D-44DB-98D4-BC61774B0E61}"/>
          </ac:spMkLst>
        </pc:spChg>
        <pc:spChg chg="add">
          <ac:chgData name="Agarwal, Naina" userId="S::agar7618@stthomas.edu::73dfc8c0-3405-4c17-8bb6-02078404e407" providerId="AD" clId="Web-{1B414D81-A55E-4BA6-A43D-C4E5A4CA39FE}" dt="2022-11-30T02:03:30.442" v="77"/>
          <ac:spMkLst>
            <pc:docMk/>
            <pc:sldMk cId="395530707" sldId="256"/>
            <ac:spMk id="41" creationId="{32DB1480-5B24-4B37-B70E-C74945DD914E}"/>
          </ac:spMkLst>
        </pc:spChg>
        <pc:picChg chg="mod ord">
          <ac:chgData name="Agarwal, Naina" userId="S::agar7618@stthomas.edu::73dfc8c0-3405-4c17-8bb6-02078404e407" providerId="AD" clId="Web-{1B414D81-A55E-4BA6-A43D-C4E5A4CA39FE}" dt="2022-11-30T02:03:30.442" v="77"/>
          <ac:picMkLst>
            <pc:docMk/>
            <pc:sldMk cId="395530707" sldId="256"/>
            <ac:picMk id="5" creationId="{00C544E6-8B46-F92C-3CBE-947D5C30AA5E}"/>
          </ac:picMkLst>
        </pc:picChg>
        <pc:cxnChg chg="del">
          <ac:chgData name="Agarwal, Naina" userId="S::agar7618@stthomas.edu::73dfc8c0-3405-4c17-8bb6-02078404e407" providerId="AD" clId="Web-{1B414D81-A55E-4BA6-A43D-C4E5A4CA39FE}" dt="2022-11-30T01:54:54.430" v="9"/>
          <ac:cxnSpMkLst>
            <pc:docMk/>
            <pc:sldMk cId="395530707" sldId="256"/>
            <ac:cxnSpMk id="17" creationId="{D28A9C89-B313-458F-9C85-515930A51A93}"/>
          </ac:cxnSpMkLst>
        </pc:cxnChg>
        <pc:cxnChg chg="add del">
          <ac:chgData name="Agarwal, Naina" userId="S::agar7618@stthomas.edu::73dfc8c0-3405-4c17-8bb6-02078404e407" providerId="AD" clId="Web-{1B414D81-A55E-4BA6-A43D-C4E5A4CA39FE}" dt="2022-11-30T02:03:30.442" v="77"/>
          <ac:cxnSpMkLst>
            <pc:docMk/>
            <pc:sldMk cId="395530707" sldId="256"/>
            <ac:cxnSpMk id="26" creationId="{E7A7CD63-7EC3-44F3-95D0-595C4019FF24}"/>
          </ac:cxnSpMkLst>
        </pc:cxnChg>
        <pc:cxnChg chg="add del">
          <ac:chgData name="Agarwal, Naina" userId="S::agar7618@stthomas.edu::73dfc8c0-3405-4c17-8bb6-02078404e407" providerId="AD" clId="Web-{1B414D81-A55E-4BA6-A43D-C4E5A4CA39FE}" dt="2022-11-30T02:03:22.989" v="74"/>
          <ac:cxnSpMkLst>
            <pc:docMk/>
            <pc:sldMk cId="395530707" sldId="256"/>
            <ac:cxnSpMk id="33" creationId="{E7A7CD63-7EC3-44F3-95D0-595C4019FF24}"/>
          </ac:cxnSpMkLst>
        </pc:cxnChg>
        <pc:cxnChg chg="add del">
          <ac:chgData name="Agarwal, Naina" userId="S::agar7618@stthomas.edu::73dfc8c0-3405-4c17-8bb6-02078404e407" providerId="AD" clId="Web-{1B414D81-A55E-4BA6-A43D-C4E5A4CA39FE}" dt="2022-11-30T02:03:30.426" v="76"/>
          <ac:cxnSpMkLst>
            <pc:docMk/>
            <pc:sldMk cId="395530707" sldId="256"/>
            <ac:cxnSpMk id="37" creationId="{BEF45B32-FB97-49CC-B778-CA7CF87BEF7A}"/>
          </ac:cxnSpMkLst>
        </pc:cxnChg>
        <pc:cxnChg chg="add">
          <ac:chgData name="Agarwal, Naina" userId="S::agar7618@stthomas.edu::73dfc8c0-3405-4c17-8bb6-02078404e407" providerId="AD" clId="Web-{1B414D81-A55E-4BA6-A43D-C4E5A4CA39FE}" dt="2022-11-30T02:03:30.442" v="77"/>
          <ac:cxnSpMkLst>
            <pc:docMk/>
            <pc:sldMk cId="395530707" sldId="256"/>
            <ac:cxnSpMk id="40" creationId="{5A7EFE9C-DAE7-4ECA-BDB2-34E2534B8AB7}"/>
          </ac:cxnSpMkLst>
        </pc:cxnChg>
      </pc:sldChg>
      <pc:sldChg chg="addSp delSp modSp new mod setBg">
        <pc:chgData name="Agarwal, Naina" userId="S::agar7618@stthomas.edu::73dfc8c0-3405-4c17-8bb6-02078404e407" providerId="AD" clId="Web-{1B414D81-A55E-4BA6-A43D-C4E5A4CA39FE}" dt="2022-11-30T02:27:53.210" v="324" actId="20577"/>
        <pc:sldMkLst>
          <pc:docMk/>
          <pc:sldMk cId="2073616243" sldId="257"/>
        </pc:sldMkLst>
        <pc:spChg chg="mod">
          <ac:chgData name="Agarwal, Naina" userId="S::agar7618@stthomas.edu::73dfc8c0-3405-4c17-8bb6-02078404e407" providerId="AD" clId="Web-{1B414D81-A55E-4BA6-A43D-C4E5A4CA39FE}" dt="2022-11-30T01:58:39.732" v="22"/>
          <ac:spMkLst>
            <pc:docMk/>
            <pc:sldMk cId="2073616243" sldId="257"/>
            <ac:spMk id="2" creationId="{CD5C5E37-63B0-CDEE-12C1-02E175341400}"/>
          </ac:spMkLst>
        </pc:spChg>
        <pc:spChg chg="add del mod">
          <ac:chgData name="Agarwal, Naina" userId="S::agar7618@stthomas.edu::73dfc8c0-3405-4c17-8bb6-02078404e407" providerId="AD" clId="Web-{1B414D81-A55E-4BA6-A43D-C4E5A4CA39FE}" dt="2022-11-30T01:58:39.732" v="22"/>
          <ac:spMkLst>
            <pc:docMk/>
            <pc:sldMk cId="2073616243" sldId="257"/>
            <ac:spMk id="3" creationId="{924FC115-5E4E-B486-A16E-2B2C5F3BEF97}"/>
          </ac:spMkLst>
        </pc:spChg>
        <pc:spChg chg="mod ord">
          <ac:chgData name="Agarwal, Naina" userId="S::agar7618@stthomas.edu::73dfc8c0-3405-4c17-8bb6-02078404e407" providerId="AD" clId="Web-{1B414D81-A55E-4BA6-A43D-C4E5A4CA39FE}" dt="2022-11-30T01:58:39.732" v="22"/>
          <ac:spMkLst>
            <pc:docMk/>
            <pc:sldMk cId="2073616243" sldId="257"/>
            <ac:spMk id="4" creationId="{75A175D0-49E3-F279-6167-7A57AD63D643}"/>
          </ac:spMkLst>
        </pc:spChg>
        <pc:spChg chg="add del">
          <ac:chgData name="Agarwal, Naina" userId="S::agar7618@stthomas.edu::73dfc8c0-3405-4c17-8bb6-02078404e407" providerId="AD" clId="Web-{1B414D81-A55E-4BA6-A43D-C4E5A4CA39FE}" dt="2022-11-30T01:58:39.716" v="21"/>
          <ac:spMkLst>
            <pc:docMk/>
            <pc:sldMk cId="2073616243" sldId="257"/>
            <ac:spMk id="9" creationId="{5E0A8391-2737-4F1C-B27A-C44629DB4D33}"/>
          </ac:spMkLst>
        </pc:spChg>
        <pc:spChg chg="add del">
          <ac:chgData name="Agarwal, Naina" userId="S::agar7618@stthomas.edu::73dfc8c0-3405-4c17-8bb6-02078404e407" providerId="AD" clId="Web-{1B414D81-A55E-4BA6-A43D-C4E5A4CA39FE}" dt="2022-11-30T01:57:49.996" v="17"/>
          <ac:spMkLst>
            <pc:docMk/>
            <pc:sldMk cId="2073616243" sldId="257"/>
            <ac:spMk id="10" creationId="{39B4056F-1959-4627-A683-77F6C0603FCD}"/>
          </ac:spMkLst>
        </pc:spChg>
        <pc:spChg chg="add del">
          <ac:chgData name="Agarwal, Naina" userId="S::agar7618@stthomas.edu::73dfc8c0-3405-4c17-8bb6-02078404e407" providerId="AD" clId="Web-{1B414D81-A55E-4BA6-A43D-C4E5A4CA39FE}" dt="2022-11-30T01:58:39.716" v="21"/>
          <ac:spMkLst>
            <pc:docMk/>
            <pc:sldMk cId="2073616243" sldId="257"/>
            <ac:spMk id="11" creationId="{924FC115-5E4E-B486-A16E-2B2C5F3BEF97}"/>
          </ac:spMkLst>
        </pc:spChg>
        <pc:spChg chg="add del">
          <ac:chgData name="Agarwal, Naina" userId="S::agar7618@stthomas.edu::73dfc8c0-3405-4c17-8bb6-02078404e407" providerId="AD" clId="Web-{1B414D81-A55E-4BA6-A43D-C4E5A4CA39FE}" dt="2022-11-30T01:57:49.996" v="17"/>
          <ac:spMkLst>
            <pc:docMk/>
            <pc:sldMk cId="2073616243" sldId="257"/>
            <ac:spMk id="12" creationId="{D8D7349B-C9FA-4FCE-A1FF-948F460A3A9A}"/>
          </ac:spMkLst>
        </pc:spChg>
        <pc:spChg chg="add del">
          <ac:chgData name="Agarwal, Naina" userId="S::agar7618@stthomas.edu::73dfc8c0-3405-4c17-8bb6-02078404e407" providerId="AD" clId="Web-{1B414D81-A55E-4BA6-A43D-C4E5A4CA39FE}" dt="2022-11-30T01:58:39.716" v="21"/>
          <ac:spMkLst>
            <pc:docMk/>
            <pc:sldMk cId="2073616243" sldId="257"/>
            <ac:spMk id="13" creationId="{ED5EC01C-B438-4398-919E-A345C83EDAC9}"/>
          </ac:spMkLst>
        </pc:spChg>
        <pc:spChg chg="add del">
          <ac:chgData name="Agarwal, Naina" userId="S::agar7618@stthomas.edu::73dfc8c0-3405-4c17-8bb6-02078404e407" providerId="AD" clId="Web-{1B414D81-A55E-4BA6-A43D-C4E5A4CA39FE}" dt="2022-11-30T02:04:17.990" v="83"/>
          <ac:spMkLst>
            <pc:docMk/>
            <pc:sldMk cId="2073616243" sldId="257"/>
            <ac:spMk id="15" creationId="{39B4056F-1959-4627-A683-77F6C0603FCD}"/>
          </ac:spMkLst>
        </pc:spChg>
        <pc:spChg chg="add del">
          <ac:chgData name="Agarwal, Naina" userId="S::agar7618@stthomas.edu::73dfc8c0-3405-4c17-8bb6-02078404e407" providerId="AD" clId="Web-{1B414D81-A55E-4BA6-A43D-C4E5A4CA39FE}" dt="2022-11-30T02:04:17.990" v="83"/>
          <ac:spMkLst>
            <pc:docMk/>
            <pc:sldMk cId="2073616243" sldId="257"/>
            <ac:spMk id="16" creationId="{D8D7349B-C9FA-4FCE-A1FF-948F460A3A9A}"/>
          </ac:spMkLst>
        </pc:spChg>
        <pc:spChg chg="add mod">
          <ac:chgData name="Agarwal, Naina" userId="S::agar7618@stthomas.edu::73dfc8c0-3405-4c17-8bb6-02078404e407" providerId="AD" clId="Web-{1B414D81-A55E-4BA6-A43D-C4E5A4CA39FE}" dt="2022-11-30T02:27:53.210" v="324" actId="20577"/>
          <ac:spMkLst>
            <pc:docMk/>
            <pc:sldMk cId="2073616243" sldId="257"/>
            <ac:spMk id="18" creationId="{924FC115-5E4E-B486-A16E-2B2C5F3BEF97}"/>
          </ac:spMkLst>
        </pc:spChg>
        <pc:spChg chg="add del">
          <ac:chgData name="Agarwal, Naina" userId="S::agar7618@stthomas.edu::73dfc8c0-3405-4c17-8bb6-02078404e407" providerId="AD" clId="Web-{1B414D81-A55E-4BA6-A43D-C4E5A4CA39FE}" dt="2022-11-30T02:27:52.100" v="321"/>
          <ac:spMkLst>
            <pc:docMk/>
            <pc:sldMk cId="2073616243" sldId="257"/>
            <ac:spMk id="23" creationId="{39B4056F-1959-4627-A683-77F6C0603FCD}"/>
          </ac:spMkLst>
        </pc:spChg>
        <pc:spChg chg="add del">
          <ac:chgData name="Agarwal, Naina" userId="S::agar7618@stthomas.edu::73dfc8c0-3405-4c17-8bb6-02078404e407" providerId="AD" clId="Web-{1B414D81-A55E-4BA6-A43D-C4E5A4CA39FE}" dt="2022-11-30T02:27:52.100" v="321"/>
          <ac:spMkLst>
            <pc:docMk/>
            <pc:sldMk cId="2073616243" sldId="257"/>
            <ac:spMk id="25" creationId="{D8D7349B-C9FA-4FCE-A1FF-948F460A3A9A}"/>
          </ac:spMkLst>
        </pc:spChg>
        <pc:spChg chg="add del">
          <ac:chgData name="Agarwal, Naina" userId="S::agar7618@stthomas.edu::73dfc8c0-3405-4c17-8bb6-02078404e407" providerId="AD" clId="Web-{1B414D81-A55E-4BA6-A43D-C4E5A4CA39FE}" dt="2022-11-30T02:27:52.100" v="321"/>
          <ac:spMkLst>
            <pc:docMk/>
            <pc:sldMk cId="2073616243" sldId="257"/>
            <ac:spMk id="32" creationId="{39B4056F-1959-4627-A683-77F6C0603FCD}"/>
          </ac:spMkLst>
        </pc:spChg>
        <pc:spChg chg="add del">
          <ac:chgData name="Agarwal, Naina" userId="S::agar7618@stthomas.edu::73dfc8c0-3405-4c17-8bb6-02078404e407" providerId="AD" clId="Web-{1B414D81-A55E-4BA6-A43D-C4E5A4CA39FE}" dt="2022-11-30T02:27:52.100" v="321"/>
          <ac:spMkLst>
            <pc:docMk/>
            <pc:sldMk cId="2073616243" sldId="257"/>
            <ac:spMk id="34" creationId="{D8D7349B-C9FA-4FCE-A1FF-948F460A3A9A}"/>
          </ac:spMkLst>
        </pc:spChg>
        <pc:graphicFrameChg chg="add del">
          <ac:chgData name="Agarwal, Naina" userId="S::agar7618@stthomas.edu::73dfc8c0-3405-4c17-8bb6-02078404e407" providerId="AD" clId="Web-{1B414D81-A55E-4BA6-A43D-C4E5A4CA39FE}" dt="2022-11-30T01:58:08.543" v="19"/>
          <ac:graphicFrameMkLst>
            <pc:docMk/>
            <pc:sldMk cId="2073616243" sldId="257"/>
            <ac:graphicFrameMk id="7" creationId="{3DC386A6-7671-7830-476F-1A2282303568}"/>
          </ac:graphicFrameMkLst>
        </pc:graphicFrameChg>
        <pc:picChg chg="add mod ord">
          <ac:chgData name="Agarwal, Naina" userId="S::agar7618@stthomas.edu::73dfc8c0-3405-4c17-8bb6-02078404e407" providerId="AD" clId="Web-{1B414D81-A55E-4BA6-A43D-C4E5A4CA39FE}" dt="2022-11-30T02:04:17.990" v="83"/>
          <ac:picMkLst>
            <pc:docMk/>
            <pc:sldMk cId="2073616243" sldId="257"/>
            <ac:picMk id="5" creationId="{344B0F91-4E16-DFBE-1C3B-1C4ECF4ADB4B}"/>
          </ac:picMkLst>
        </pc:picChg>
        <pc:cxnChg chg="add del">
          <ac:chgData name="Agarwal, Naina" userId="S::agar7618@stthomas.edu::73dfc8c0-3405-4c17-8bb6-02078404e407" providerId="AD" clId="Web-{1B414D81-A55E-4BA6-A43D-C4E5A4CA39FE}" dt="2022-11-30T01:57:49.996" v="17"/>
          <ac:cxnSpMkLst>
            <pc:docMk/>
            <pc:sldMk cId="2073616243" sldId="257"/>
            <ac:cxnSpMk id="14" creationId="{55646586-8E5D-4A2B-BDA9-01CE28AC89A1}"/>
          </ac:cxnSpMkLst>
        </pc:cxnChg>
        <pc:cxnChg chg="add del">
          <ac:chgData name="Agarwal, Naina" userId="S::agar7618@stthomas.edu::73dfc8c0-3405-4c17-8bb6-02078404e407" providerId="AD" clId="Web-{1B414D81-A55E-4BA6-A43D-C4E5A4CA39FE}" dt="2022-11-30T02:04:17.990" v="83"/>
          <ac:cxnSpMkLst>
            <pc:docMk/>
            <pc:sldMk cId="2073616243" sldId="257"/>
            <ac:cxnSpMk id="17" creationId="{55646586-8E5D-4A2B-BDA9-01CE28AC89A1}"/>
          </ac:cxnSpMkLst>
        </pc:cxnChg>
        <pc:cxnChg chg="add del">
          <ac:chgData name="Agarwal, Naina" userId="S::agar7618@stthomas.edu::73dfc8c0-3405-4c17-8bb6-02078404e407" providerId="AD" clId="Web-{1B414D81-A55E-4BA6-A43D-C4E5A4CA39FE}" dt="2022-11-30T02:27:52.100" v="321"/>
          <ac:cxnSpMkLst>
            <pc:docMk/>
            <pc:sldMk cId="2073616243" sldId="257"/>
            <ac:cxnSpMk id="27" creationId="{55646586-8E5D-4A2B-BDA9-01CE28AC89A1}"/>
          </ac:cxnSpMkLst>
        </pc:cxnChg>
        <pc:cxnChg chg="add del">
          <ac:chgData name="Agarwal, Naina" userId="S::agar7618@stthomas.edu::73dfc8c0-3405-4c17-8bb6-02078404e407" providerId="AD" clId="Web-{1B414D81-A55E-4BA6-A43D-C4E5A4CA39FE}" dt="2022-11-30T02:27:52.100" v="321"/>
          <ac:cxnSpMkLst>
            <pc:docMk/>
            <pc:sldMk cId="2073616243" sldId="257"/>
            <ac:cxnSpMk id="36" creationId="{55646586-8E5D-4A2B-BDA9-01CE28AC89A1}"/>
          </ac:cxnSpMkLst>
        </pc:cxnChg>
      </pc:sldChg>
      <pc:sldChg chg="addSp delSp modSp new mod setBg">
        <pc:chgData name="Agarwal, Naina" userId="S::agar7618@stthomas.edu::73dfc8c0-3405-4c17-8bb6-02078404e407" providerId="AD" clId="Web-{1B414D81-A55E-4BA6-A43D-C4E5A4CA39FE}" dt="2022-11-30T02:14:19.675" v="174"/>
        <pc:sldMkLst>
          <pc:docMk/>
          <pc:sldMk cId="1778614797" sldId="258"/>
        </pc:sldMkLst>
        <pc:spChg chg="mod">
          <ac:chgData name="Agarwal, Naina" userId="S::agar7618@stthomas.edu::73dfc8c0-3405-4c17-8bb6-02078404e407" providerId="AD" clId="Web-{1B414D81-A55E-4BA6-A43D-C4E5A4CA39FE}" dt="2022-11-30T02:14:19.675" v="174"/>
          <ac:spMkLst>
            <pc:docMk/>
            <pc:sldMk cId="1778614797" sldId="258"/>
            <ac:spMk id="2" creationId="{79A244B9-D705-7364-8A53-CB34F00B6348}"/>
          </ac:spMkLst>
        </pc:spChg>
        <pc:spChg chg="del">
          <ac:chgData name="Agarwal, Naina" userId="S::agar7618@stthomas.edu::73dfc8c0-3405-4c17-8bb6-02078404e407" providerId="AD" clId="Web-{1B414D81-A55E-4BA6-A43D-C4E5A4CA39FE}" dt="2022-11-30T02:08:07.355" v="93"/>
          <ac:spMkLst>
            <pc:docMk/>
            <pc:sldMk cId="1778614797" sldId="258"/>
            <ac:spMk id="3" creationId="{F658DB62-1E3F-BD73-361C-C744C98B0A4E}"/>
          </ac:spMkLst>
        </pc:spChg>
        <pc:spChg chg="mod ord">
          <ac:chgData name="Agarwal, Naina" userId="S::agar7618@stthomas.edu::73dfc8c0-3405-4c17-8bb6-02078404e407" providerId="AD" clId="Web-{1B414D81-A55E-4BA6-A43D-C4E5A4CA39FE}" dt="2022-11-30T02:14:19.675" v="174"/>
          <ac:spMkLst>
            <pc:docMk/>
            <pc:sldMk cId="1778614797" sldId="258"/>
            <ac:spMk id="4" creationId="{CF5B56F4-2247-9D80-49CB-BB9D1971B4EB}"/>
          </ac:spMkLst>
        </pc:spChg>
        <pc:spChg chg="add del mod">
          <ac:chgData name="Agarwal, Naina" userId="S::agar7618@stthomas.edu::73dfc8c0-3405-4c17-8bb6-02078404e407" providerId="AD" clId="Web-{1B414D81-A55E-4BA6-A43D-C4E5A4CA39FE}" dt="2022-11-30T02:11:30.109" v="123"/>
          <ac:spMkLst>
            <pc:docMk/>
            <pc:sldMk cId="1778614797" sldId="258"/>
            <ac:spMk id="210" creationId="{E92841F6-1AAA-5CCC-C1D6-2F384910C888}"/>
          </ac:spMkLst>
        </pc:spChg>
        <pc:spChg chg="add mod">
          <ac:chgData name="Agarwal, Naina" userId="S::agar7618@stthomas.edu::73dfc8c0-3405-4c17-8bb6-02078404e407" providerId="AD" clId="Web-{1B414D81-A55E-4BA6-A43D-C4E5A4CA39FE}" dt="2022-11-30T02:14:19.675" v="174"/>
          <ac:spMkLst>
            <pc:docMk/>
            <pc:sldMk cId="1778614797" sldId="258"/>
            <ac:spMk id="231" creationId="{D59C895C-BB9D-2D9E-0168-4947BC499DCF}"/>
          </ac:spMkLst>
        </pc:spChg>
        <pc:spChg chg="add">
          <ac:chgData name="Agarwal, Naina" userId="S::agar7618@stthomas.edu::73dfc8c0-3405-4c17-8bb6-02078404e407" providerId="AD" clId="Web-{1B414D81-A55E-4BA6-A43D-C4E5A4CA39FE}" dt="2022-11-30T02:14:19.675" v="174"/>
          <ac:spMkLst>
            <pc:docMk/>
            <pc:sldMk cId="1778614797" sldId="258"/>
            <ac:spMk id="236" creationId="{3558DB37-9FEE-48A2-8578-ED0401573943}"/>
          </ac:spMkLst>
        </pc:spChg>
        <pc:spChg chg="add">
          <ac:chgData name="Agarwal, Naina" userId="S::agar7618@stthomas.edu::73dfc8c0-3405-4c17-8bb6-02078404e407" providerId="AD" clId="Web-{1B414D81-A55E-4BA6-A43D-C4E5A4CA39FE}" dt="2022-11-30T02:14:19.675" v="174"/>
          <ac:spMkLst>
            <pc:docMk/>
            <pc:sldMk cId="1778614797" sldId="258"/>
            <ac:spMk id="238" creationId="{5F7FCCA6-00E2-4F74-A105-0D769872F243}"/>
          </ac:spMkLst>
        </pc:spChg>
        <pc:spChg chg="add">
          <ac:chgData name="Agarwal, Naina" userId="S::agar7618@stthomas.edu::73dfc8c0-3405-4c17-8bb6-02078404e407" providerId="AD" clId="Web-{1B414D81-A55E-4BA6-A43D-C4E5A4CA39FE}" dt="2022-11-30T02:14:19.675" v="174"/>
          <ac:spMkLst>
            <pc:docMk/>
            <pc:sldMk cId="1778614797" sldId="258"/>
            <ac:spMk id="240" creationId="{359CEC61-F44B-43B3-B40F-AE38C5AF1D5F}"/>
          </ac:spMkLst>
        </pc:spChg>
        <pc:graphicFrameChg chg="add del mod ord modGraphic">
          <ac:chgData name="Agarwal, Naina" userId="S::agar7618@stthomas.edu::73dfc8c0-3405-4c17-8bb6-02078404e407" providerId="AD" clId="Web-{1B414D81-A55E-4BA6-A43D-C4E5A4CA39FE}" dt="2022-11-30T02:11:01.624" v="122"/>
          <ac:graphicFrameMkLst>
            <pc:docMk/>
            <pc:sldMk cId="1778614797" sldId="258"/>
            <ac:graphicFrameMk id="5" creationId="{4E153815-8BF4-D25E-DBC4-4D2D6B0E5EAB}"/>
          </ac:graphicFrameMkLst>
        </pc:graphicFrameChg>
        <pc:graphicFrameChg chg="add del mod ord modGraphic">
          <ac:chgData name="Agarwal, Naina" userId="S::agar7618@stthomas.edu::73dfc8c0-3405-4c17-8bb6-02078404e407" providerId="AD" clId="Web-{1B414D81-A55E-4BA6-A43D-C4E5A4CA39FE}" dt="2022-11-30T02:11:38.547" v="125"/>
          <ac:graphicFrameMkLst>
            <pc:docMk/>
            <pc:sldMk cId="1778614797" sldId="258"/>
            <ac:graphicFrameMk id="211" creationId="{963FEC20-0D64-9204-7B8D-C45C13A03F29}"/>
          </ac:graphicFrameMkLst>
        </pc:graphicFrameChg>
      </pc:sldChg>
      <pc:sldChg chg="addSp delSp modSp new mod setBg">
        <pc:chgData name="Agarwal, Naina" userId="S::agar7618@stthomas.edu::73dfc8c0-3405-4c17-8bb6-02078404e407" providerId="AD" clId="Web-{1B414D81-A55E-4BA6-A43D-C4E5A4CA39FE}" dt="2022-11-30T02:36:25.565" v="395" actId="20577"/>
        <pc:sldMkLst>
          <pc:docMk/>
          <pc:sldMk cId="2281197814" sldId="259"/>
        </pc:sldMkLst>
        <pc:spChg chg="mod">
          <ac:chgData name="Agarwal, Naina" userId="S::agar7618@stthomas.edu::73dfc8c0-3405-4c17-8bb6-02078404e407" providerId="AD" clId="Web-{1B414D81-A55E-4BA6-A43D-C4E5A4CA39FE}" dt="2022-11-30T02:02:17.472" v="72"/>
          <ac:spMkLst>
            <pc:docMk/>
            <pc:sldMk cId="2281197814" sldId="259"/>
            <ac:spMk id="2" creationId="{229EA18D-2EC7-D36F-622F-2A5B2375462E}"/>
          </ac:spMkLst>
        </pc:spChg>
        <pc:spChg chg="mod">
          <ac:chgData name="Agarwal, Naina" userId="S::agar7618@stthomas.edu::73dfc8c0-3405-4c17-8bb6-02078404e407" providerId="AD" clId="Web-{1B414D81-A55E-4BA6-A43D-C4E5A4CA39FE}" dt="2022-11-30T02:36:25.565" v="395" actId="20577"/>
          <ac:spMkLst>
            <pc:docMk/>
            <pc:sldMk cId="2281197814" sldId="259"/>
            <ac:spMk id="3" creationId="{A107DEFF-B2AD-449A-EECE-E6C853294394}"/>
          </ac:spMkLst>
        </pc:spChg>
        <pc:spChg chg="mod">
          <ac:chgData name="Agarwal, Naina" userId="S::agar7618@stthomas.edu::73dfc8c0-3405-4c17-8bb6-02078404e407" providerId="AD" clId="Web-{1B414D81-A55E-4BA6-A43D-C4E5A4CA39FE}" dt="2022-11-30T02:02:17.472" v="72"/>
          <ac:spMkLst>
            <pc:docMk/>
            <pc:sldMk cId="2281197814" sldId="259"/>
            <ac:spMk id="4" creationId="{1AE21F0C-3651-40EF-A41E-08CB6826AE0E}"/>
          </ac:spMkLst>
        </pc:spChg>
        <pc:spChg chg="add del">
          <ac:chgData name="Agarwal, Naina" userId="S::agar7618@stthomas.edu::73dfc8c0-3405-4c17-8bb6-02078404e407" providerId="AD" clId="Web-{1B414D81-A55E-4BA6-A43D-C4E5A4CA39FE}" dt="2022-11-30T02:03:45.786" v="78"/>
          <ac:spMkLst>
            <pc:docMk/>
            <pc:sldMk cId="2281197814" sldId="259"/>
            <ac:spMk id="9" creationId="{3558DB37-9FEE-48A2-8578-ED0401573943}"/>
          </ac:spMkLst>
        </pc:spChg>
        <pc:spChg chg="add del">
          <ac:chgData name="Agarwal, Naina" userId="S::agar7618@stthomas.edu::73dfc8c0-3405-4c17-8bb6-02078404e407" providerId="AD" clId="Web-{1B414D81-A55E-4BA6-A43D-C4E5A4CA39FE}" dt="2022-11-30T02:03:45.786" v="78"/>
          <ac:spMkLst>
            <pc:docMk/>
            <pc:sldMk cId="2281197814" sldId="259"/>
            <ac:spMk id="11" creationId="{5F7FCCA6-00E2-4F74-A105-0D769872F243}"/>
          </ac:spMkLst>
        </pc:spChg>
        <pc:spChg chg="add del">
          <ac:chgData name="Agarwal, Naina" userId="S::agar7618@stthomas.edu::73dfc8c0-3405-4c17-8bb6-02078404e407" providerId="AD" clId="Web-{1B414D81-A55E-4BA6-A43D-C4E5A4CA39FE}" dt="2022-11-30T02:03:45.786" v="78"/>
          <ac:spMkLst>
            <pc:docMk/>
            <pc:sldMk cId="2281197814" sldId="259"/>
            <ac:spMk id="13" creationId="{359CEC61-F44B-43B3-B40F-AE38C5AF1D5F}"/>
          </ac:spMkLst>
        </pc:spChg>
        <pc:spChg chg="add">
          <ac:chgData name="Agarwal, Naina" userId="S::agar7618@stthomas.edu::73dfc8c0-3405-4c17-8bb6-02078404e407" providerId="AD" clId="Web-{1B414D81-A55E-4BA6-A43D-C4E5A4CA39FE}" dt="2022-11-30T02:03:45.786" v="78"/>
          <ac:spMkLst>
            <pc:docMk/>
            <pc:sldMk cId="2281197814" sldId="259"/>
            <ac:spMk id="18" creationId="{3558DB37-9FEE-48A2-8578-ED0401573943}"/>
          </ac:spMkLst>
        </pc:spChg>
        <pc:spChg chg="add">
          <ac:chgData name="Agarwal, Naina" userId="S::agar7618@stthomas.edu::73dfc8c0-3405-4c17-8bb6-02078404e407" providerId="AD" clId="Web-{1B414D81-A55E-4BA6-A43D-C4E5A4CA39FE}" dt="2022-11-30T02:03:45.786" v="78"/>
          <ac:spMkLst>
            <pc:docMk/>
            <pc:sldMk cId="2281197814" sldId="259"/>
            <ac:spMk id="20" creationId="{5F7FCCA6-00E2-4F74-A105-0D769872F243}"/>
          </ac:spMkLst>
        </pc:spChg>
        <pc:spChg chg="add">
          <ac:chgData name="Agarwal, Naina" userId="S::agar7618@stthomas.edu::73dfc8c0-3405-4c17-8bb6-02078404e407" providerId="AD" clId="Web-{1B414D81-A55E-4BA6-A43D-C4E5A4CA39FE}" dt="2022-11-30T02:03:45.786" v="78"/>
          <ac:spMkLst>
            <pc:docMk/>
            <pc:sldMk cId="2281197814" sldId="259"/>
            <ac:spMk id="22" creationId="{359CEC61-F44B-43B3-B40F-AE38C5AF1D5F}"/>
          </ac:spMkLst>
        </pc:spChg>
      </pc:sldChg>
      <pc:sldChg chg="addSp delSp modSp new">
        <pc:chgData name="Agarwal, Naina" userId="S::agar7618@stthomas.edu::73dfc8c0-3405-4c17-8bb6-02078404e407" providerId="AD" clId="Web-{1B414D81-A55E-4BA6-A43D-C4E5A4CA39FE}" dt="2022-11-30T02:26:35.489" v="316" actId="14100"/>
        <pc:sldMkLst>
          <pc:docMk/>
          <pc:sldMk cId="2419830871" sldId="260"/>
        </pc:sldMkLst>
        <pc:spChg chg="add del mod">
          <ac:chgData name="Agarwal, Naina" userId="S::agar7618@stthomas.edu::73dfc8c0-3405-4c17-8bb6-02078404e407" providerId="AD" clId="Web-{1B414D81-A55E-4BA6-A43D-C4E5A4CA39FE}" dt="2022-11-30T02:16:01.553" v="188" actId="14100"/>
          <ac:spMkLst>
            <pc:docMk/>
            <pc:sldMk cId="2419830871" sldId="260"/>
            <ac:spMk id="2" creationId="{BC66BAFD-2800-0C7E-8037-635D7D5E6FB9}"/>
          </ac:spMkLst>
        </pc:spChg>
        <pc:spChg chg="add del mod">
          <ac:chgData name="Agarwal, Naina" userId="S::agar7618@stthomas.edu::73dfc8c0-3405-4c17-8bb6-02078404e407" providerId="AD" clId="Web-{1B414D81-A55E-4BA6-A43D-C4E5A4CA39FE}" dt="2022-11-30T02:16:43.272" v="189"/>
          <ac:spMkLst>
            <pc:docMk/>
            <pc:sldMk cId="2419830871" sldId="260"/>
            <ac:spMk id="3" creationId="{2C713899-4405-FE66-C8A2-98D088454349}"/>
          </ac:spMkLst>
        </pc:spChg>
        <pc:spChg chg="add del mod">
          <ac:chgData name="Agarwal, Naina" userId="S::agar7618@stthomas.edu::73dfc8c0-3405-4c17-8bb6-02078404e407" providerId="AD" clId="Web-{1B414D81-A55E-4BA6-A43D-C4E5A4CA39FE}" dt="2022-11-30T02:22:40.890" v="250"/>
          <ac:spMkLst>
            <pc:docMk/>
            <pc:sldMk cId="2419830871" sldId="260"/>
            <ac:spMk id="196" creationId="{DE89EF81-9675-87C1-2271-30BDCFB487D1}"/>
          </ac:spMkLst>
        </pc:spChg>
        <pc:spChg chg="add mod">
          <ac:chgData name="Agarwal, Naina" userId="S::agar7618@stthomas.edu::73dfc8c0-3405-4c17-8bb6-02078404e407" providerId="AD" clId="Web-{1B414D81-A55E-4BA6-A43D-C4E5A4CA39FE}" dt="2022-11-30T02:26:29.614" v="315" actId="14100"/>
          <ac:spMkLst>
            <pc:docMk/>
            <pc:sldMk cId="2419830871" sldId="260"/>
            <ac:spMk id="197" creationId="{77945341-8CD3-611F-E984-D60019B260C1}"/>
          </ac:spMkLst>
        </pc:spChg>
        <pc:spChg chg="add mod">
          <ac:chgData name="Agarwal, Naina" userId="S::agar7618@stthomas.edu::73dfc8c0-3405-4c17-8bb6-02078404e407" providerId="AD" clId="Web-{1B414D81-A55E-4BA6-A43D-C4E5A4CA39FE}" dt="2022-11-30T02:26:35.489" v="316" actId="14100"/>
          <ac:spMkLst>
            <pc:docMk/>
            <pc:sldMk cId="2419830871" sldId="260"/>
            <ac:spMk id="198" creationId="{BA3C4BA2-03DF-4DD8-EE7C-5173A3D06D5E}"/>
          </ac:spMkLst>
        </pc:spChg>
        <pc:graphicFrameChg chg="add del mod ord modGraphic">
          <ac:chgData name="Agarwal, Naina" userId="S::agar7618@stthomas.edu::73dfc8c0-3405-4c17-8bb6-02078404e407" providerId="AD" clId="Web-{1B414D81-A55E-4BA6-A43D-C4E5A4CA39FE}" dt="2022-11-30T02:21:03.075" v="216"/>
          <ac:graphicFrameMkLst>
            <pc:docMk/>
            <pc:sldMk cId="2419830871" sldId="260"/>
            <ac:graphicFrameMk id="5" creationId="{39832129-AAAE-747D-D8A8-199B7EE4D541}"/>
          </ac:graphicFrameMkLst>
        </pc:graphicFrameChg>
      </pc:sldChg>
      <pc:sldChg chg="addSp delSp modSp new mod setBg">
        <pc:chgData name="Agarwal, Naina" userId="S::agar7618@stthomas.edu::73dfc8c0-3405-4c17-8bb6-02078404e407" providerId="AD" clId="Web-{1B414D81-A55E-4BA6-A43D-C4E5A4CA39FE}" dt="2022-11-30T02:34:54.922" v="383" actId="1076"/>
        <pc:sldMkLst>
          <pc:docMk/>
          <pc:sldMk cId="404328126" sldId="261"/>
        </pc:sldMkLst>
        <pc:spChg chg="mod">
          <ac:chgData name="Agarwal, Naina" userId="S::agar7618@stthomas.edu::73dfc8c0-3405-4c17-8bb6-02078404e407" providerId="AD" clId="Web-{1B414D81-A55E-4BA6-A43D-C4E5A4CA39FE}" dt="2022-11-30T02:31:06.105" v="331"/>
          <ac:spMkLst>
            <pc:docMk/>
            <pc:sldMk cId="404328126" sldId="261"/>
            <ac:spMk id="2" creationId="{8DED751E-69EA-AF82-0B3D-EF9BA43A59DD}"/>
          </ac:spMkLst>
        </pc:spChg>
        <pc:spChg chg="del">
          <ac:chgData name="Agarwal, Naina" userId="S::agar7618@stthomas.edu::73dfc8c0-3405-4c17-8bb6-02078404e407" providerId="AD" clId="Web-{1B414D81-A55E-4BA6-A43D-C4E5A4CA39FE}" dt="2022-11-30T02:30:45.557" v="330"/>
          <ac:spMkLst>
            <pc:docMk/>
            <pc:sldMk cId="404328126" sldId="261"/>
            <ac:spMk id="3" creationId="{B36F1A72-3769-8217-039E-DD62674905A8}"/>
          </ac:spMkLst>
        </pc:spChg>
        <pc:spChg chg="mod">
          <ac:chgData name="Agarwal, Naina" userId="S::agar7618@stthomas.edu::73dfc8c0-3405-4c17-8bb6-02078404e407" providerId="AD" clId="Web-{1B414D81-A55E-4BA6-A43D-C4E5A4CA39FE}" dt="2022-11-30T02:31:06.105" v="331"/>
          <ac:spMkLst>
            <pc:docMk/>
            <pc:sldMk cId="404328126" sldId="261"/>
            <ac:spMk id="4" creationId="{5D957653-2DC7-CE15-7FCB-5A99B786AFEE}"/>
          </ac:spMkLst>
        </pc:spChg>
        <pc:spChg chg="add mod">
          <ac:chgData name="Agarwal, Naina" userId="S::agar7618@stthomas.edu::73dfc8c0-3405-4c17-8bb6-02078404e407" providerId="AD" clId="Web-{1B414D81-A55E-4BA6-A43D-C4E5A4CA39FE}" dt="2022-11-30T02:34:54.922" v="383" actId="1076"/>
          <ac:spMkLst>
            <pc:docMk/>
            <pc:sldMk cId="404328126" sldId="261"/>
            <ac:spMk id="6" creationId="{29D88D34-9C4A-5998-466D-CCB56E46DA28}"/>
          </ac:spMkLst>
        </pc:spChg>
        <pc:spChg chg="add mod">
          <ac:chgData name="Agarwal, Naina" userId="S::agar7618@stthomas.edu::73dfc8c0-3405-4c17-8bb6-02078404e407" providerId="AD" clId="Web-{1B414D81-A55E-4BA6-A43D-C4E5A4CA39FE}" dt="2022-11-30T02:34:00.812" v="373" actId="20577"/>
          <ac:spMkLst>
            <pc:docMk/>
            <pc:sldMk cId="404328126" sldId="261"/>
            <ac:spMk id="9" creationId="{E88ED282-9358-1B7C-405B-BEA3692A0C0B}"/>
          </ac:spMkLst>
        </pc:spChg>
        <pc:spChg chg="add">
          <ac:chgData name="Agarwal, Naina" userId="S::agar7618@stthomas.edu::73dfc8c0-3405-4c17-8bb6-02078404e407" providerId="AD" clId="Web-{1B414D81-A55E-4BA6-A43D-C4E5A4CA39FE}" dt="2022-11-30T02:31:06.105" v="331"/>
          <ac:spMkLst>
            <pc:docMk/>
            <pc:sldMk cId="404328126" sldId="261"/>
            <ac:spMk id="12" creationId="{F64BBAA4-C62B-4146-B49F-FE4CC4655EE0}"/>
          </ac:spMkLst>
        </pc:spChg>
        <pc:spChg chg="add">
          <ac:chgData name="Agarwal, Naina" userId="S::agar7618@stthomas.edu::73dfc8c0-3405-4c17-8bb6-02078404e407" providerId="AD" clId="Web-{1B414D81-A55E-4BA6-A43D-C4E5A4CA39FE}" dt="2022-11-30T02:31:06.105" v="331"/>
          <ac:spMkLst>
            <pc:docMk/>
            <pc:sldMk cId="404328126" sldId="261"/>
            <ac:spMk id="16" creationId="{6BF36B24-6632-4516-9692-731462896C1F}"/>
          </ac:spMkLst>
        </pc:spChg>
        <pc:picChg chg="add mod ord">
          <ac:chgData name="Agarwal, Naina" userId="S::agar7618@stthomas.edu::73dfc8c0-3405-4c17-8bb6-02078404e407" providerId="AD" clId="Web-{1B414D81-A55E-4BA6-A43D-C4E5A4CA39FE}" dt="2022-11-30T02:31:06.105" v="331"/>
          <ac:picMkLst>
            <pc:docMk/>
            <pc:sldMk cId="404328126" sldId="261"/>
            <ac:picMk id="5" creationId="{430AE403-235B-1E7B-6580-52D7F79D8446}"/>
          </ac:picMkLst>
        </pc:picChg>
        <pc:cxnChg chg="add">
          <ac:chgData name="Agarwal, Naina" userId="S::agar7618@stthomas.edu::73dfc8c0-3405-4c17-8bb6-02078404e407" providerId="AD" clId="Web-{1B414D81-A55E-4BA6-A43D-C4E5A4CA39FE}" dt="2022-11-30T02:31:06.105" v="331"/>
          <ac:cxnSpMkLst>
            <pc:docMk/>
            <pc:sldMk cId="404328126" sldId="261"/>
            <ac:cxnSpMk id="14" creationId="{EEB57AA8-F021-480C-A9E2-F89913313611}"/>
          </ac:cxnSpMkLst>
        </pc:cxnChg>
      </pc:sldChg>
      <pc:sldMasterChg chg="mod modSldLayout">
        <pc:chgData name="Agarwal, Naina" userId="S::agar7618@stthomas.edu::73dfc8c0-3405-4c17-8bb6-02078404e407" providerId="AD" clId="Web-{1B414D81-A55E-4BA6-A43D-C4E5A4CA39FE}" dt="2022-11-30T01:51:39.800" v="1"/>
        <pc:sldMasterMkLst>
          <pc:docMk/>
          <pc:sldMasterMk cId="1683139753" sldId="2147483712"/>
        </pc:sldMasterMkLst>
        <pc:sldLayoutChg chg="mod">
          <pc:chgData name="Agarwal, Naina" userId="S::agar7618@stthomas.edu::73dfc8c0-3405-4c17-8bb6-02078404e407" providerId="AD" clId="Web-{1B414D81-A55E-4BA6-A43D-C4E5A4CA39FE}" dt="2022-11-30T01:51:39.800" v="1"/>
          <pc:sldLayoutMkLst>
            <pc:docMk/>
            <pc:sldMasterMk cId="1683139753" sldId="2147483712"/>
            <pc:sldLayoutMk cId="1430591230" sldId="2147483701"/>
          </pc:sldLayoutMkLst>
        </pc:sldLayoutChg>
        <pc:sldLayoutChg chg="mod">
          <pc:chgData name="Agarwal, Naina" userId="S::agar7618@stthomas.edu::73dfc8c0-3405-4c17-8bb6-02078404e407" providerId="AD" clId="Web-{1B414D81-A55E-4BA6-A43D-C4E5A4CA39FE}" dt="2022-11-30T01:51:39.800" v="1"/>
          <pc:sldLayoutMkLst>
            <pc:docMk/>
            <pc:sldMasterMk cId="1683139753" sldId="2147483712"/>
            <pc:sldLayoutMk cId="2222523172" sldId="2147483702"/>
          </pc:sldLayoutMkLst>
        </pc:sldLayoutChg>
        <pc:sldLayoutChg chg="mod">
          <pc:chgData name="Agarwal, Naina" userId="S::agar7618@stthomas.edu::73dfc8c0-3405-4c17-8bb6-02078404e407" providerId="AD" clId="Web-{1B414D81-A55E-4BA6-A43D-C4E5A4CA39FE}" dt="2022-11-30T01:51:39.800" v="1"/>
          <pc:sldLayoutMkLst>
            <pc:docMk/>
            <pc:sldMasterMk cId="1683139753" sldId="2147483712"/>
            <pc:sldLayoutMk cId="2692419668" sldId="2147483703"/>
          </pc:sldLayoutMkLst>
        </pc:sldLayoutChg>
        <pc:sldLayoutChg chg="mod">
          <pc:chgData name="Agarwal, Naina" userId="S::agar7618@stthomas.edu::73dfc8c0-3405-4c17-8bb6-02078404e407" providerId="AD" clId="Web-{1B414D81-A55E-4BA6-A43D-C4E5A4CA39FE}" dt="2022-11-30T01:51:39.800" v="1"/>
          <pc:sldLayoutMkLst>
            <pc:docMk/>
            <pc:sldMasterMk cId="1683139753" sldId="2147483712"/>
            <pc:sldLayoutMk cId="1564857527" sldId="2147483704"/>
          </pc:sldLayoutMkLst>
        </pc:sldLayoutChg>
        <pc:sldLayoutChg chg="mod">
          <pc:chgData name="Agarwal, Naina" userId="S::agar7618@stthomas.edu::73dfc8c0-3405-4c17-8bb6-02078404e407" providerId="AD" clId="Web-{1B414D81-A55E-4BA6-A43D-C4E5A4CA39FE}" dt="2022-11-30T01:51:39.800" v="1"/>
          <pc:sldLayoutMkLst>
            <pc:docMk/>
            <pc:sldMasterMk cId="1683139753" sldId="2147483712"/>
            <pc:sldLayoutMk cId="203322609" sldId="2147483705"/>
          </pc:sldLayoutMkLst>
        </pc:sldLayoutChg>
        <pc:sldLayoutChg chg="mod">
          <pc:chgData name="Agarwal, Naina" userId="S::agar7618@stthomas.edu::73dfc8c0-3405-4c17-8bb6-02078404e407" providerId="AD" clId="Web-{1B414D81-A55E-4BA6-A43D-C4E5A4CA39FE}" dt="2022-11-30T01:51:39.800" v="1"/>
          <pc:sldLayoutMkLst>
            <pc:docMk/>
            <pc:sldMasterMk cId="1683139753" sldId="2147483712"/>
            <pc:sldLayoutMk cId="3425317923" sldId="2147483706"/>
          </pc:sldLayoutMkLst>
        </pc:sldLayoutChg>
        <pc:sldLayoutChg chg="mod">
          <pc:chgData name="Agarwal, Naina" userId="S::agar7618@stthomas.edu::73dfc8c0-3405-4c17-8bb6-02078404e407" providerId="AD" clId="Web-{1B414D81-A55E-4BA6-A43D-C4E5A4CA39FE}" dt="2022-11-30T01:51:39.800" v="1"/>
          <pc:sldLayoutMkLst>
            <pc:docMk/>
            <pc:sldMasterMk cId="1683139753" sldId="2147483712"/>
            <pc:sldLayoutMk cId="1683322068" sldId="2147483707"/>
          </pc:sldLayoutMkLst>
        </pc:sldLayoutChg>
        <pc:sldLayoutChg chg="mod">
          <pc:chgData name="Agarwal, Naina" userId="S::agar7618@stthomas.edu::73dfc8c0-3405-4c17-8bb6-02078404e407" providerId="AD" clId="Web-{1B414D81-A55E-4BA6-A43D-C4E5A4CA39FE}" dt="2022-11-30T01:51:39.800" v="1"/>
          <pc:sldLayoutMkLst>
            <pc:docMk/>
            <pc:sldMasterMk cId="1683139753" sldId="2147483712"/>
            <pc:sldLayoutMk cId="879175902" sldId="2147483708"/>
          </pc:sldLayoutMkLst>
        </pc:sldLayoutChg>
        <pc:sldLayoutChg chg="mod">
          <pc:chgData name="Agarwal, Naina" userId="S::agar7618@stthomas.edu::73dfc8c0-3405-4c17-8bb6-02078404e407" providerId="AD" clId="Web-{1B414D81-A55E-4BA6-A43D-C4E5A4CA39FE}" dt="2022-11-30T01:51:39.800" v="1"/>
          <pc:sldLayoutMkLst>
            <pc:docMk/>
            <pc:sldMasterMk cId="1683139753" sldId="2147483712"/>
            <pc:sldLayoutMk cId="1243206062" sldId="2147483709"/>
          </pc:sldLayoutMkLst>
        </pc:sldLayoutChg>
        <pc:sldLayoutChg chg="mod">
          <pc:chgData name="Agarwal, Naina" userId="S::agar7618@stthomas.edu::73dfc8c0-3405-4c17-8bb6-02078404e407" providerId="AD" clId="Web-{1B414D81-A55E-4BA6-A43D-C4E5A4CA39FE}" dt="2022-11-30T01:51:39.800" v="1"/>
          <pc:sldLayoutMkLst>
            <pc:docMk/>
            <pc:sldMasterMk cId="1683139753" sldId="2147483712"/>
            <pc:sldLayoutMk cId="4004077980" sldId="2147483710"/>
          </pc:sldLayoutMkLst>
        </pc:sldLayoutChg>
        <pc:sldLayoutChg chg="mod">
          <pc:chgData name="Agarwal, Naina" userId="S::agar7618@stthomas.edu::73dfc8c0-3405-4c17-8bb6-02078404e407" providerId="AD" clId="Web-{1B414D81-A55E-4BA6-A43D-C4E5A4CA39FE}" dt="2022-11-30T01:51:39.800" v="1"/>
          <pc:sldLayoutMkLst>
            <pc:docMk/>
            <pc:sldMasterMk cId="1683139753" sldId="2147483712"/>
            <pc:sldLayoutMk cId="89603253" sldId="2147483711"/>
          </pc:sldLayoutMkLst>
        </pc:sldLayoutChg>
      </pc:sldMasterChg>
    </pc:docChg>
  </pc:docChgLst>
  <pc:docChgLst>
    <pc:chgData name="Guindo, Djeneba-Nafi" userId="S::guin9440@stthomas.edu::a26eadc7-c8da-4993-b25f-4cc344e5d72e" providerId="AD" clId="Web-{83DF8DF4-EE79-4396-BC93-91D609E04C5B}"/>
    <pc:docChg chg="modSld">
      <pc:chgData name="Guindo, Djeneba-Nafi" userId="S::guin9440@stthomas.edu::a26eadc7-c8da-4993-b25f-4cc344e5d72e" providerId="AD" clId="Web-{83DF8DF4-EE79-4396-BC93-91D609E04C5B}" dt="2022-12-05T23:11:17.928" v="0" actId="1076"/>
      <pc:docMkLst>
        <pc:docMk/>
      </pc:docMkLst>
      <pc:sldChg chg="modSp">
        <pc:chgData name="Guindo, Djeneba-Nafi" userId="S::guin9440@stthomas.edu::a26eadc7-c8da-4993-b25f-4cc344e5d72e" providerId="AD" clId="Web-{83DF8DF4-EE79-4396-BC93-91D609E04C5B}" dt="2022-12-05T23:11:17.928" v="0" actId="1076"/>
        <pc:sldMkLst>
          <pc:docMk/>
          <pc:sldMk cId="4201220147" sldId="281"/>
        </pc:sldMkLst>
        <pc:picChg chg="mod">
          <ac:chgData name="Guindo, Djeneba-Nafi" userId="S::guin9440@stthomas.edu::a26eadc7-c8da-4993-b25f-4cc344e5d72e" providerId="AD" clId="Web-{83DF8DF4-EE79-4396-BC93-91D609E04C5B}" dt="2022-12-05T23:11:17.928" v="0" actId="1076"/>
          <ac:picMkLst>
            <pc:docMk/>
            <pc:sldMk cId="4201220147" sldId="281"/>
            <ac:picMk id="11" creationId="{06F72C36-38B4-30E3-4ACC-53EE9A5C4602}"/>
          </ac:picMkLst>
        </pc:picChg>
      </pc:sldChg>
    </pc:docChg>
  </pc:docChgLst>
  <pc:docChgLst>
    <pc:chgData name="Agarwal, Naina" userId="S::agar7618@stthomas.edu::73dfc8c0-3405-4c17-8bb6-02078404e407" providerId="AD" clId="Web-{05AE0936-1BB2-4D18-B96E-5BA507105736}"/>
    <pc:docChg chg="addSld delSld modSld">
      <pc:chgData name="Agarwal, Naina" userId="S::agar7618@stthomas.edu::73dfc8c0-3405-4c17-8bb6-02078404e407" providerId="AD" clId="Web-{05AE0936-1BB2-4D18-B96E-5BA507105736}" dt="2022-12-07T03:00:53.132" v="399" actId="20577"/>
      <pc:docMkLst>
        <pc:docMk/>
      </pc:docMkLst>
      <pc:sldChg chg="modSp">
        <pc:chgData name="Agarwal, Naina" userId="S::agar7618@stthomas.edu::73dfc8c0-3405-4c17-8bb6-02078404e407" providerId="AD" clId="Web-{05AE0936-1BB2-4D18-B96E-5BA507105736}" dt="2022-12-07T02:51:47.896" v="325" actId="20577"/>
        <pc:sldMkLst>
          <pc:docMk/>
          <pc:sldMk cId="2281197814" sldId="259"/>
        </pc:sldMkLst>
        <pc:spChg chg="mod">
          <ac:chgData name="Agarwal, Naina" userId="S::agar7618@stthomas.edu::73dfc8c0-3405-4c17-8bb6-02078404e407" providerId="AD" clId="Web-{05AE0936-1BB2-4D18-B96E-5BA507105736}" dt="2022-12-07T02:51:47.896" v="325" actId="20577"/>
          <ac:spMkLst>
            <pc:docMk/>
            <pc:sldMk cId="2281197814" sldId="259"/>
            <ac:spMk id="3" creationId="{A107DEFF-B2AD-449A-EECE-E6C853294394}"/>
          </ac:spMkLst>
        </pc:spChg>
      </pc:sldChg>
      <pc:sldChg chg="modSp">
        <pc:chgData name="Agarwal, Naina" userId="S::agar7618@stthomas.edu::73dfc8c0-3405-4c17-8bb6-02078404e407" providerId="AD" clId="Web-{05AE0936-1BB2-4D18-B96E-5BA507105736}" dt="2022-12-07T02:35:31.855" v="13" actId="20577"/>
        <pc:sldMkLst>
          <pc:docMk/>
          <pc:sldMk cId="404328126" sldId="261"/>
        </pc:sldMkLst>
        <pc:spChg chg="mod">
          <ac:chgData name="Agarwal, Naina" userId="S::agar7618@stthomas.edu::73dfc8c0-3405-4c17-8bb6-02078404e407" providerId="AD" clId="Web-{05AE0936-1BB2-4D18-B96E-5BA507105736}" dt="2022-12-07T02:35:31.855" v="13" actId="20577"/>
          <ac:spMkLst>
            <pc:docMk/>
            <pc:sldMk cId="404328126" sldId="261"/>
            <ac:spMk id="3" creationId="{BF08DED4-218B-E3B3-0F83-3ED72C4D4A26}"/>
          </ac:spMkLst>
        </pc:spChg>
      </pc:sldChg>
      <pc:sldChg chg="modSp">
        <pc:chgData name="Agarwal, Naina" userId="S::agar7618@stthomas.edu::73dfc8c0-3405-4c17-8bb6-02078404e407" providerId="AD" clId="Web-{05AE0936-1BB2-4D18-B96E-5BA507105736}" dt="2022-12-07T02:41:08.472" v="152" actId="14100"/>
        <pc:sldMkLst>
          <pc:docMk/>
          <pc:sldMk cId="2217575173" sldId="266"/>
        </pc:sldMkLst>
        <pc:picChg chg="mod">
          <ac:chgData name="Agarwal, Naina" userId="S::agar7618@stthomas.edu::73dfc8c0-3405-4c17-8bb6-02078404e407" providerId="AD" clId="Web-{05AE0936-1BB2-4D18-B96E-5BA507105736}" dt="2022-12-07T02:41:05.472" v="151" actId="14100"/>
          <ac:picMkLst>
            <pc:docMk/>
            <pc:sldMk cId="2217575173" sldId="266"/>
            <ac:picMk id="3" creationId="{F9586B35-3BBD-1620-27E7-097BE3EA4937}"/>
          </ac:picMkLst>
        </pc:picChg>
        <pc:picChg chg="mod">
          <ac:chgData name="Agarwal, Naina" userId="S::agar7618@stthomas.edu::73dfc8c0-3405-4c17-8bb6-02078404e407" providerId="AD" clId="Web-{05AE0936-1BB2-4D18-B96E-5BA507105736}" dt="2022-12-07T02:41:08.472" v="152" actId="14100"/>
          <ac:picMkLst>
            <pc:docMk/>
            <pc:sldMk cId="2217575173" sldId="266"/>
            <ac:picMk id="5" creationId="{1BDCDD6E-3778-3D9F-2801-E6877A6175DB}"/>
          </ac:picMkLst>
        </pc:picChg>
      </pc:sldChg>
      <pc:sldChg chg="modSp">
        <pc:chgData name="Agarwal, Naina" userId="S::agar7618@stthomas.edu::73dfc8c0-3405-4c17-8bb6-02078404e407" providerId="AD" clId="Web-{05AE0936-1BB2-4D18-B96E-5BA507105736}" dt="2022-12-07T02:50:31.816" v="319" actId="20577"/>
        <pc:sldMkLst>
          <pc:docMk/>
          <pc:sldMk cId="799951899" sldId="267"/>
        </pc:sldMkLst>
        <pc:spChg chg="mod">
          <ac:chgData name="Agarwal, Naina" userId="S::agar7618@stthomas.edu::73dfc8c0-3405-4c17-8bb6-02078404e407" providerId="AD" clId="Web-{05AE0936-1BB2-4D18-B96E-5BA507105736}" dt="2022-12-07T02:50:31.816" v="319" actId="20577"/>
          <ac:spMkLst>
            <pc:docMk/>
            <pc:sldMk cId="799951899" sldId="267"/>
            <ac:spMk id="2" creationId="{B3D7750C-2F73-7946-0AC0-5281974C99EE}"/>
          </ac:spMkLst>
        </pc:spChg>
      </pc:sldChg>
      <pc:sldChg chg="modSp">
        <pc:chgData name="Agarwal, Naina" userId="S::agar7618@stthomas.edu::73dfc8c0-3405-4c17-8bb6-02078404e407" providerId="AD" clId="Web-{05AE0936-1BB2-4D18-B96E-5BA507105736}" dt="2022-12-07T02:40:45.581" v="150" actId="20577"/>
        <pc:sldMkLst>
          <pc:docMk/>
          <pc:sldMk cId="3488036424" sldId="282"/>
        </pc:sldMkLst>
        <pc:spChg chg="mod">
          <ac:chgData name="Agarwal, Naina" userId="S::agar7618@stthomas.edu::73dfc8c0-3405-4c17-8bb6-02078404e407" providerId="AD" clId="Web-{05AE0936-1BB2-4D18-B96E-5BA507105736}" dt="2022-12-07T02:40:40.847" v="147" actId="20577"/>
          <ac:spMkLst>
            <pc:docMk/>
            <pc:sldMk cId="3488036424" sldId="282"/>
            <ac:spMk id="5" creationId="{3035FA5E-8E84-7252-01A0-D61A03999C89}"/>
          </ac:spMkLst>
        </pc:spChg>
        <pc:spChg chg="mod">
          <ac:chgData name="Agarwal, Naina" userId="S::agar7618@stthomas.edu::73dfc8c0-3405-4c17-8bb6-02078404e407" providerId="AD" clId="Web-{05AE0936-1BB2-4D18-B96E-5BA507105736}" dt="2022-12-07T02:40:45.581" v="150" actId="20577"/>
          <ac:spMkLst>
            <pc:docMk/>
            <pc:sldMk cId="3488036424" sldId="282"/>
            <ac:spMk id="6" creationId="{3B76082C-ED59-70B1-78CD-07FC732BE5D8}"/>
          </ac:spMkLst>
        </pc:spChg>
      </pc:sldChg>
      <pc:sldChg chg="addSp delSp modSp">
        <pc:chgData name="Agarwal, Naina" userId="S::agar7618@stthomas.edu::73dfc8c0-3405-4c17-8bb6-02078404e407" providerId="AD" clId="Web-{05AE0936-1BB2-4D18-B96E-5BA507105736}" dt="2022-12-07T02:43:34.711" v="205" actId="1076"/>
        <pc:sldMkLst>
          <pc:docMk/>
          <pc:sldMk cId="3136679662" sldId="283"/>
        </pc:sldMkLst>
        <pc:spChg chg="add del mod">
          <ac:chgData name="Agarwal, Naina" userId="S::agar7618@stthomas.edu::73dfc8c0-3405-4c17-8bb6-02078404e407" providerId="AD" clId="Web-{05AE0936-1BB2-4D18-B96E-5BA507105736}" dt="2022-12-07T02:41:56.177" v="158"/>
          <ac:spMkLst>
            <pc:docMk/>
            <pc:sldMk cId="3136679662" sldId="283"/>
            <ac:spMk id="3" creationId="{158DCAF0-9D32-1E03-937E-9830770A6082}"/>
          </ac:spMkLst>
        </pc:spChg>
        <pc:spChg chg="add mod">
          <ac:chgData name="Agarwal, Naina" userId="S::agar7618@stthomas.edu::73dfc8c0-3405-4c17-8bb6-02078404e407" providerId="AD" clId="Web-{05AE0936-1BB2-4D18-B96E-5BA507105736}" dt="2022-12-07T02:42:09.177" v="160"/>
          <ac:spMkLst>
            <pc:docMk/>
            <pc:sldMk cId="3136679662" sldId="283"/>
            <ac:spMk id="6" creationId="{78A995BA-BEA9-E218-B1A5-5A61203F437E}"/>
          </ac:spMkLst>
        </pc:spChg>
        <pc:spChg chg="add mod">
          <ac:chgData name="Agarwal, Naina" userId="S::agar7618@stthomas.edu::73dfc8c0-3405-4c17-8bb6-02078404e407" providerId="AD" clId="Web-{05AE0936-1BB2-4D18-B96E-5BA507105736}" dt="2022-12-07T02:43:34.711" v="205" actId="1076"/>
          <ac:spMkLst>
            <pc:docMk/>
            <pc:sldMk cId="3136679662" sldId="283"/>
            <ac:spMk id="13" creationId="{E5A858A9-9E99-E5A9-11CA-B77D34A73D63}"/>
          </ac:spMkLst>
        </pc:spChg>
      </pc:sldChg>
      <pc:sldChg chg="modSp">
        <pc:chgData name="Agarwal, Naina" userId="S::agar7618@stthomas.edu::73dfc8c0-3405-4c17-8bb6-02078404e407" providerId="AD" clId="Web-{05AE0936-1BB2-4D18-B96E-5BA507105736}" dt="2022-12-07T02:44:21.322" v="216" actId="20577"/>
        <pc:sldMkLst>
          <pc:docMk/>
          <pc:sldMk cId="364883909" sldId="284"/>
        </pc:sldMkLst>
        <pc:spChg chg="mod">
          <ac:chgData name="Agarwal, Naina" userId="S::agar7618@stthomas.edu::73dfc8c0-3405-4c17-8bb6-02078404e407" providerId="AD" clId="Web-{05AE0936-1BB2-4D18-B96E-5BA507105736}" dt="2022-12-07T02:44:21.322" v="216" actId="20577"/>
          <ac:spMkLst>
            <pc:docMk/>
            <pc:sldMk cId="364883909" sldId="284"/>
            <ac:spMk id="2" creationId="{54ED0904-15C8-7C9F-DA30-1F1F65EF5BD0}"/>
          </ac:spMkLst>
        </pc:spChg>
        <pc:spChg chg="mod">
          <ac:chgData name="Agarwal, Naina" userId="S::agar7618@stthomas.edu::73dfc8c0-3405-4c17-8bb6-02078404e407" providerId="AD" clId="Web-{05AE0936-1BB2-4D18-B96E-5BA507105736}" dt="2022-12-07T02:43:57.134" v="206" actId="20577"/>
          <ac:spMkLst>
            <pc:docMk/>
            <pc:sldMk cId="364883909" sldId="284"/>
            <ac:spMk id="3" creationId="{6F93C8A9-0F72-B1FF-074F-45F5ABEBD19A}"/>
          </ac:spMkLst>
        </pc:spChg>
      </pc:sldChg>
      <pc:sldChg chg="addSp delSp modSp">
        <pc:chgData name="Agarwal, Naina" userId="S::agar7618@stthomas.edu::73dfc8c0-3405-4c17-8bb6-02078404e407" providerId="AD" clId="Web-{05AE0936-1BB2-4D18-B96E-5BA507105736}" dt="2022-12-07T03:00:53.132" v="399" actId="20577"/>
        <pc:sldMkLst>
          <pc:docMk/>
          <pc:sldMk cId="3491650803" sldId="287"/>
        </pc:sldMkLst>
        <pc:spChg chg="add del mod">
          <ac:chgData name="Agarwal, Naina" userId="S::agar7618@stthomas.edu::73dfc8c0-3405-4c17-8bb6-02078404e407" providerId="AD" clId="Web-{05AE0936-1BB2-4D18-B96E-5BA507105736}" dt="2022-12-07T02:46:36.858" v="270"/>
          <ac:spMkLst>
            <pc:docMk/>
            <pc:sldMk cId="3491650803" sldId="287"/>
            <ac:spMk id="3" creationId="{B33F936E-896D-D3F2-0C95-2534787FC99E}"/>
          </ac:spMkLst>
        </pc:spChg>
        <pc:spChg chg="add mod">
          <ac:chgData name="Agarwal, Naina" userId="S::agar7618@stthomas.edu::73dfc8c0-3405-4c17-8bb6-02078404e407" providerId="AD" clId="Web-{05AE0936-1BB2-4D18-B96E-5BA507105736}" dt="2022-12-07T03:00:53.132" v="399" actId="20577"/>
          <ac:spMkLst>
            <pc:docMk/>
            <pc:sldMk cId="3491650803" sldId="287"/>
            <ac:spMk id="5" creationId="{EA3BBB08-E678-7208-1AF6-E45153B4828F}"/>
          </ac:spMkLst>
        </pc:spChg>
        <pc:picChg chg="mod">
          <ac:chgData name="Agarwal, Naina" userId="S::agar7618@stthomas.edu::73dfc8c0-3405-4c17-8bb6-02078404e407" providerId="AD" clId="Web-{05AE0936-1BB2-4D18-B96E-5BA507105736}" dt="2022-12-07T02:46:52.702" v="273" actId="1076"/>
          <ac:picMkLst>
            <pc:docMk/>
            <pc:sldMk cId="3491650803" sldId="287"/>
            <ac:picMk id="11" creationId="{55587BD5-412A-C7E8-E408-A259E9C76DAD}"/>
          </ac:picMkLst>
        </pc:picChg>
        <pc:picChg chg="mod">
          <ac:chgData name="Agarwal, Naina" userId="S::agar7618@stthomas.edu::73dfc8c0-3405-4c17-8bb6-02078404e407" providerId="AD" clId="Web-{05AE0936-1BB2-4D18-B96E-5BA507105736}" dt="2022-12-07T02:46:56.217" v="274" actId="1076"/>
          <ac:picMkLst>
            <pc:docMk/>
            <pc:sldMk cId="3491650803" sldId="287"/>
            <ac:picMk id="12" creationId="{504D947D-6120-62B6-A151-F9A1B570D9F3}"/>
          </ac:picMkLst>
        </pc:picChg>
      </pc:sldChg>
      <pc:sldChg chg="modSp">
        <pc:chgData name="Agarwal, Naina" userId="S::agar7618@stthomas.edu::73dfc8c0-3405-4c17-8bb6-02078404e407" providerId="AD" clId="Web-{05AE0936-1BB2-4D18-B96E-5BA507105736}" dt="2022-12-07T02:58:10.405" v="397" actId="14100"/>
        <pc:sldMkLst>
          <pc:docMk/>
          <pc:sldMk cId="2661613382" sldId="289"/>
        </pc:sldMkLst>
        <pc:spChg chg="mod">
          <ac:chgData name="Agarwal, Naina" userId="S::agar7618@stthomas.edu::73dfc8c0-3405-4c17-8bb6-02078404e407" providerId="AD" clId="Web-{05AE0936-1BB2-4D18-B96E-5BA507105736}" dt="2022-12-07T02:50:22.566" v="316" actId="20577"/>
          <ac:spMkLst>
            <pc:docMk/>
            <pc:sldMk cId="2661613382" sldId="289"/>
            <ac:spMk id="2" creationId="{9A8F76F9-2C4D-F13D-0474-AC9E01612420}"/>
          </ac:spMkLst>
        </pc:spChg>
        <pc:spChg chg="mod">
          <ac:chgData name="Agarwal, Naina" userId="S::agar7618@stthomas.edu::73dfc8c0-3405-4c17-8bb6-02078404e407" providerId="AD" clId="Web-{05AE0936-1BB2-4D18-B96E-5BA507105736}" dt="2022-12-07T02:58:10.405" v="397" actId="14100"/>
          <ac:spMkLst>
            <pc:docMk/>
            <pc:sldMk cId="2661613382" sldId="289"/>
            <ac:spMk id="3" creationId="{D0C5C4B9-6323-3B71-5508-255DB8F089A2}"/>
          </ac:spMkLst>
        </pc:spChg>
      </pc:sldChg>
      <pc:sldChg chg="addSp modSp">
        <pc:chgData name="Agarwal, Naina" userId="S::agar7618@stthomas.edu::73dfc8c0-3405-4c17-8bb6-02078404e407" providerId="AD" clId="Web-{05AE0936-1BB2-4D18-B96E-5BA507105736}" dt="2022-12-07T02:40:21.299" v="136"/>
        <pc:sldMkLst>
          <pc:docMk/>
          <pc:sldMk cId="2720436524" sldId="290"/>
        </pc:sldMkLst>
        <pc:spChg chg="add mod">
          <ac:chgData name="Agarwal, Naina" userId="S::agar7618@stthomas.edu::73dfc8c0-3405-4c17-8bb6-02078404e407" providerId="AD" clId="Web-{05AE0936-1BB2-4D18-B96E-5BA507105736}" dt="2022-12-07T02:39:03.188" v="97" actId="20577"/>
          <ac:spMkLst>
            <pc:docMk/>
            <pc:sldMk cId="2720436524" sldId="290"/>
            <ac:spMk id="3" creationId="{A49E2879-E47A-A14A-7743-1D526945C4C0}"/>
          </ac:spMkLst>
        </pc:spChg>
        <pc:spChg chg="mod">
          <ac:chgData name="Agarwal, Naina" userId="S::agar7618@stthomas.edu::73dfc8c0-3405-4c17-8bb6-02078404e407" providerId="AD" clId="Web-{05AE0936-1BB2-4D18-B96E-5BA507105736}" dt="2022-12-07T02:39:49.220" v="130" actId="1076"/>
          <ac:spMkLst>
            <pc:docMk/>
            <pc:sldMk cId="2720436524" sldId="290"/>
            <ac:spMk id="10" creationId="{5CEB1CE7-18F5-6D04-9529-401738F9C4F2}"/>
          </ac:spMkLst>
        </pc:spChg>
        <pc:spChg chg="add mod">
          <ac:chgData name="Agarwal, Naina" userId="S::agar7618@stthomas.edu::73dfc8c0-3405-4c17-8bb6-02078404e407" providerId="AD" clId="Web-{05AE0936-1BB2-4D18-B96E-5BA507105736}" dt="2022-12-07T02:39:42.908" v="129" actId="20577"/>
          <ac:spMkLst>
            <pc:docMk/>
            <pc:sldMk cId="2720436524" sldId="290"/>
            <ac:spMk id="11" creationId="{95EC7F51-61C7-5924-E95E-AE503CE3451F}"/>
          </ac:spMkLst>
        </pc:spChg>
        <pc:spChg chg="add mod">
          <ac:chgData name="Agarwal, Naina" userId="S::agar7618@stthomas.edu::73dfc8c0-3405-4c17-8bb6-02078404e407" providerId="AD" clId="Web-{05AE0936-1BB2-4D18-B96E-5BA507105736}" dt="2022-12-07T02:40:07.627" v="133"/>
          <ac:spMkLst>
            <pc:docMk/>
            <pc:sldMk cId="2720436524" sldId="290"/>
            <ac:spMk id="12" creationId="{57AAA200-02FE-0E7A-7F4F-DDFCF2291CF0}"/>
          </ac:spMkLst>
        </pc:spChg>
        <pc:spChg chg="add mod">
          <ac:chgData name="Agarwal, Naina" userId="S::agar7618@stthomas.edu::73dfc8c0-3405-4c17-8bb6-02078404e407" providerId="AD" clId="Web-{05AE0936-1BB2-4D18-B96E-5BA507105736}" dt="2022-12-07T02:40:21.299" v="136"/>
          <ac:spMkLst>
            <pc:docMk/>
            <pc:sldMk cId="2720436524" sldId="290"/>
            <ac:spMk id="13" creationId="{2C928FD3-A45B-8621-09BC-1F472831F640}"/>
          </ac:spMkLst>
        </pc:spChg>
      </pc:sldChg>
      <pc:sldChg chg="addSp modSp">
        <pc:chgData name="Agarwal, Naina" userId="S::agar7618@stthomas.edu::73dfc8c0-3405-4c17-8bb6-02078404e407" providerId="AD" clId="Web-{05AE0936-1BB2-4D18-B96E-5BA507105736}" dt="2022-12-07T02:59:49.021" v="398" actId="1076"/>
        <pc:sldMkLst>
          <pc:docMk/>
          <pc:sldMk cId="1291311794" sldId="291"/>
        </pc:sldMkLst>
        <pc:spChg chg="add mod">
          <ac:chgData name="Agarwal, Naina" userId="S::agar7618@stthomas.edu::73dfc8c0-3405-4c17-8bb6-02078404e407" providerId="AD" clId="Web-{05AE0936-1BB2-4D18-B96E-5BA507105736}" dt="2022-12-07T02:37:39.264" v="79" actId="20577"/>
          <ac:spMkLst>
            <pc:docMk/>
            <pc:sldMk cId="1291311794" sldId="291"/>
            <ac:spMk id="7" creationId="{1589BC86-1F48-4CDF-3C08-E3B70CCA6F8D}"/>
          </ac:spMkLst>
        </pc:spChg>
        <pc:spChg chg="add mod">
          <ac:chgData name="Agarwal, Naina" userId="S::agar7618@stthomas.edu::73dfc8c0-3405-4c17-8bb6-02078404e407" providerId="AD" clId="Web-{05AE0936-1BB2-4D18-B96E-5BA507105736}" dt="2022-12-07T02:59:49.021" v="398" actId="1076"/>
          <ac:spMkLst>
            <pc:docMk/>
            <pc:sldMk cId="1291311794" sldId="291"/>
            <ac:spMk id="8" creationId="{EBBFEC2C-807C-AB4E-15E0-29E3DC39CA46}"/>
          </ac:spMkLst>
        </pc:spChg>
        <pc:spChg chg="add mod">
          <ac:chgData name="Agarwal, Naina" userId="S::agar7618@stthomas.edu::73dfc8c0-3405-4c17-8bb6-02078404e407" providerId="AD" clId="Web-{05AE0936-1BB2-4D18-B96E-5BA507105736}" dt="2022-12-07T02:38:00.202" v="81"/>
          <ac:spMkLst>
            <pc:docMk/>
            <pc:sldMk cId="1291311794" sldId="291"/>
            <ac:spMk id="9" creationId="{AD674C50-4232-9F3F-AE98-A9444292C6D4}"/>
          </ac:spMkLst>
        </pc:spChg>
        <pc:spChg chg="add mod">
          <ac:chgData name="Agarwal, Naina" userId="S::agar7618@stthomas.edu::73dfc8c0-3405-4c17-8bb6-02078404e407" providerId="AD" clId="Web-{05AE0936-1BB2-4D18-B96E-5BA507105736}" dt="2022-12-07T02:38:19.390" v="84"/>
          <ac:spMkLst>
            <pc:docMk/>
            <pc:sldMk cId="1291311794" sldId="291"/>
            <ac:spMk id="10" creationId="{16A3A677-2D86-2B9C-6827-AB72874D5C50}"/>
          </ac:spMkLst>
        </pc:spChg>
      </pc:sldChg>
      <pc:sldChg chg="new del">
        <pc:chgData name="Agarwal, Naina" userId="S::agar7618@stthomas.edu::73dfc8c0-3405-4c17-8bb6-02078404e407" providerId="AD" clId="Web-{05AE0936-1BB2-4D18-B96E-5BA507105736}" dt="2022-12-07T02:52:17.694" v="328"/>
        <pc:sldMkLst>
          <pc:docMk/>
          <pc:sldMk cId="2745046282" sldId="292"/>
        </pc:sldMkLst>
      </pc:sldChg>
      <pc:sldChg chg="addSp delSp modSp add replId">
        <pc:chgData name="Agarwal, Naina" userId="S::agar7618@stthomas.edu::73dfc8c0-3405-4c17-8bb6-02078404e407" providerId="AD" clId="Web-{05AE0936-1BB2-4D18-B96E-5BA507105736}" dt="2022-12-07T02:53:13.617" v="341" actId="14100"/>
        <pc:sldMkLst>
          <pc:docMk/>
          <pc:sldMk cId="4263028933" sldId="293"/>
        </pc:sldMkLst>
        <pc:spChg chg="mod">
          <ac:chgData name="Agarwal, Naina" userId="S::agar7618@stthomas.edu::73dfc8c0-3405-4c17-8bb6-02078404e407" providerId="AD" clId="Web-{05AE0936-1BB2-4D18-B96E-5BA507105736}" dt="2022-12-07T02:52:31.678" v="336" actId="20577"/>
          <ac:spMkLst>
            <pc:docMk/>
            <pc:sldMk cId="4263028933" sldId="293"/>
            <ac:spMk id="2" creationId="{845F673A-B5D7-6F37-19ED-800F987DD887}"/>
          </ac:spMkLst>
        </pc:spChg>
        <pc:picChg chg="add mod">
          <ac:chgData name="Agarwal, Naina" userId="S::agar7618@stthomas.edu::73dfc8c0-3405-4c17-8bb6-02078404e407" providerId="AD" clId="Web-{05AE0936-1BB2-4D18-B96E-5BA507105736}" dt="2022-12-07T02:53:13.617" v="341" actId="14100"/>
          <ac:picMkLst>
            <pc:docMk/>
            <pc:sldMk cId="4263028933" sldId="293"/>
            <ac:picMk id="3" creationId="{7023396B-F09C-9255-F0FD-C0B05E31FC2C}"/>
          </ac:picMkLst>
        </pc:picChg>
        <pc:picChg chg="del mod">
          <ac:chgData name="Agarwal, Naina" userId="S::agar7618@stthomas.edu::73dfc8c0-3405-4c17-8bb6-02078404e407" providerId="AD" clId="Web-{05AE0936-1BB2-4D18-B96E-5BA507105736}" dt="2022-12-07T02:52:41.835" v="338"/>
          <ac:picMkLst>
            <pc:docMk/>
            <pc:sldMk cId="4263028933" sldId="293"/>
            <ac:picMk id="5" creationId="{6BC0C9AD-4B79-40FE-400A-E97132C4AD4F}"/>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131C0E-743F-4B52-961B-4A07FBC8A65E}" type="doc">
      <dgm:prSet loTypeId="urn:microsoft.com/office/officeart/2005/8/layout/vProcess5" loCatId="process" qsTypeId="urn:microsoft.com/office/officeart/2005/8/quickstyle/simple2" qsCatId="simple" csTypeId="urn:microsoft.com/office/officeart/2005/8/colors/accent0_3" csCatId="mainScheme"/>
      <dgm:spPr/>
      <dgm:t>
        <a:bodyPr/>
        <a:lstStyle/>
        <a:p>
          <a:endParaRPr lang="en-US"/>
        </a:p>
      </dgm:t>
    </dgm:pt>
    <dgm:pt modelId="{20EE13CD-AE43-4AD3-A69F-1D30C9A2418A}">
      <dgm:prSet/>
      <dgm:spPr/>
      <dgm:t>
        <a:bodyPr/>
        <a:lstStyle/>
        <a:p>
          <a:r>
            <a:rPr lang="en-US"/>
            <a:t>Number of instances : 12330</a:t>
          </a:r>
        </a:p>
      </dgm:t>
    </dgm:pt>
    <dgm:pt modelId="{DECAB9E3-18EF-412C-BE05-DC299CA8FDA2}" type="parTrans" cxnId="{8D485424-9260-403C-9196-E2E1CF68ED8E}">
      <dgm:prSet/>
      <dgm:spPr/>
      <dgm:t>
        <a:bodyPr/>
        <a:lstStyle/>
        <a:p>
          <a:endParaRPr lang="en-US"/>
        </a:p>
      </dgm:t>
    </dgm:pt>
    <dgm:pt modelId="{2180D7E6-28BA-4CB1-8045-5C82EF9E6B61}" type="sibTrans" cxnId="{8D485424-9260-403C-9196-E2E1CF68ED8E}">
      <dgm:prSet phldrT="01"/>
      <dgm:spPr/>
      <dgm:t>
        <a:bodyPr/>
        <a:lstStyle/>
        <a:p>
          <a:endParaRPr lang="en-US"/>
        </a:p>
      </dgm:t>
    </dgm:pt>
    <dgm:pt modelId="{3BE1B645-8AB3-46AE-8536-198465D26C16}">
      <dgm:prSet/>
      <dgm:spPr/>
      <dgm:t>
        <a:bodyPr/>
        <a:lstStyle/>
        <a:p>
          <a:r>
            <a:rPr lang="en-US"/>
            <a:t>Number of attributes: 18 (17 predictors, 1 Target)</a:t>
          </a:r>
        </a:p>
      </dgm:t>
    </dgm:pt>
    <dgm:pt modelId="{9131DCC1-FD9E-4B33-AB48-FDC640EA023A}" type="parTrans" cxnId="{5E7C95F0-9A77-40A3-9AEE-DC791427BD0C}">
      <dgm:prSet/>
      <dgm:spPr/>
      <dgm:t>
        <a:bodyPr/>
        <a:lstStyle/>
        <a:p>
          <a:endParaRPr lang="en-US"/>
        </a:p>
      </dgm:t>
    </dgm:pt>
    <dgm:pt modelId="{D51713DE-27B4-41DC-9751-D89B2B98902C}" type="sibTrans" cxnId="{5E7C95F0-9A77-40A3-9AEE-DC791427BD0C}">
      <dgm:prSet phldrT="02"/>
      <dgm:spPr/>
      <dgm:t>
        <a:bodyPr/>
        <a:lstStyle/>
        <a:p>
          <a:endParaRPr lang="en-US"/>
        </a:p>
      </dgm:t>
    </dgm:pt>
    <dgm:pt modelId="{9E85CC47-AE66-4961-94D6-9C69BBCB1251}">
      <dgm:prSet/>
      <dgm:spPr/>
      <dgm:t>
        <a:bodyPr/>
        <a:lstStyle/>
        <a:p>
          <a:r>
            <a:rPr lang="en-US"/>
            <a:t>Missing values: N/A</a:t>
          </a:r>
        </a:p>
      </dgm:t>
    </dgm:pt>
    <dgm:pt modelId="{6ABBF683-F452-4141-B4F9-71BEA7EE891A}" type="parTrans" cxnId="{7AB64B76-81C1-4D03-8D66-D5A1E3C482D4}">
      <dgm:prSet/>
      <dgm:spPr/>
      <dgm:t>
        <a:bodyPr/>
        <a:lstStyle/>
        <a:p>
          <a:endParaRPr lang="en-US"/>
        </a:p>
      </dgm:t>
    </dgm:pt>
    <dgm:pt modelId="{AA2D11C0-6B06-464C-B03A-2E1FB6B2D58B}" type="sibTrans" cxnId="{7AB64B76-81C1-4D03-8D66-D5A1E3C482D4}">
      <dgm:prSet phldrT="03"/>
      <dgm:spPr/>
      <dgm:t>
        <a:bodyPr/>
        <a:lstStyle/>
        <a:p>
          <a:endParaRPr lang="en-US"/>
        </a:p>
      </dgm:t>
    </dgm:pt>
    <dgm:pt modelId="{5F88131D-7887-4CC9-8117-C3A2E0B37383}">
      <dgm:prSet/>
      <dgm:spPr/>
      <dgm:t>
        <a:bodyPr/>
        <a:lstStyle/>
        <a:p>
          <a:r>
            <a:rPr lang="en-US"/>
            <a:t>Outliers : Yes</a:t>
          </a:r>
        </a:p>
      </dgm:t>
    </dgm:pt>
    <dgm:pt modelId="{9B3CE698-C078-4A5B-B861-D9AF12F233F7}" type="parTrans" cxnId="{DC5FDFFB-81C3-47C5-B5BA-C09A90EF05BB}">
      <dgm:prSet/>
      <dgm:spPr/>
      <dgm:t>
        <a:bodyPr/>
        <a:lstStyle/>
        <a:p>
          <a:endParaRPr lang="en-US"/>
        </a:p>
      </dgm:t>
    </dgm:pt>
    <dgm:pt modelId="{4BA4D2A1-5EDB-431C-AEC5-2836C02598DE}" type="sibTrans" cxnId="{DC5FDFFB-81C3-47C5-B5BA-C09A90EF05BB}">
      <dgm:prSet phldrT="04"/>
      <dgm:spPr/>
      <dgm:t>
        <a:bodyPr/>
        <a:lstStyle/>
        <a:p>
          <a:endParaRPr lang="en-US"/>
        </a:p>
      </dgm:t>
    </dgm:pt>
    <dgm:pt modelId="{C98E0B44-726F-4BF7-A99F-ADE014E24D18}" type="pres">
      <dgm:prSet presAssocID="{E5131C0E-743F-4B52-961B-4A07FBC8A65E}" presName="outerComposite" presStyleCnt="0">
        <dgm:presLayoutVars>
          <dgm:chMax val="5"/>
          <dgm:dir/>
          <dgm:resizeHandles val="exact"/>
        </dgm:presLayoutVars>
      </dgm:prSet>
      <dgm:spPr/>
    </dgm:pt>
    <dgm:pt modelId="{0839EDD7-327A-4A71-BFCB-7178CDF87ACF}" type="pres">
      <dgm:prSet presAssocID="{E5131C0E-743F-4B52-961B-4A07FBC8A65E}" presName="dummyMaxCanvas" presStyleCnt="0">
        <dgm:presLayoutVars/>
      </dgm:prSet>
      <dgm:spPr/>
    </dgm:pt>
    <dgm:pt modelId="{7BBA73FF-AA28-4F2E-BF0D-344FD7B3ECC5}" type="pres">
      <dgm:prSet presAssocID="{E5131C0E-743F-4B52-961B-4A07FBC8A65E}" presName="FourNodes_1" presStyleLbl="node1" presStyleIdx="0" presStyleCnt="4">
        <dgm:presLayoutVars>
          <dgm:bulletEnabled val="1"/>
        </dgm:presLayoutVars>
      </dgm:prSet>
      <dgm:spPr/>
    </dgm:pt>
    <dgm:pt modelId="{77C2A24E-124B-43AA-95CF-0834CB874CE6}" type="pres">
      <dgm:prSet presAssocID="{E5131C0E-743F-4B52-961B-4A07FBC8A65E}" presName="FourNodes_2" presStyleLbl="node1" presStyleIdx="1" presStyleCnt="4">
        <dgm:presLayoutVars>
          <dgm:bulletEnabled val="1"/>
        </dgm:presLayoutVars>
      </dgm:prSet>
      <dgm:spPr/>
    </dgm:pt>
    <dgm:pt modelId="{50B34D57-245C-4B38-819A-9CBD4D2C535B}" type="pres">
      <dgm:prSet presAssocID="{E5131C0E-743F-4B52-961B-4A07FBC8A65E}" presName="FourNodes_3" presStyleLbl="node1" presStyleIdx="2" presStyleCnt="4">
        <dgm:presLayoutVars>
          <dgm:bulletEnabled val="1"/>
        </dgm:presLayoutVars>
      </dgm:prSet>
      <dgm:spPr/>
    </dgm:pt>
    <dgm:pt modelId="{730D698D-A334-43F8-9A04-E264FF4C17AB}" type="pres">
      <dgm:prSet presAssocID="{E5131C0E-743F-4B52-961B-4A07FBC8A65E}" presName="FourNodes_4" presStyleLbl="node1" presStyleIdx="3" presStyleCnt="4">
        <dgm:presLayoutVars>
          <dgm:bulletEnabled val="1"/>
        </dgm:presLayoutVars>
      </dgm:prSet>
      <dgm:spPr/>
    </dgm:pt>
    <dgm:pt modelId="{0C95B513-ED49-4A26-AF12-CCB3DE825FB0}" type="pres">
      <dgm:prSet presAssocID="{E5131C0E-743F-4B52-961B-4A07FBC8A65E}" presName="FourConn_1-2" presStyleLbl="fgAccFollowNode1" presStyleIdx="0" presStyleCnt="3">
        <dgm:presLayoutVars>
          <dgm:bulletEnabled val="1"/>
        </dgm:presLayoutVars>
      </dgm:prSet>
      <dgm:spPr/>
    </dgm:pt>
    <dgm:pt modelId="{790DE50E-48E1-4E6C-8FC4-433FE0173621}" type="pres">
      <dgm:prSet presAssocID="{E5131C0E-743F-4B52-961B-4A07FBC8A65E}" presName="FourConn_2-3" presStyleLbl="fgAccFollowNode1" presStyleIdx="1" presStyleCnt="3">
        <dgm:presLayoutVars>
          <dgm:bulletEnabled val="1"/>
        </dgm:presLayoutVars>
      </dgm:prSet>
      <dgm:spPr/>
    </dgm:pt>
    <dgm:pt modelId="{A7AA9577-4868-47D5-96A6-D3C2A323C001}" type="pres">
      <dgm:prSet presAssocID="{E5131C0E-743F-4B52-961B-4A07FBC8A65E}" presName="FourConn_3-4" presStyleLbl="fgAccFollowNode1" presStyleIdx="2" presStyleCnt="3">
        <dgm:presLayoutVars>
          <dgm:bulletEnabled val="1"/>
        </dgm:presLayoutVars>
      </dgm:prSet>
      <dgm:spPr/>
    </dgm:pt>
    <dgm:pt modelId="{9CF1AEE1-035E-4B53-A416-1E47A8484C18}" type="pres">
      <dgm:prSet presAssocID="{E5131C0E-743F-4B52-961B-4A07FBC8A65E}" presName="FourNodes_1_text" presStyleLbl="node1" presStyleIdx="3" presStyleCnt="4">
        <dgm:presLayoutVars>
          <dgm:bulletEnabled val="1"/>
        </dgm:presLayoutVars>
      </dgm:prSet>
      <dgm:spPr/>
    </dgm:pt>
    <dgm:pt modelId="{FAEB64F4-23F0-49F7-BC57-EE402A33FF01}" type="pres">
      <dgm:prSet presAssocID="{E5131C0E-743F-4B52-961B-4A07FBC8A65E}" presName="FourNodes_2_text" presStyleLbl="node1" presStyleIdx="3" presStyleCnt="4">
        <dgm:presLayoutVars>
          <dgm:bulletEnabled val="1"/>
        </dgm:presLayoutVars>
      </dgm:prSet>
      <dgm:spPr/>
    </dgm:pt>
    <dgm:pt modelId="{83F65BBB-628C-4E36-9043-DD1D2F314AA7}" type="pres">
      <dgm:prSet presAssocID="{E5131C0E-743F-4B52-961B-4A07FBC8A65E}" presName="FourNodes_3_text" presStyleLbl="node1" presStyleIdx="3" presStyleCnt="4">
        <dgm:presLayoutVars>
          <dgm:bulletEnabled val="1"/>
        </dgm:presLayoutVars>
      </dgm:prSet>
      <dgm:spPr/>
    </dgm:pt>
    <dgm:pt modelId="{AF003181-D822-4FFD-A190-8E264B129419}" type="pres">
      <dgm:prSet presAssocID="{E5131C0E-743F-4B52-961B-4A07FBC8A65E}" presName="FourNodes_4_text" presStyleLbl="node1" presStyleIdx="3" presStyleCnt="4">
        <dgm:presLayoutVars>
          <dgm:bulletEnabled val="1"/>
        </dgm:presLayoutVars>
      </dgm:prSet>
      <dgm:spPr/>
    </dgm:pt>
  </dgm:ptLst>
  <dgm:cxnLst>
    <dgm:cxn modelId="{B6259F0A-86FD-4FC8-BE82-8F3C7E910FF3}" type="presOf" srcId="{5F88131D-7887-4CC9-8117-C3A2E0B37383}" destId="{AF003181-D822-4FFD-A190-8E264B129419}" srcOrd="1" destOrd="0" presId="urn:microsoft.com/office/officeart/2005/8/layout/vProcess5"/>
    <dgm:cxn modelId="{987EAD1A-799F-4984-8CF8-2B5E1E080326}" type="presOf" srcId="{2180D7E6-28BA-4CB1-8045-5C82EF9E6B61}" destId="{0C95B513-ED49-4A26-AF12-CCB3DE825FB0}" srcOrd="0" destOrd="0" presId="urn:microsoft.com/office/officeart/2005/8/layout/vProcess5"/>
    <dgm:cxn modelId="{2846EF1F-E4B0-4A57-913E-272231C143CA}" type="presOf" srcId="{9E85CC47-AE66-4961-94D6-9C69BBCB1251}" destId="{50B34D57-245C-4B38-819A-9CBD4D2C535B}" srcOrd="0" destOrd="0" presId="urn:microsoft.com/office/officeart/2005/8/layout/vProcess5"/>
    <dgm:cxn modelId="{8D485424-9260-403C-9196-E2E1CF68ED8E}" srcId="{E5131C0E-743F-4B52-961B-4A07FBC8A65E}" destId="{20EE13CD-AE43-4AD3-A69F-1D30C9A2418A}" srcOrd="0" destOrd="0" parTransId="{DECAB9E3-18EF-412C-BE05-DC299CA8FDA2}" sibTransId="{2180D7E6-28BA-4CB1-8045-5C82EF9E6B61}"/>
    <dgm:cxn modelId="{24A29529-8A05-4150-85F3-8FEE20D1F5AD}" type="presOf" srcId="{AA2D11C0-6B06-464C-B03A-2E1FB6B2D58B}" destId="{A7AA9577-4868-47D5-96A6-D3C2A323C001}" srcOrd="0" destOrd="0" presId="urn:microsoft.com/office/officeart/2005/8/layout/vProcess5"/>
    <dgm:cxn modelId="{5B2E4133-1DF3-48D1-97A8-2CCE6CAEF01C}" type="presOf" srcId="{20EE13CD-AE43-4AD3-A69F-1D30C9A2418A}" destId="{9CF1AEE1-035E-4B53-A416-1E47A8484C18}" srcOrd="1" destOrd="0" presId="urn:microsoft.com/office/officeart/2005/8/layout/vProcess5"/>
    <dgm:cxn modelId="{2C60A038-10CE-46C3-AC0F-085986BEB56A}" type="presOf" srcId="{9E85CC47-AE66-4961-94D6-9C69BBCB1251}" destId="{83F65BBB-628C-4E36-9043-DD1D2F314AA7}" srcOrd="1" destOrd="0" presId="urn:microsoft.com/office/officeart/2005/8/layout/vProcess5"/>
    <dgm:cxn modelId="{563CB738-E426-4446-A6AB-C60C543557BE}" type="presOf" srcId="{3BE1B645-8AB3-46AE-8536-198465D26C16}" destId="{FAEB64F4-23F0-49F7-BC57-EE402A33FF01}" srcOrd="1" destOrd="0" presId="urn:microsoft.com/office/officeart/2005/8/layout/vProcess5"/>
    <dgm:cxn modelId="{6E40B044-2559-4920-8026-0C5D1F56B24D}" type="presOf" srcId="{E5131C0E-743F-4B52-961B-4A07FBC8A65E}" destId="{C98E0B44-726F-4BF7-A99F-ADE014E24D18}" srcOrd="0" destOrd="0" presId="urn:microsoft.com/office/officeart/2005/8/layout/vProcess5"/>
    <dgm:cxn modelId="{4C6DAB74-9113-42A0-885A-36D7B2C12016}" type="presOf" srcId="{5F88131D-7887-4CC9-8117-C3A2E0B37383}" destId="{730D698D-A334-43F8-9A04-E264FF4C17AB}" srcOrd="0" destOrd="0" presId="urn:microsoft.com/office/officeart/2005/8/layout/vProcess5"/>
    <dgm:cxn modelId="{7AB64B76-81C1-4D03-8D66-D5A1E3C482D4}" srcId="{E5131C0E-743F-4B52-961B-4A07FBC8A65E}" destId="{9E85CC47-AE66-4961-94D6-9C69BBCB1251}" srcOrd="2" destOrd="0" parTransId="{6ABBF683-F452-4141-B4F9-71BEA7EE891A}" sibTransId="{AA2D11C0-6B06-464C-B03A-2E1FB6B2D58B}"/>
    <dgm:cxn modelId="{D088519D-259C-4A99-BB7A-FBE9AC993620}" type="presOf" srcId="{D51713DE-27B4-41DC-9751-D89B2B98902C}" destId="{790DE50E-48E1-4E6C-8FC4-433FE0173621}" srcOrd="0" destOrd="0" presId="urn:microsoft.com/office/officeart/2005/8/layout/vProcess5"/>
    <dgm:cxn modelId="{0A33FBC8-307B-4992-A9B3-AFA006BD052E}" type="presOf" srcId="{3BE1B645-8AB3-46AE-8536-198465D26C16}" destId="{77C2A24E-124B-43AA-95CF-0834CB874CE6}" srcOrd="0" destOrd="0" presId="urn:microsoft.com/office/officeart/2005/8/layout/vProcess5"/>
    <dgm:cxn modelId="{98AE93D2-C770-4018-89DC-A633F7520595}" type="presOf" srcId="{20EE13CD-AE43-4AD3-A69F-1D30C9A2418A}" destId="{7BBA73FF-AA28-4F2E-BF0D-344FD7B3ECC5}" srcOrd="0" destOrd="0" presId="urn:microsoft.com/office/officeart/2005/8/layout/vProcess5"/>
    <dgm:cxn modelId="{5E7C95F0-9A77-40A3-9AEE-DC791427BD0C}" srcId="{E5131C0E-743F-4B52-961B-4A07FBC8A65E}" destId="{3BE1B645-8AB3-46AE-8536-198465D26C16}" srcOrd="1" destOrd="0" parTransId="{9131DCC1-FD9E-4B33-AB48-FDC640EA023A}" sibTransId="{D51713DE-27B4-41DC-9751-D89B2B98902C}"/>
    <dgm:cxn modelId="{DC5FDFFB-81C3-47C5-B5BA-C09A90EF05BB}" srcId="{E5131C0E-743F-4B52-961B-4A07FBC8A65E}" destId="{5F88131D-7887-4CC9-8117-C3A2E0B37383}" srcOrd="3" destOrd="0" parTransId="{9B3CE698-C078-4A5B-B861-D9AF12F233F7}" sibTransId="{4BA4D2A1-5EDB-431C-AEC5-2836C02598DE}"/>
    <dgm:cxn modelId="{4E0D2E74-C379-4FD3-8644-5A01CB956AC4}" type="presParOf" srcId="{C98E0B44-726F-4BF7-A99F-ADE014E24D18}" destId="{0839EDD7-327A-4A71-BFCB-7178CDF87ACF}" srcOrd="0" destOrd="0" presId="urn:microsoft.com/office/officeart/2005/8/layout/vProcess5"/>
    <dgm:cxn modelId="{003832C2-17E2-4689-9453-27085DC81C9B}" type="presParOf" srcId="{C98E0B44-726F-4BF7-A99F-ADE014E24D18}" destId="{7BBA73FF-AA28-4F2E-BF0D-344FD7B3ECC5}" srcOrd="1" destOrd="0" presId="urn:microsoft.com/office/officeart/2005/8/layout/vProcess5"/>
    <dgm:cxn modelId="{93A6F1D2-52C8-4DA0-9169-5148713E2DC8}" type="presParOf" srcId="{C98E0B44-726F-4BF7-A99F-ADE014E24D18}" destId="{77C2A24E-124B-43AA-95CF-0834CB874CE6}" srcOrd="2" destOrd="0" presId="urn:microsoft.com/office/officeart/2005/8/layout/vProcess5"/>
    <dgm:cxn modelId="{044EBF17-C74E-449A-BA1F-35EF181E9B76}" type="presParOf" srcId="{C98E0B44-726F-4BF7-A99F-ADE014E24D18}" destId="{50B34D57-245C-4B38-819A-9CBD4D2C535B}" srcOrd="3" destOrd="0" presId="urn:microsoft.com/office/officeart/2005/8/layout/vProcess5"/>
    <dgm:cxn modelId="{800DF0E4-EC0C-4E35-8AC3-732582BC5470}" type="presParOf" srcId="{C98E0B44-726F-4BF7-A99F-ADE014E24D18}" destId="{730D698D-A334-43F8-9A04-E264FF4C17AB}" srcOrd="4" destOrd="0" presId="urn:microsoft.com/office/officeart/2005/8/layout/vProcess5"/>
    <dgm:cxn modelId="{8AD7E354-54F1-4E98-8B15-599422B6ADDF}" type="presParOf" srcId="{C98E0B44-726F-4BF7-A99F-ADE014E24D18}" destId="{0C95B513-ED49-4A26-AF12-CCB3DE825FB0}" srcOrd="5" destOrd="0" presId="urn:microsoft.com/office/officeart/2005/8/layout/vProcess5"/>
    <dgm:cxn modelId="{54E35BF6-0678-46CF-8F06-8C3D4B53FE0B}" type="presParOf" srcId="{C98E0B44-726F-4BF7-A99F-ADE014E24D18}" destId="{790DE50E-48E1-4E6C-8FC4-433FE0173621}" srcOrd="6" destOrd="0" presId="urn:microsoft.com/office/officeart/2005/8/layout/vProcess5"/>
    <dgm:cxn modelId="{6A51B179-4C7F-49A5-B6CF-8157A68E07A4}" type="presParOf" srcId="{C98E0B44-726F-4BF7-A99F-ADE014E24D18}" destId="{A7AA9577-4868-47D5-96A6-D3C2A323C001}" srcOrd="7" destOrd="0" presId="urn:microsoft.com/office/officeart/2005/8/layout/vProcess5"/>
    <dgm:cxn modelId="{D7ACC8BA-7799-4A9C-B334-8C8DE88F6D65}" type="presParOf" srcId="{C98E0B44-726F-4BF7-A99F-ADE014E24D18}" destId="{9CF1AEE1-035E-4B53-A416-1E47A8484C18}" srcOrd="8" destOrd="0" presId="urn:microsoft.com/office/officeart/2005/8/layout/vProcess5"/>
    <dgm:cxn modelId="{4FDD639B-187C-4214-8408-D9BA467925ED}" type="presParOf" srcId="{C98E0B44-726F-4BF7-A99F-ADE014E24D18}" destId="{FAEB64F4-23F0-49F7-BC57-EE402A33FF01}" srcOrd="9" destOrd="0" presId="urn:microsoft.com/office/officeart/2005/8/layout/vProcess5"/>
    <dgm:cxn modelId="{3274F08A-9E0D-46ED-B337-BCEBDA7B2CD0}" type="presParOf" srcId="{C98E0B44-726F-4BF7-A99F-ADE014E24D18}" destId="{83F65BBB-628C-4E36-9043-DD1D2F314AA7}" srcOrd="10" destOrd="0" presId="urn:microsoft.com/office/officeart/2005/8/layout/vProcess5"/>
    <dgm:cxn modelId="{5B9EAEF5-197A-4DF5-9FEA-373B5E9F2D0E}" type="presParOf" srcId="{C98E0B44-726F-4BF7-A99F-ADE014E24D18}" destId="{AF003181-D822-4FFD-A190-8E264B129419}"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3909EF4-DD92-453F-A06F-AF8AD472C0B7}" type="doc">
      <dgm:prSet loTypeId="urn:microsoft.com/office/officeart/2005/8/layout/process5" loCatId="process" qsTypeId="urn:microsoft.com/office/officeart/2005/8/quickstyle/simple4" qsCatId="simple" csTypeId="urn:microsoft.com/office/officeart/2005/8/colors/accent0_3" csCatId="mainScheme" phldr="1"/>
      <dgm:spPr/>
      <dgm:t>
        <a:bodyPr/>
        <a:lstStyle/>
        <a:p>
          <a:endParaRPr lang="en-US"/>
        </a:p>
      </dgm:t>
    </dgm:pt>
    <dgm:pt modelId="{AEC553B7-9488-4617-B906-6840F9C2EA88}">
      <dgm:prSet phldrT="[Text]" phldr="0"/>
      <dgm:spPr/>
      <dgm:t>
        <a:bodyPr/>
        <a:lstStyle/>
        <a:p>
          <a:pPr rtl="0"/>
          <a:r>
            <a:rPr lang="en-US">
              <a:latin typeface="Garamond" panose="020F0302020204030204"/>
            </a:rPr>
            <a:t>Data Preparation</a:t>
          </a:r>
          <a:endParaRPr lang="en-US"/>
        </a:p>
      </dgm:t>
    </dgm:pt>
    <dgm:pt modelId="{A5583855-6174-4E4E-901F-064D5CD0826A}" type="parTrans" cxnId="{CAD787E8-C66C-428C-8510-A71E6C250811}">
      <dgm:prSet/>
      <dgm:spPr/>
      <dgm:t>
        <a:bodyPr/>
        <a:lstStyle/>
        <a:p>
          <a:endParaRPr lang="en-US"/>
        </a:p>
      </dgm:t>
    </dgm:pt>
    <dgm:pt modelId="{BD7B87D6-AEC8-40EF-A71E-0B6B342B2367}" type="sibTrans" cxnId="{CAD787E8-C66C-428C-8510-A71E6C250811}">
      <dgm:prSet/>
      <dgm:spPr/>
      <dgm:t>
        <a:bodyPr/>
        <a:lstStyle/>
        <a:p>
          <a:endParaRPr lang="en-US"/>
        </a:p>
      </dgm:t>
    </dgm:pt>
    <dgm:pt modelId="{8DCF09B3-EF55-4547-80A9-9205D30DD385}">
      <dgm:prSet phldrT="[Text]" phldr="0"/>
      <dgm:spPr/>
      <dgm:t>
        <a:bodyPr/>
        <a:lstStyle/>
        <a:p>
          <a:pPr rtl="0"/>
          <a:r>
            <a:rPr lang="en-US">
              <a:latin typeface="Garamond" panose="020F0302020204030204"/>
            </a:rPr>
            <a:t>Data split (70:30)</a:t>
          </a:r>
          <a:endParaRPr lang="en-US"/>
        </a:p>
      </dgm:t>
    </dgm:pt>
    <dgm:pt modelId="{C3557161-A553-4633-A8DA-F0A41BEEA171}" type="parTrans" cxnId="{E7E7F43C-CAEE-4C13-AD37-3917ECC7E078}">
      <dgm:prSet/>
      <dgm:spPr/>
      <dgm:t>
        <a:bodyPr/>
        <a:lstStyle/>
        <a:p>
          <a:endParaRPr lang="en-US"/>
        </a:p>
      </dgm:t>
    </dgm:pt>
    <dgm:pt modelId="{3DA298BA-1476-4781-AF06-E01BB0A26A21}" type="sibTrans" cxnId="{E7E7F43C-CAEE-4C13-AD37-3917ECC7E078}">
      <dgm:prSet/>
      <dgm:spPr/>
      <dgm:t>
        <a:bodyPr/>
        <a:lstStyle/>
        <a:p>
          <a:endParaRPr lang="en-US"/>
        </a:p>
      </dgm:t>
    </dgm:pt>
    <dgm:pt modelId="{A990B753-64A0-4B55-962D-42C4F14F614E}">
      <dgm:prSet phldrT="[Text]" phldr="0"/>
      <dgm:spPr/>
      <dgm:t>
        <a:bodyPr/>
        <a:lstStyle/>
        <a:p>
          <a:pPr rtl="0"/>
          <a:r>
            <a:rPr lang="en-US">
              <a:latin typeface="Garamond" panose="020F0302020204030204"/>
            </a:rPr>
            <a:t>Train Models</a:t>
          </a:r>
          <a:endParaRPr lang="en-US"/>
        </a:p>
      </dgm:t>
    </dgm:pt>
    <dgm:pt modelId="{D7F930B4-470B-46AB-A8D0-6780283F6A8C}" type="parTrans" cxnId="{5CE1D939-6D3D-4937-A29F-C7CDF995A9B9}">
      <dgm:prSet/>
      <dgm:spPr/>
      <dgm:t>
        <a:bodyPr/>
        <a:lstStyle/>
        <a:p>
          <a:endParaRPr lang="en-US"/>
        </a:p>
      </dgm:t>
    </dgm:pt>
    <dgm:pt modelId="{6B1F2C6A-AE1D-4338-8943-4672C253AAF4}" type="sibTrans" cxnId="{5CE1D939-6D3D-4937-A29F-C7CDF995A9B9}">
      <dgm:prSet/>
      <dgm:spPr/>
      <dgm:t>
        <a:bodyPr/>
        <a:lstStyle/>
        <a:p>
          <a:endParaRPr lang="en-US"/>
        </a:p>
      </dgm:t>
    </dgm:pt>
    <dgm:pt modelId="{EB37B28C-1269-48A1-8F9D-CB74B4DC1A41}">
      <dgm:prSet phldrT="[Text]" phldr="0"/>
      <dgm:spPr/>
      <dgm:t>
        <a:bodyPr/>
        <a:lstStyle/>
        <a:p>
          <a:pPr rtl="0"/>
          <a:r>
            <a:rPr lang="en-US">
              <a:latin typeface="Garamond" panose="020F0302020204030204"/>
            </a:rPr>
            <a:t>Predict Test data</a:t>
          </a:r>
          <a:endParaRPr lang="en-US"/>
        </a:p>
      </dgm:t>
    </dgm:pt>
    <dgm:pt modelId="{45C9FD5D-8625-4C50-B178-0120A4EA9A54}" type="parTrans" cxnId="{7A7BCC4D-E1DD-4400-9773-55DB991AB5B0}">
      <dgm:prSet/>
      <dgm:spPr/>
      <dgm:t>
        <a:bodyPr/>
        <a:lstStyle/>
        <a:p>
          <a:endParaRPr lang="en-US"/>
        </a:p>
      </dgm:t>
    </dgm:pt>
    <dgm:pt modelId="{F501D456-554F-4350-9439-BED8EE029CF5}" type="sibTrans" cxnId="{7A7BCC4D-E1DD-4400-9773-55DB991AB5B0}">
      <dgm:prSet/>
      <dgm:spPr/>
      <dgm:t>
        <a:bodyPr/>
        <a:lstStyle/>
        <a:p>
          <a:endParaRPr lang="en-US"/>
        </a:p>
      </dgm:t>
    </dgm:pt>
    <dgm:pt modelId="{546BC05A-7781-441A-BFD8-3E71902865EF}">
      <dgm:prSet phldrT="[Text]" phldr="0"/>
      <dgm:spPr/>
      <dgm:t>
        <a:bodyPr/>
        <a:lstStyle/>
        <a:p>
          <a:pPr rtl="0"/>
          <a:r>
            <a:rPr lang="en-US">
              <a:latin typeface="Garamond" panose="020F0302020204030204"/>
            </a:rPr>
            <a:t>Estimate &amp; Compare models Performance</a:t>
          </a:r>
          <a:endParaRPr lang="en-US"/>
        </a:p>
      </dgm:t>
    </dgm:pt>
    <dgm:pt modelId="{2A8758E6-EF71-4F94-BC61-D28ED057630C}" type="parTrans" cxnId="{663D6C48-3ECA-411B-8E95-68EAE924B13E}">
      <dgm:prSet/>
      <dgm:spPr/>
      <dgm:t>
        <a:bodyPr/>
        <a:lstStyle/>
        <a:p>
          <a:endParaRPr lang="en-US"/>
        </a:p>
      </dgm:t>
    </dgm:pt>
    <dgm:pt modelId="{9B65A00C-6BCC-40D3-A341-0BE4FEB3D1EA}" type="sibTrans" cxnId="{663D6C48-3ECA-411B-8E95-68EAE924B13E}">
      <dgm:prSet/>
      <dgm:spPr/>
      <dgm:t>
        <a:bodyPr/>
        <a:lstStyle/>
        <a:p>
          <a:endParaRPr lang="en-US"/>
        </a:p>
      </dgm:t>
    </dgm:pt>
    <dgm:pt modelId="{21B783A9-7DDF-40F0-9458-6000B6011EBD}" type="pres">
      <dgm:prSet presAssocID="{A3909EF4-DD92-453F-A06F-AF8AD472C0B7}" presName="diagram" presStyleCnt="0">
        <dgm:presLayoutVars>
          <dgm:dir/>
          <dgm:resizeHandles val="exact"/>
        </dgm:presLayoutVars>
      </dgm:prSet>
      <dgm:spPr/>
    </dgm:pt>
    <dgm:pt modelId="{30F0E6D2-C931-42D4-95CC-EF28519E7D19}" type="pres">
      <dgm:prSet presAssocID="{AEC553B7-9488-4617-B906-6840F9C2EA88}" presName="node" presStyleLbl="node1" presStyleIdx="0" presStyleCnt="5">
        <dgm:presLayoutVars>
          <dgm:bulletEnabled val="1"/>
        </dgm:presLayoutVars>
      </dgm:prSet>
      <dgm:spPr/>
    </dgm:pt>
    <dgm:pt modelId="{F1400F11-4A79-45CC-BDA1-7DD6E92E6CCD}" type="pres">
      <dgm:prSet presAssocID="{BD7B87D6-AEC8-40EF-A71E-0B6B342B2367}" presName="sibTrans" presStyleLbl="sibTrans2D1" presStyleIdx="0" presStyleCnt="4"/>
      <dgm:spPr/>
    </dgm:pt>
    <dgm:pt modelId="{9EE71EB9-75B0-410F-B792-64B98A2BC7FB}" type="pres">
      <dgm:prSet presAssocID="{BD7B87D6-AEC8-40EF-A71E-0B6B342B2367}" presName="connectorText" presStyleLbl="sibTrans2D1" presStyleIdx="0" presStyleCnt="4"/>
      <dgm:spPr/>
    </dgm:pt>
    <dgm:pt modelId="{A635DB94-8AEA-4A6D-8466-31885EC5A156}" type="pres">
      <dgm:prSet presAssocID="{8DCF09B3-EF55-4547-80A9-9205D30DD385}" presName="node" presStyleLbl="node1" presStyleIdx="1" presStyleCnt="5">
        <dgm:presLayoutVars>
          <dgm:bulletEnabled val="1"/>
        </dgm:presLayoutVars>
      </dgm:prSet>
      <dgm:spPr/>
    </dgm:pt>
    <dgm:pt modelId="{D5FC5FA9-5979-48F9-97B5-13FC9DF9BBDD}" type="pres">
      <dgm:prSet presAssocID="{3DA298BA-1476-4781-AF06-E01BB0A26A21}" presName="sibTrans" presStyleLbl="sibTrans2D1" presStyleIdx="1" presStyleCnt="4"/>
      <dgm:spPr/>
    </dgm:pt>
    <dgm:pt modelId="{B3A55D51-6D4C-431D-9F90-FDB480F5B59D}" type="pres">
      <dgm:prSet presAssocID="{3DA298BA-1476-4781-AF06-E01BB0A26A21}" presName="connectorText" presStyleLbl="sibTrans2D1" presStyleIdx="1" presStyleCnt="4"/>
      <dgm:spPr/>
    </dgm:pt>
    <dgm:pt modelId="{2440EF52-9413-4F87-8FF8-48D58D6D3A97}" type="pres">
      <dgm:prSet presAssocID="{A990B753-64A0-4B55-962D-42C4F14F614E}" presName="node" presStyleLbl="node1" presStyleIdx="2" presStyleCnt="5">
        <dgm:presLayoutVars>
          <dgm:bulletEnabled val="1"/>
        </dgm:presLayoutVars>
      </dgm:prSet>
      <dgm:spPr/>
    </dgm:pt>
    <dgm:pt modelId="{575F54C1-2A8C-4538-BA68-2372AB958957}" type="pres">
      <dgm:prSet presAssocID="{6B1F2C6A-AE1D-4338-8943-4672C253AAF4}" presName="sibTrans" presStyleLbl="sibTrans2D1" presStyleIdx="2" presStyleCnt="4"/>
      <dgm:spPr/>
    </dgm:pt>
    <dgm:pt modelId="{69F20D62-3C2F-4084-8321-9BA78C50E3AB}" type="pres">
      <dgm:prSet presAssocID="{6B1F2C6A-AE1D-4338-8943-4672C253AAF4}" presName="connectorText" presStyleLbl="sibTrans2D1" presStyleIdx="2" presStyleCnt="4"/>
      <dgm:spPr/>
    </dgm:pt>
    <dgm:pt modelId="{85A2219C-8171-46AF-B643-9DE3E2BC7EF3}" type="pres">
      <dgm:prSet presAssocID="{EB37B28C-1269-48A1-8F9D-CB74B4DC1A41}" presName="node" presStyleLbl="node1" presStyleIdx="3" presStyleCnt="5">
        <dgm:presLayoutVars>
          <dgm:bulletEnabled val="1"/>
        </dgm:presLayoutVars>
      </dgm:prSet>
      <dgm:spPr/>
    </dgm:pt>
    <dgm:pt modelId="{49E9D312-EBB9-4662-A519-36C1762D6CBC}" type="pres">
      <dgm:prSet presAssocID="{F501D456-554F-4350-9439-BED8EE029CF5}" presName="sibTrans" presStyleLbl="sibTrans2D1" presStyleIdx="3" presStyleCnt="4"/>
      <dgm:spPr/>
    </dgm:pt>
    <dgm:pt modelId="{DBF7C5ED-1DBB-4292-B226-DAB9D407104F}" type="pres">
      <dgm:prSet presAssocID="{F501D456-554F-4350-9439-BED8EE029CF5}" presName="connectorText" presStyleLbl="sibTrans2D1" presStyleIdx="3" presStyleCnt="4"/>
      <dgm:spPr/>
    </dgm:pt>
    <dgm:pt modelId="{1FA1821B-FD02-45D0-81ED-6FF0F7A9AF52}" type="pres">
      <dgm:prSet presAssocID="{546BC05A-7781-441A-BFD8-3E71902865EF}" presName="node" presStyleLbl="node1" presStyleIdx="4" presStyleCnt="5">
        <dgm:presLayoutVars>
          <dgm:bulletEnabled val="1"/>
        </dgm:presLayoutVars>
      </dgm:prSet>
      <dgm:spPr/>
    </dgm:pt>
  </dgm:ptLst>
  <dgm:cxnLst>
    <dgm:cxn modelId="{A25F1802-8D2A-41CC-9867-34645C0B20A3}" type="presOf" srcId="{BD7B87D6-AEC8-40EF-A71E-0B6B342B2367}" destId="{9EE71EB9-75B0-410F-B792-64B98A2BC7FB}" srcOrd="1" destOrd="0" presId="urn:microsoft.com/office/officeart/2005/8/layout/process5"/>
    <dgm:cxn modelId="{7AE55B19-A798-4C1B-9622-925FE075B628}" type="presOf" srcId="{3DA298BA-1476-4781-AF06-E01BB0A26A21}" destId="{D5FC5FA9-5979-48F9-97B5-13FC9DF9BBDD}" srcOrd="0" destOrd="0" presId="urn:microsoft.com/office/officeart/2005/8/layout/process5"/>
    <dgm:cxn modelId="{E292DB1A-1CDA-43F3-BCFD-6B2B26A9BA60}" type="presOf" srcId="{A3909EF4-DD92-453F-A06F-AF8AD472C0B7}" destId="{21B783A9-7DDF-40F0-9458-6000B6011EBD}" srcOrd="0" destOrd="0" presId="urn:microsoft.com/office/officeart/2005/8/layout/process5"/>
    <dgm:cxn modelId="{E658D01C-5C26-4B99-91FF-B8A267F3216E}" type="presOf" srcId="{6B1F2C6A-AE1D-4338-8943-4672C253AAF4}" destId="{575F54C1-2A8C-4538-BA68-2372AB958957}" srcOrd="0" destOrd="0" presId="urn:microsoft.com/office/officeart/2005/8/layout/process5"/>
    <dgm:cxn modelId="{3691832F-7809-43C5-936F-419AFCC11C74}" type="presOf" srcId="{8DCF09B3-EF55-4547-80A9-9205D30DD385}" destId="{A635DB94-8AEA-4A6D-8466-31885EC5A156}" srcOrd="0" destOrd="0" presId="urn:microsoft.com/office/officeart/2005/8/layout/process5"/>
    <dgm:cxn modelId="{5CE1D939-6D3D-4937-A29F-C7CDF995A9B9}" srcId="{A3909EF4-DD92-453F-A06F-AF8AD472C0B7}" destId="{A990B753-64A0-4B55-962D-42C4F14F614E}" srcOrd="2" destOrd="0" parTransId="{D7F930B4-470B-46AB-A8D0-6780283F6A8C}" sibTransId="{6B1F2C6A-AE1D-4338-8943-4672C253AAF4}"/>
    <dgm:cxn modelId="{E7E7F43C-CAEE-4C13-AD37-3917ECC7E078}" srcId="{A3909EF4-DD92-453F-A06F-AF8AD472C0B7}" destId="{8DCF09B3-EF55-4547-80A9-9205D30DD385}" srcOrd="1" destOrd="0" parTransId="{C3557161-A553-4633-A8DA-F0A41BEEA171}" sibTransId="{3DA298BA-1476-4781-AF06-E01BB0A26A21}"/>
    <dgm:cxn modelId="{663D6C48-3ECA-411B-8E95-68EAE924B13E}" srcId="{A3909EF4-DD92-453F-A06F-AF8AD472C0B7}" destId="{546BC05A-7781-441A-BFD8-3E71902865EF}" srcOrd="4" destOrd="0" parTransId="{2A8758E6-EF71-4F94-BC61-D28ED057630C}" sibTransId="{9B65A00C-6BCC-40D3-A341-0BE4FEB3D1EA}"/>
    <dgm:cxn modelId="{901C206D-F4A7-4C2C-8035-99F03A190543}" type="presOf" srcId="{546BC05A-7781-441A-BFD8-3E71902865EF}" destId="{1FA1821B-FD02-45D0-81ED-6FF0F7A9AF52}" srcOrd="0" destOrd="0" presId="urn:microsoft.com/office/officeart/2005/8/layout/process5"/>
    <dgm:cxn modelId="{7A7BCC4D-E1DD-4400-9773-55DB991AB5B0}" srcId="{A3909EF4-DD92-453F-A06F-AF8AD472C0B7}" destId="{EB37B28C-1269-48A1-8F9D-CB74B4DC1A41}" srcOrd="3" destOrd="0" parTransId="{45C9FD5D-8625-4C50-B178-0120A4EA9A54}" sibTransId="{F501D456-554F-4350-9439-BED8EE029CF5}"/>
    <dgm:cxn modelId="{869A6277-4EBF-472B-AEA2-96F32584C1FC}" type="presOf" srcId="{EB37B28C-1269-48A1-8F9D-CB74B4DC1A41}" destId="{85A2219C-8171-46AF-B643-9DE3E2BC7EF3}" srcOrd="0" destOrd="0" presId="urn:microsoft.com/office/officeart/2005/8/layout/process5"/>
    <dgm:cxn modelId="{422DFC78-1415-44A4-AF1D-EECA85E54E2E}" type="presOf" srcId="{3DA298BA-1476-4781-AF06-E01BB0A26A21}" destId="{B3A55D51-6D4C-431D-9F90-FDB480F5B59D}" srcOrd="1" destOrd="0" presId="urn:microsoft.com/office/officeart/2005/8/layout/process5"/>
    <dgm:cxn modelId="{C377DF86-FFAF-486E-8777-036C2CA5922B}" type="presOf" srcId="{F501D456-554F-4350-9439-BED8EE029CF5}" destId="{DBF7C5ED-1DBB-4292-B226-DAB9D407104F}" srcOrd="1" destOrd="0" presId="urn:microsoft.com/office/officeart/2005/8/layout/process5"/>
    <dgm:cxn modelId="{FF2FEF8D-0936-4ACA-85E4-27AAC7636227}" type="presOf" srcId="{F501D456-554F-4350-9439-BED8EE029CF5}" destId="{49E9D312-EBB9-4662-A519-36C1762D6CBC}" srcOrd="0" destOrd="0" presId="urn:microsoft.com/office/officeart/2005/8/layout/process5"/>
    <dgm:cxn modelId="{79524DA6-28A9-48A9-8A3F-9275E479FE31}" type="presOf" srcId="{BD7B87D6-AEC8-40EF-A71E-0B6B342B2367}" destId="{F1400F11-4A79-45CC-BDA1-7DD6E92E6CCD}" srcOrd="0" destOrd="0" presId="urn:microsoft.com/office/officeart/2005/8/layout/process5"/>
    <dgm:cxn modelId="{131A09C7-BF57-4027-B238-C118FF4B40F1}" type="presOf" srcId="{A990B753-64A0-4B55-962D-42C4F14F614E}" destId="{2440EF52-9413-4F87-8FF8-48D58D6D3A97}" srcOrd="0" destOrd="0" presId="urn:microsoft.com/office/officeart/2005/8/layout/process5"/>
    <dgm:cxn modelId="{3DF34CE8-81D8-4E52-A727-4C1E8DDBBFD7}" type="presOf" srcId="{6B1F2C6A-AE1D-4338-8943-4672C253AAF4}" destId="{69F20D62-3C2F-4084-8321-9BA78C50E3AB}" srcOrd="1" destOrd="0" presId="urn:microsoft.com/office/officeart/2005/8/layout/process5"/>
    <dgm:cxn modelId="{CAD787E8-C66C-428C-8510-A71E6C250811}" srcId="{A3909EF4-DD92-453F-A06F-AF8AD472C0B7}" destId="{AEC553B7-9488-4617-B906-6840F9C2EA88}" srcOrd="0" destOrd="0" parTransId="{A5583855-6174-4E4E-901F-064D5CD0826A}" sibTransId="{BD7B87D6-AEC8-40EF-A71E-0B6B342B2367}"/>
    <dgm:cxn modelId="{C44BDDED-E296-443C-8F7B-44AF66E3C08B}" type="presOf" srcId="{AEC553B7-9488-4617-B906-6840F9C2EA88}" destId="{30F0E6D2-C931-42D4-95CC-EF28519E7D19}" srcOrd="0" destOrd="0" presId="urn:microsoft.com/office/officeart/2005/8/layout/process5"/>
    <dgm:cxn modelId="{74919C5E-ABF0-4B81-89B9-47B56B2C5624}" type="presParOf" srcId="{21B783A9-7DDF-40F0-9458-6000B6011EBD}" destId="{30F0E6D2-C931-42D4-95CC-EF28519E7D19}" srcOrd="0" destOrd="0" presId="urn:microsoft.com/office/officeart/2005/8/layout/process5"/>
    <dgm:cxn modelId="{5C62CE3F-39EB-423A-877A-1C7181398B8F}" type="presParOf" srcId="{21B783A9-7DDF-40F0-9458-6000B6011EBD}" destId="{F1400F11-4A79-45CC-BDA1-7DD6E92E6CCD}" srcOrd="1" destOrd="0" presId="urn:microsoft.com/office/officeart/2005/8/layout/process5"/>
    <dgm:cxn modelId="{10525328-4F24-4137-A5D6-5EEC915EF32A}" type="presParOf" srcId="{F1400F11-4A79-45CC-BDA1-7DD6E92E6CCD}" destId="{9EE71EB9-75B0-410F-B792-64B98A2BC7FB}" srcOrd="0" destOrd="0" presId="urn:microsoft.com/office/officeart/2005/8/layout/process5"/>
    <dgm:cxn modelId="{973362D2-EBBA-4B3F-8E1F-03FAE53108B3}" type="presParOf" srcId="{21B783A9-7DDF-40F0-9458-6000B6011EBD}" destId="{A635DB94-8AEA-4A6D-8466-31885EC5A156}" srcOrd="2" destOrd="0" presId="urn:microsoft.com/office/officeart/2005/8/layout/process5"/>
    <dgm:cxn modelId="{5D038098-4558-4C3D-AF3A-34C31BFAB46B}" type="presParOf" srcId="{21B783A9-7DDF-40F0-9458-6000B6011EBD}" destId="{D5FC5FA9-5979-48F9-97B5-13FC9DF9BBDD}" srcOrd="3" destOrd="0" presId="urn:microsoft.com/office/officeart/2005/8/layout/process5"/>
    <dgm:cxn modelId="{E359E3EC-A367-4DD5-B3A3-25C6A38E5A80}" type="presParOf" srcId="{D5FC5FA9-5979-48F9-97B5-13FC9DF9BBDD}" destId="{B3A55D51-6D4C-431D-9F90-FDB480F5B59D}" srcOrd="0" destOrd="0" presId="urn:microsoft.com/office/officeart/2005/8/layout/process5"/>
    <dgm:cxn modelId="{B313C3CE-70F3-4784-821C-EA0C3A31CF6E}" type="presParOf" srcId="{21B783A9-7DDF-40F0-9458-6000B6011EBD}" destId="{2440EF52-9413-4F87-8FF8-48D58D6D3A97}" srcOrd="4" destOrd="0" presId="urn:microsoft.com/office/officeart/2005/8/layout/process5"/>
    <dgm:cxn modelId="{D4DFF031-6211-4C54-9EFC-48A726371DED}" type="presParOf" srcId="{21B783A9-7DDF-40F0-9458-6000B6011EBD}" destId="{575F54C1-2A8C-4538-BA68-2372AB958957}" srcOrd="5" destOrd="0" presId="urn:microsoft.com/office/officeart/2005/8/layout/process5"/>
    <dgm:cxn modelId="{96D45938-BA97-4C8E-8EB9-9DE45E5C2D7B}" type="presParOf" srcId="{575F54C1-2A8C-4538-BA68-2372AB958957}" destId="{69F20D62-3C2F-4084-8321-9BA78C50E3AB}" srcOrd="0" destOrd="0" presId="urn:microsoft.com/office/officeart/2005/8/layout/process5"/>
    <dgm:cxn modelId="{5E60A96D-C27A-4F9D-808A-D39DDF777E1E}" type="presParOf" srcId="{21B783A9-7DDF-40F0-9458-6000B6011EBD}" destId="{85A2219C-8171-46AF-B643-9DE3E2BC7EF3}" srcOrd="6" destOrd="0" presId="urn:microsoft.com/office/officeart/2005/8/layout/process5"/>
    <dgm:cxn modelId="{7A48EE35-19A0-4C81-B27B-8D662F5F00C9}" type="presParOf" srcId="{21B783A9-7DDF-40F0-9458-6000B6011EBD}" destId="{49E9D312-EBB9-4662-A519-36C1762D6CBC}" srcOrd="7" destOrd="0" presId="urn:microsoft.com/office/officeart/2005/8/layout/process5"/>
    <dgm:cxn modelId="{2362F464-D9B4-418F-BFF2-B64EA2FA3ABD}" type="presParOf" srcId="{49E9D312-EBB9-4662-A519-36C1762D6CBC}" destId="{DBF7C5ED-1DBB-4292-B226-DAB9D407104F}" srcOrd="0" destOrd="0" presId="urn:microsoft.com/office/officeart/2005/8/layout/process5"/>
    <dgm:cxn modelId="{B9F4FE89-499B-48AC-B2E6-7BBE0CB80A19}" type="presParOf" srcId="{21B783A9-7DDF-40F0-9458-6000B6011EBD}" destId="{1FA1821B-FD02-45D0-81ED-6FF0F7A9AF52}" srcOrd="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0E988B9-6D98-4808-B018-7EE8569E27CB}"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7468E725-9143-46D6-AC24-0D169E82E8E7}">
      <dgm:prSet phldr="0" custT="1"/>
      <dgm:spPr/>
      <dgm:t>
        <a:bodyPr/>
        <a:lstStyle/>
        <a:p>
          <a:r>
            <a:rPr lang="en-US" sz="1600" dirty="0"/>
            <a:t>Because our dataset was imbalanced, we oversampled the data using SMOTE analysis before training our models.</a:t>
          </a:r>
        </a:p>
      </dgm:t>
    </dgm:pt>
    <dgm:pt modelId="{24A64F0D-EA36-454F-B49A-B1F1D69FBB06}" type="parTrans" cxnId="{AD88A2BB-46D2-4AE5-BD04-094ACEC89A6D}">
      <dgm:prSet/>
      <dgm:spPr/>
      <dgm:t>
        <a:bodyPr/>
        <a:lstStyle/>
        <a:p>
          <a:endParaRPr lang="en-US"/>
        </a:p>
      </dgm:t>
    </dgm:pt>
    <dgm:pt modelId="{5D6A41BA-DB4D-4919-9232-749C0320CB33}" type="sibTrans" cxnId="{AD88A2BB-46D2-4AE5-BD04-094ACEC89A6D}">
      <dgm:prSet/>
      <dgm:spPr/>
      <dgm:t>
        <a:bodyPr/>
        <a:lstStyle/>
        <a:p>
          <a:endParaRPr lang="en-US"/>
        </a:p>
      </dgm:t>
    </dgm:pt>
    <dgm:pt modelId="{25F99AE9-2C4A-4CAC-A5A8-B21BDD21C15F}">
      <dgm:prSet custT="1"/>
      <dgm:spPr/>
      <dgm:t>
        <a:bodyPr/>
        <a:lstStyle/>
        <a:p>
          <a:r>
            <a:rPr lang="en-US" sz="1600" b="0" i="0" dirty="0"/>
            <a:t>The best model for this type of dataset is the Radial Basis Function (RBF) model, with an accuracy of 0.902655. This model is suitable for datasets that have multiple features and can accurately classify data points.</a:t>
          </a:r>
          <a:endParaRPr lang="en-US" sz="1600" b="0" dirty="0"/>
        </a:p>
      </dgm:t>
    </dgm:pt>
    <dgm:pt modelId="{85AD0C0F-1E4E-4AF1-9B32-F9FC10EBC746}" type="parTrans" cxnId="{5033F5FA-F887-4AB5-ADAE-69D3608C6FA8}">
      <dgm:prSet/>
      <dgm:spPr/>
      <dgm:t>
        <a:bodyPr/>
        <a:lstStyle/>
        <a:p>
          <a:endParaRPr lang="en-US"/>
        </a:p>
      </dgm:t>
    </dgm:pt>
    <dgm:pt modelId="{921F416A-7D3A-4A92-85A7-C26B79AD7BBA}" type="sibTrans" cxnId="{5033F5FA-F887-4AB5-ADAE-69D3608C6FA8}">
      <dgm:prSet/>
      <dgm:spPr/>
      <dgm:t>
        <a:bodyPr/>
        <a:lstStyle/>
        <a:p>
          <a:endParaRPr lang="en-US"/>
        </a:p>
      </dgm:t>
    </dgm:pt>
    <dgm:pt modelId="{C34ED01F-DCA6-468F-96B2-F82327001633}">
      <dgm:prSet custT="1"/>
      <dgm:spPr/>
      <dgm:t>
        <a:bodyPr/>
        <a:lstStyle/>
        <a:p>
          <a:r>
            <a:rPr lang="en-US" sz="1600" b="0" i="0" dirty="0"/>
            <a:t>In general, when working with datasets that have multiple features, the RBF model is often the best choice. It is robust to changes in the data and can accurately classify data points. This makes it a great choice for datasets that have a high degree of variability.</a:t>
          </a:r>
          <a:endParaRPr lang="en-US" sz="1600" b="0" dirty="0"/>
        </a:p>
      </dgm:t>
    </dgm:pt>
    <dgm:pt modelId="{56D87411-B210-4D81-86A9-64D11556636D}" type="parTrans" cxnId="{BACF4443-ECDE-4D03-8312-E7558B1D8845}">
      <dgm:prSet/>
      <dgm:spPr/>
      <dgm:t>
        <a:bodyPr/>
        <a:lstStyle/>
        <a:p>
          <a:endParaRPr lang="en-US"/>
        </a:p>
      </dgm:t>
    </dgm:pt>
    <dgm:pt modelId="{8DB6FB6A-843F-4242-9698-D09BDF1B3CFA}" type="sibTrans" cxnId="{BACF4443-ECDE-4D03-8312-E7558B1D8845}">
      <dgm:prSet/>
      <dgm:spPr/>
      <dgm:t>
        <a:bodyPr/>
        <a:lstStyle/>
        <a:p>
          <a:endParaRPr lang="en-US"/>
        </a:p>
      </dgm:t>
    </dgm:pt>
    <dgm:pt modelId="{74483190-521F-43E3-9946-D52C3D9B5658}">
      <dgm:prSet custT="1"/>
      <dgm:spPr/>
      <dgm:t>
        <a:bodyPr/>
        <a:lstStyle/>
        <a:p>
          <a:r>
            <a:rPr lang="en-US" sz="1600" dirty="0"/>
            <a:t>Used different types of cross-validation techniques, such as </a:t>
          </a:r>
          <a:r>
            <a:rPr lang="en-US" sz="1600" dirty="0" err="1"/>
            <a:t>GridSearchCV</a:t>
          </a:r>
          <a:r>
            <a:rPr lang="en-US" sz="1600" dirty="0"/>
            <a:t> and </a:t>
          </a:r>
          <a:r>
            <a:rPr lang="en-US" sz="1600" dirty="0" err="1"/>
            <a:t>RepeatedStratifiedKFold</a:t>
          </a:r>
          <a:r>
            <a:rPr lang="en-US" sz="1600" dirty="0"/>
            <a:t> to improve and evaluate the performance of a model better. </a:t>
          </a:r>
        </a:p>
      </dgm:t>
    </dgm:pt>
    <dgm:pt modelId="{9A68D3EE-F154-4420-97BC-6D918CE54061}" type="parTrans" cxnId="{D1CF7CCA-2A86-4728-AEB5-9C6C0FD12121}">
      <dgm:prSet/>
      <dgm:spPr/>
      <dgm:t>
        <a:bodyPr/>
        <a:lstStyle/>
        <a:p>
          <a:endParaRPr lang="en-US"/>
        </a:p>
      </dgm:t>
    </dgm:pt>
    <dgm:pt modelId="{D697515A-E4E0-49A8-B375-A63F0B07C252}" type="sibTrans" cxnId="{D1CF7CCA-2A86-4728-AEB5-9C6C0FD12121}">
      <dgm:prSet/>
      <dgm:spPr/>
      <dgm:t>
        <a:bodyPr/>
        <a:lstStyle/>
        <a:p>
          <a:endParaRPr lang="en-US"/>
        </a:p>
      </dgm:t>
    </dgm:pt>
    <dgm:pt modelId="{09D5151A-4CA0-48F4-B706-7F0EEF16C239}">
      <dgm:prSet custT="1"/>
      <dgm:spPr/>
      <dgm:t>
        <a:bodyPr/>
        <a:lstStyle/>
        <a:p>
          <a:pPr rtl="0"/>
          <a:r>
            <a:rPr lang="en-US" sz="1600" dirty="0"/>
            <a:t>Support Vector Machine (SVM) is known for its high tolerance for outliers, and the Radial Basis Function (RBF) kernel is often seen to provide the best performance.</a:t>
          </a:r>
        </a:p>
      </dgm:t>
    </dgm:pt>
    <dgm:pt modelId="{6F62737F-5293-4F0E-8D42-1366CBFB7EA6}" type="parTrans" cxnId="{0A1E53F3-4ACE-4759-AA05-97589518DB5D}">
      <dgm:prSet/>
      <dgm:spPr/>
      <dgm:t>
        <a:bodyPr/>
        <a:lstStyle/>
        <a:p>
          <a:endParaRPr lang="en-US"/>
        </a:p>
      </dgm:t>
    </dgm:pt>
    <dgm:pt modelId="{BB31BC26-83C1-467E-A925-CD8EC043264A}" type="sibTrans" cxnId="{0A1E53F3-4ACE-4759-AA05-97589518DB5D}">
      <dgm:prSet/>
      <dgm:spPr/>
      <dgm:t>
        <a:bodyPr/>
        <a:lstStyle/>
        <a:p>
          <a:endParaRPr lang="en-US"/>
        </a:p>
      </dgm:t>
    </dgm:pt>
    <dgm:pt modelId="{9AF904D3-E850-470F-B767-FDDB88CE9E71}">
      <dgm:prSet custT="1"/>
      <dgm:spPr/>
      <dgm:t>
        <a:bodyPr/>
        <a:lstStyle/>
        <a:p>
          <a:pPr rtl="0"/>
          <a:r>
            <a:rPr lang="en-US" sz="1600" dirty="0"/>
            <a:t>RBF kernel can handle large datasets with high dimensionality, and it has a regularization parameter that allows it to avoid overfitting.</a:t>
          </a:r>
        </a:p>
      </dgm:t>
    </dgm:pt>
    <dgm:pt modelId="{19752FEE-BC00-4911-9E25-3D907A8BDE4B}" type="parTrans" cxnId="{FE9A6C08-7BB9-404C-86F7-48436663A6BC}">
      <dgm:prSet/>
      <dgm:spPr/>
      <dgm:t>
        <a:bodyPr/>
        <a:lstStyle/>
        <a:p>
          <a:endParaRPr lang="en-US"/>
        </a:p>
      </dgm:t>
    </dgm:pt>
    <dgm:pt modelId="{A702D20E-8F49-43D0-934A-6F1CA1F96E56}" type="sibTrans" cxnId="{FE9A6C08-7BB9-404C-86F7-48436663A6BC}">
      <dgm:prSet/>
      <dgm:spPr/>
      <dgm:t>
        <a:bodyPr/>
        <a:lstStyle/>
        <a:p>
          <a:endParaRPr lang="en-US"/>
        </a:p>
      </dgm:t>
    </dgm:pt>
    <dgm:pt modelId="{EE2EDB59-FD7F-49BE-B9BB-D15C36188DDC}" type="pres">
      <dgm:prSet presAssocID="{E0E988B9-6D98-4808-B018-7EE8569E27CB}" presName="linear" presStyleCnt="0">
        <dgm:presLayoutVars>
          <dgm:animLvl val="lvl"/>
          <dgm:resizeHandles val="exact"/>
        </dgm:presLayoutVars>
      </dgm:prSet>
      <dgm:spPr/>
    </dgm:pt>
    <dgm:pt modelId="{41CD37C1-B84E-478A-B9F8-70157D7D3937}" type="pres">
      <dgm:prSet presAssocID="{7468E725-9143-46D6-AC24-0D169E82E8E7}" presName="parentText" presStyleLbl="node1" presStyleIdx="0" presStyleCnt="6">
        <dgm:presLayoutVars>
          <dgm:chMax val="0"/>
          <dgm:bulletEnabled val="1"/>
        </dgm:presLayoutVars>
      </dgm:prSet>
      <dgm:spPr/>
    </dgm:pt>
    <dgm:pt modelId="{4D84F0BC-32DF-40E6-9F4D-7A4BAA56137A}" type="pres">
      <dgm:prSet presAssocID="{5D6A41BA-DB4D-4919-9232-749C0320CB33}" presName="spacer" presStyleCnt="0"/>
      <dgm:spPr/>
    </dgm:pt>
    <dgm:pt modelId="{0C8079F3-BEF6-4D5B-BDAE-2A3BDF56DD65}" type="pres">
      <dgm:prSet presAssocID="{74483190-521F-43E3-9946-D52C3D9B5658}" presName="parentText" presStyleLbl="node1" presStyleIdx="1" presStyleCnt="6">
        <dgm:presLayoutVars>
          <dgm:chMax val="0"/>
          <dgm:bulletEnabled val="1"/>
        </dgm:presLayoutVars>
      </dgm:prSet>
      <dgm:spPr/>
    </dgm:pt>
    <dgm:pt modelId="{681B1172-8C90-45A5-9326-1A09D3D9768C}" type="pres">
      <dgm:prSet presAssocID="{D697515A-E4E0-49A8-B375-A63F0B07C252}" presName="spacer" presStyleCnt="0"/>
      <dgm:spPr/>
    </dgm:pt>
    <dgm:pt modelId="{7893D4A7-B7AB-456A-9A15-0195C99731CF}" type="pres">
      <dgm:prSet presAssocID="{25F99AE9-2C4A-4CAC-A5A8-B21BDD21C15F}" presName="parentText" presStyleLbl="node1" presStyleIdx="2" presStyleCnt="6">
        <dgm:presLayoutVars>
          <dgm:chMax val="0"/>
          <dgm:bulletEnabled val="1"/>
        </dgm:presLayoutVars>
      </dgm:prSet>
      <dgm:spPr/>
    </dgm:pt>
    <dgm:pt modelId="{AC0E7B72-B7C7-4715-911D-D3E8C0BD910A}" type="pres">
      <dgm:prSet presAssocID="{921F416A-7D3A-4A92-85A7-C26B79AD7BBA}" presName="spacer" presStyleCnt="0"/>
      <dgm:spPr/>
    </dgm:pt>
    <dgm:pt modelId="{C7AFFCE9-233E-46BD-AA42-DFA7EF142A56}" type="pres">
      <dgm:prSet presAssocID="{09D5151A-4CA0-48F4-B706-7F0EEF16C239}" presName="parentText" presStyleLbl="node1" presStyleIdx="3" presStyleCnt="6">
        <dgm:presLayoutVars>
          <dgm:chMax val="0"/>
          <dgm:bulletEnabled val="1"/>
        </dgm:presLayoutVars>
      </dgm:prSet>
      <dgm:spPr/>
    </dgm:pt>
    <dgm:pt modelId="{CB90DBB3-1422-4C25-A5D2-F0B770C1ADE9}" type="pres">
      <dgm:prSet presAssocID="{BB31BC26-83C1-467E-A925-CD8EC043264A}" presName="spacer" presStyleCnt="0"/>
      <dgm:spPr/>
    </dgm:pt>
    <dgm:pt modelId="{E3567500-3712-4410-AC78-65354B9578E7}" type="pres">
      <dgm:prSet presAssocID="{9AF904D3-E850-470F-B767-FDDB88CE9E71}" presName="parentText" presStyleLbl="node1" presStyleIdx="4" presStyleCnt="6">
        <dgm:presLayoutVars>
          <dgm:chMax val="0"/>
          <dgm:bulletEnabled val="1"/>
        </dgm:presLayoutVars>
      </dgm:prSet>
      <dgm:spPr/>
    </dgm:pt>
    <dgm:pt modelId="{A1AEAA56-B288-493C-9E8E-748F15CFBDD4}" type="pres">
      <dgm:prSet presAssocID="{A702D20E-8F49-43D0-934A-6F1CA1F96E56}" presName="spacer" presStyleCnt="0"/>
      <dgm:spPr/>
    </dgm:pt>
    <dgm:pt modelId="{2FD55230-37BE-43DC-8880-BCB0E554C8FE}" type="pres">
      <dgm:prSet presAssocID="{C34ED01F-DCA6-468F-96B2-F82327001633}" presName="parentText" presStyleLbl="node1" presStyleIdx="5" presStyleCnt="6">
        <dgm:presLayoutVars>
          <dgm:chMax val="0"/>
          <dgm:bulletEnabled val="1"/>
        </dgm:presLayoutVars>
      </dgm:prSet>
      <dgm:spPr/>
    </dgm:pt>
  </dgm:ptLst>
  <dgm:cxnLst>
    <dgm:cxn modelId="{FE9A6C08-7BB9-404C-86F7-48436663A6BC}" srcId="{E0E988B9-6D98-4808-B018-7EE8569E27CB}" destId="{9AF904D3-E850-470F-B767-FDDB88CE9E71}" srcOrd="4" destOrd="0" parTransId="{19752FEE-BC00-4911-9E25-3D907A8BDE4B}" sibTransId="{A702D20E-8F49-43D0-934A-6F1CA1F96E56}"/>
    <dgm:cxn modelId="{21224B28-1660-4375-A20D-258E43951C04}" type="presOf" srcId="{74483190-521F-43E3-9946-D52C3D9B5658}" destId="{0C8079F3-BEF6-4D5B-BDAE-2A3BDF56DD65}" srcOrd="0" destOrd="0" presId="urn:microsoft.com/office/officeart/2005/8/layout/vList2"/>
    <dgm:cxn modelId="{1E6B652B-E8DA-44B5-A91C-EB40FA60973B}" type="presOf" srcId="{E0E988B9-6D98-4808-B018-7EE8569E27CB}" destId="{EE2EDB59-FD7F-49BE-B9BB-D15C36188DDC}" srcOrd="0" destOrd="0" presId="urn:microsoft.com/office/officeart/2005/8/layout/vList2"/>
    <dgm:cxn modelId="{BACF4443-ECDE-4D03-8312-E7558B1D8845}" srcId="{E0E988B9-6D98-4808-B018-7EE8569E27CB}" destId="{C34ED01F-DCA6-468F-96B2-F82327001633}" srcOrd="5" destOrd="0" parTransId="{56D87411-B210-4D81-86A9-64D11556636D}" sibTransId="{8DB6FB6A-843F-4242-9698-D09BDF1B3CFA}"/>
    <dgm:cxn modelId="{5B42A78F-3E53-40D9-AB3E-09BC6428B250}" type="presOf" srcId="{C34ED01F-DCA6-468F-96B2-F82327001633}" destId="{2FD55230-37BE-43DC-8880-BCB0E554C8FE}" srcOrd="0" destOrd="0" presId="urn:microsoft.com/office/officeart/2005/8/layout/vList2"/>
    <dgm:cxn modelId="{B7B65FAF-B73B-4FBF-A6A3-B1166D1669FD}" type="presOf" srcId="{25F99AE9-2C4A-4CAC-A5A8-B21BDD21C15F}" destId="{7893D4A7-B7AB-456A-9A15-0195C99731CF}" srcOrd="0" destOrd="0" presId="urn:microsoft.com/office/officeart/2005/8/layout/vList2"/>
    <dgm:cxn modelId="{4D3489B3-814D-4AA2-BA5B-3A9EBAA3351F}" type="presOf" srcId="{7468E725-9143-46D6-AC24-0D169E82E8E7}" destId="{41CD37C1-B84E-478A-B9F8-70157D7D3937}" srcOrd="0" destOrd="0" presId="urn:microsoft.com/office/officeart/2005/8/layout/vList2"/>
    <dgm:cxn modelId="{AD88A2BB-46D2-4AE5-BD04-094ACEC89A6D}" srcId="{E0E988B9-6D98-4808-B018-7EE8569E27CB}" destId="{7468E725-9143-46D6-AC24-0D169E82E8E7}" srcOrd="0" destOrd="0" parTransId="{24A64F0D-EA36-454F-B49A-B1F1D69FBB06}" sibTransId="{5D6A41BA-DB4D-4919-9232-749C0320CB33}"/>
    <dgm:cxn modelId="{C3EE3EC9-1E0A-4E44-BF14-95F242DA2326}" type="presOf" srcId="{9AF904D3-E850-470F-B767-FDDB88CE9E71}" destId="{E3567500-3712-4410-AC78-65354B9578E7}" srcOrd="0" destOrd="0" presId="urn:microsoft.com/office/officeart/2005/8/layout/vList2"/>
    <dgm:cxn modelId="{D1CF7CCA-2A86-4728-AEB5-9C6C0FD12121}" srcId="{E0E988B9-6D98-4808-B018-7EE8569E27CB}" destId="{74483190-521F-43E3-9946-D52C3D9B5658}" srcOrd="1" destOrd="0" parTransId="{9A68D3EE-F154-4420-97BC-6D918CE54061}" sibTransId="{D697515A-E4E0-49A8-B375-A63F0B07C252}"/>
    <dgm:cxn modelId="{0A1E53F3-4ACE-4759-AA05-97589518DB5D}" srcId="{E0E988B9-6D98-4808-B018-7EE8569E27CB}" destId="{09D5151A-4CA0-48F4-B706-7F0EEF16C239}" srcOrd="3" destOrd="0" parTransId="{6F62737F-5293-4F0E-8D42-1366CBFB7EA6}" sibTransId="{BB31BC26-83C1-467E-A925-CD8EC043264A}"/>
    <dgm:cxn modelId="{07DED5F4-0DC0-43ED-AAE8-31EE05B9632C}" type="presOf" srcId="{09D5151A-4CA0-48F4-B706-7F0EEF16C239}" destId="{C7AFFCE9-233E-46BD-AA42-DFA7EF142A56}" srcOrd="0" destOrd="0" presId="urn:microsoft.com/office/officeart/2005/8/layout/vList2"/>
    <dgm:cxn modelId="{5033F5FA-F887-4AB5-ADAE-69D3608C6FA8}" srcId="{E0E988B9-6D98-4808-B018-7EE8569E27CB}" destId="{25F99AE9-2C4A-4CAC-A5A8-B21BDD21C15F}" srcOrd="2" destOrd="0" parTransId="{85AD0C0F-1E4E-4AF1-9B32-F9FC10EBC746}" sibTransId="{921F416A-7D3A-4A92-85A7-C26B79AD7BBA}"/>
    <dgm:cxn modelId="{D7F0E564-30C5-4528-A3E3-8B37913100BF}" type="presParOf" srcId="{EE2EDB59-FD7F-49BE-B9BB-D15C36188DDC}" destId="{41CD37C1-B84E-478A-B9F8-70157D7D3937}" srcOrd="0" destOrd="0" presId="urn:microsoft.com/office/officeart/2005/8/layout/vList2"/>
    <dgm:cxn modelId="{2A1F8D5F-4842-49E7-B6DD-BD7FB6201C93}" type="presParOf" srcId="{EE2EDB59-FD7F-49BE-B9BB-D15C36188DDC}" destId="{4D84F0BC-32DF-40E6-9F4D-7A4BAA56137A}" srcOrd="1" destOrd="0" presId="urn:microsoft.com/office/officeart/2005/8/layout/vList2"/>
    <dgm:cxn modelId="{02C68908-E8F0-4FC0-B3FE-9E48B173E35F}" type="presParOf" srcId="{EE2EDB59-FD7F-49BE-B9BB-D15C36188DDC}" destId="{0C8079F3-BEF6-4D5B-BDAE-2A3BDF56DD65}" srcOrd="2" destOrd="0" presId="urn:microsoft.com/office/officeart/2005/8/layout/vList2"/>
    <dgm:cxn modelId="{55324FC3-E359-4108-B6C8-B43159D78EF1}" type="presParOf" srcId="{EE2EDB59-FD7F-49BE-B9BB-D15C36188DDC}" destId="{681B1172-8C90-45A5-9326-1A09D3D9768C}" srcOrd="3" destOrd="0" presId="urn:microsoft.com/office/officeart/2005/8/layout/vList2"/>
    <dgm:cxn modelId="{7BB2BD19-2744-4A31-8DB3-181CF5F0881E}" type="presParOf" srcId="{EE2EDB59-FD7F-49BE-B9BB-D15C36188DDC}" destId="{7893D4A7-B7AB-456A-9A15-0195C99731CF}" srcOrd="4" destOrd="0" presId="urn:microsoft.com/office/officeart/2005/8/layout/vList2"/>
    <dgm:cxn modelId="{A4E04B6F-8B2D-40D4-A9B1-5A7B2F6D1026}" type="presParOf" srcId="{EE2EDB59-FD7F-49BE-B9BB-D15C36188DDC}" destId="{AC0E7B72-B7C7-4715-911D-D3E8C0BD910A}" srcOrd="5" destOrd="0" presId="urn:microsoft.com/office/officeart/2005/8/layout/vList2"/>
    <dgm:cxn modelId="{415A10BE-E50A-400A-9F58-B81AD3CFA4E2}" type="presParOf" srcId="{EE2EDB59-FD7F-49BE-B9BB-D15C36188DDC}" destId="{C7AFFCE9-233E-46BD-AA42-DFA7EF142A56}" srcOrd="6" destOrd="0" presId="urn:microsoft.com/office/officeart/2005/8/layout/vList2"/>
    <dgm:cxn modelId="{FA0A4B31-6549-4BDD-B2DB-D0D1F5106E69}" type="presParOf" srcId="{EE2EDB59-FD7F-49BE-B9BB-D15C36188DDC}" destId="{CB90DBB3-1422-4C25-A5D2-F0B770C1ADE9}" srcOrd="7" destOrd="0" presId="urn:microsoft.com/office/officeart/2005/8/layout/vList2"/>
    <dgm:cxn modelId="{B9DDC5A1-FA3B-4163-A049-D5C04E22FCE1}" type="presParOf" srcId="{EE2EDB59-FD7F-49BE-B9BB-D15C36188DDC}" destId="{E3567500-3712-4410-AC78-65354B9578E7}" srcOrd="8" destOrd="0" presId="urn:microsoft.com/office/officeart/2005/8/layout/vList2"/>
    <dgm:cxn modelId="{FEEAB9A8-EDB5-44DD-B77E-CDD71CF93316}" type="presParOf" srcId="{EE2EDB59-FD7F-49BE-B9BB-D15C36188DDC}" destId="{A1AEAA56-B288-493C-9E8E-748F15CFBDD4}" srcOrd="9" destOrd="0" presId="urn:microsoft.com/office/officeart/2005/8/layout/vList2"/>
    <dgm:cxn modelId="{297199B5-76FF-4EC2-8CA4-0181CF4A5E58}" type="presParOf" srcId="{EE2EDB59-FD7F-49BE-B9BB-D15C36188DDC}" destId="{2FD55230-37BE-43DC-8880-BCB0E554C8FE}"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BA73FF-AA28-4F2E-BF0D-344FD7B3ECC5}">
      <dsp:nvSpPr>
        <dsp:cNvPr id="0" name=""/>
        <dsp:cNvSpPr/>
      </dsp:nvSpPr>
      <dsp:spPr>
        <a:xfrm>
          <a:off x="0" y="0"/>
          <a:ext cx="8048881" cy="827396"/>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Number of instances : 12330</a:t>
          </a:r>
        </a:p>
      </dsp:txBody>
      <dsp:txXfrm>
        <a:off x="24234" y="24234"/>
        <a:ext cx="7086140" cy="778928"/>
      </dsp:txXfrm>
    </dsp:sp>
    <dsp:sp modelId="{77C2A24E-124B-43AA-95CF-0834CB874CE6}">
      <dsp:nvSpPr>
        <dsp:cNvPr id="0" name=""/>
        <dsp:cNvSpPr/>
      </dsp:nvSpPr>
      <dsp:spPr>
        <a:xfrm>
          <a:off x="674093" y="977831"/>
          <a:ext cx="8048881" cy="827396"/>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Number of attributes: 18 (17 predictors, 1 Target)</a:t>
          </a:r>
        </a:p>
      </dsp:txBody>
      <dsp:txXfrm>
        <a:off x="698327" y="1002065"/>
        <a:ext cx="6788512" cy="778928"/>
      </dsp:txXfrm>
    </dsp:sp>
    <dsp:sp modelId="{50B34D57-245C-4B38-819A-9CBD4D2C535B}">
      <dsp:nvSpPr>
        <dsp:cNvPr id="0" name=""/>
        <dsp:cNvSpPr/>
      </dsp:nvSpPr>
      <dsp:spPr>
        <a:xfrm>
          <a:off x="1338126" y="1955663"/>
          <a:ext cx="8048881" cy="827396"/>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Missing values: N/A</a:t>
          </a:r>
        </a:p>
      </dsp:txBody>
      <dsp:txXfrm>
        <a:off x="1362360" y="1979897"/>
        <a:ext cx="6798573" cy="778928"/>
      </dsp:txXfrm>
    </dsp:sp>
    <dsp:sp modelId="{730D698D-A334-43F8-9A04-E264FF4C17AB}">
      <dsp:nvSpPr>
        <dsp:cNvPr id="0" name=""/>
        <dsp:cNvSpPr/>
      </dsp:nvSpPr>
      <dsp:spPr>
        <a:xfrm>
          <a:off x="2012220" y="2933494"/>
          <a:ext cx="8048881" cy="827396"/>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Outliers : Yes</a:t>
          </a:r>
        </a:p>
      </dsp:txBody>
      <dsp:txXfrm>
        <a:off x="2036454" y="2957728"/>
        <a:ext cx="6788512" cy="778928"/>
      </dsp:txXfrm>
    </dsp:sp>
    <dsp:sp modelId="{0C95B513-ED49-4A26-AF12-CCB3DE825FB0}">
      <dsp:nvSpPr>
        <dsp:cNvPr id="0" name=""/>
        <dsp:cNvSpPr/>
      </dsp:nvSpPr>
      <dsp:spPr>
        <a:xfrm>
          <a:off x="7511074" y="633710"/>
          <a:ext cx="537807" cy="537807"/>
        </a:xfrm>
        <a:prstGeom prst="downArrow">
          <a:avLst>
            <a:gd name="adj1" fmla="val 55000"/>
            <a:gd name="adj2" fmla="val 45000"/>
          </a:avLst>
        </a:prstGeom>
        <a:solidFill>
          <a:schemeClr val="dk2">
            <a:alpha val="90000"/>
            <a:tint val="40000"/>
            <a:hueOff val="0"/>
            <a:satOff val="0"/>
            <a:lumOff val="0"/>
            <a:alphaOff val="0"/>
          </a:schemeClr>
        </a:solidFill>
        <a:ln w="158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7632081" y="633710"/>
        <a:ext cx="295793" cy="404700"/>
      </dsp:txXfrm>
    </dsp:sp>
    <dsp:sp modelId="{790DE50E-48E1-4E6C-8FC4-433FE0173621}">
      <dsp:nvSpPr>
        <dsp:cNvPr id="0" name=""/>
        <dsp:cNvSpPr/>
      </dsp:nvSpPr>
      <dsp:spPr>
        <a:xfrm>
          <a:off x="8185168" y="1611541"/>
          <a:ext cx="537807" cy="537807"/>
        </a:xfrm>
        <a:prstGeom prst="downArrow">
          <a:avLst>
            <a:gd name="adj1" fmla="val 55000"/>
            <a:gd name="adj2" fmla="val 45000"/>
          </a:avLst>
        </a:prstGeom>
        <a:solidFill>
          <a:schemeClr val="dk2">
            <a:alpha val="90000"/>
            <a:tint val="40000"/>
            <a:hueOff val="0"/>
            <a:satOff val="0"/>
            <a:lumOff val="0"/>
            <a:alphaOff val="0"/>
          </a:schemeClr>
        </a:solidFill>
        <a:ln w="158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8306175" y="1611541"/>
        <a:ext cx="295793" cy="404700"/>
      </dsp:txXfrm>
    </dsp:sp>
    <dsp:sp modelId="{A7AA9577-4868-47D5-96A6-D3C2A323C001}">
      <dsp:nvSpPr>
        <dsp:cNvPr id="0" name=""/>
        <dsp:cNvSpPr/>
      </dsp:nvSpPr>
      <dsp:spPr>
        <a:xfrm>
          <a:off x="8849200" y="2589373"/>
          <a:ext cx="537807" cy="537807"/>
        </a:xfrm>
        <a:prstGeom prst="downArrow">
          <a:avLst>
            <a:gd name="adj1" fmla="val 55000"/>
            <a:gd name="adj2" fmla="val 45000"/>
          </a:avLst>
        </a:prstGeom>
        <a:solidFill>
          <a:schemeClr val="dk2">
            <a:alpha val="90000"/>
            <a:tint val="40000"/>
            <a:hueOff val="0"/>
            <a:satOff val="0"/>
            <a:lumOff val="0"/>
            <a:alphaOff val="0"/>
          </a:schemeClr>
        </a:solidFill>
        <a:ln w="158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8970207" y="2589373"/>
        <a:ext cx="295793" cy="4047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F0E6D2-C931-42D4-95CC-EF28519E7D19}">
      <dsp:nvSpPr>
        <dsp:cNvPr id="0" name=""/>
        <dsp:cNvSpPr/>
      </dsp:nvSpPr>
      <dsp:spPr>
        <a:xfrm>
          <a:off x="564066" y="389"/>
          <a:ext cx="2350070" cy="1410042"/>
        </a:xfrm>
        <a:prstGeom prst="roundRect">
          <a:avLst>
            <a:gd name="adj" fmla="val 10000"/>
          </a:avLst>
        </a:prstGeom>
        <a:gradFill rotWithShape="0">
          <a:gsLst>
            <a:gs pos="0">
              <a:schemeClr val="dk2">
                <a:hueOff val="0"/>
                <a:satOff val="0"/>
                <a:lumOff val="0"/>
                <a:alphaOff val="0"/>
                <a:shade val="85000"/>
                <a:satMod val="130000"/>
              </a:schemeClr>
            </a:gs>
            <a:gs pos="34000">
              <a:schemeClr val="dk2">
                <a:hueOff val="0"/>
                <a:satOff val="0"/>
                <a:lumOff val="0"/>
                <a:alphaOff val="0"/>
                <a:shade val="87000"/>
                <a:satMod val="125000"/>
              </a:schemeClr>
            </a:gs>
            <a:gs pos="70000">
              <a:schemeClr val="dk2">
                <a:hueOff val="0"/>
                <a:satOff val="0"/>
                <a:lumOff val="0"/>
                <a:alphaOff val="0"/>
                <a:tint val="100000"/>
                <a:shade val="90000"/>
                <a:satMod val="130000"/>
              </a:schemeClr>
            </a:gs>
            <a:gs pos="100000">
              <a:schemeClr val="dk2">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kern="1200">
              <a:latin typeface="Garamond" panose="020F0302020204030204"/>
            </a:rPr>
            <a:t>Data Preparation</a:t>
          </a:r>
          <a:endParaRPr lang="en-US" sz="2400" kern="1200"/>
        </a:p>
      </dsp:txBody>
      <dsp:txXfrm>
        <a:off x="605365" y="41688"/>
        <a:ext cx="2267472" cy="1327444"/>
      </dsp:txXfrm>
    </dsp:sp>
    <dsp:sp modelId="{F1400F11-4A79-45CC-BDA1-7DD6E92E6CCD}">
      <dsp:nvSpPr>
        <dsp:cNvPr id="0" name=""/>
        <dsp:cNvSpPr/>
      </dsp:nvSpPr>
      <dsp:spPr>
        <a:xfrm>
          <a:off x="3120942" y="414001"/>
          <a:ext cx="498214" cy="582817"/>
        </a:xfrm>
        <a:prstGeom prst="rightArrow">
          <a:avLst>
            <a:gd name="adj1" fmla="val 60000"/>
            <a:gd name="adj2" fmla="val 50000"/>
          </a:avLst>
        </a:prstGeom>
        <a:gradFill rotWithShape="0">
          <a:gsLst>
            <a:gs pos="0">
              <a:schemeClr val="dk2">
                <a:tint val="60000"/>
                <a:hueOff val="0"/>
                <a:satOff val="0"/>
                <a:lumOff val="0"/>
                <a:alphaOff val="0"/>
                <a:shade val="85000"/>
                <a:satMod val="130000"/>
              </a:schemeClr>
            </a:gs>
            <a:gs pos="34000">
              <a:schemeClr val="dk2">
                <a:tint val="60000"/>
                <a:hueOff val="0"/>
                <a:satOff val="0"/>
                <a:lumOff val="0"/>
                <a:alphaOff val="0"/>
                <a:shade val="87000"/>
                <a:satMod val="125000"/>
              </a:schemeClr>
            </a:gs>
            <a:gs pos="70000">
              <a:schemeClr val="dk2">
                <a:tint val="60000"/>
                <a:hueOff val="0"/>
                <a:satOff val="0"/>
                <a:lumOff val="0"/>
                <a:alphaOff val="0"/>
                <a:tint val="100000"/>
                <a:shade val="90000"/>
                <a:satMod val="130000"/>
              </a:schemeClr>
            </a:gs>
            <a:gs pos="100000">
              <a:schemeClr val="dk2">
                <a:tint val="60000"/>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3120942" y="530564"/>
        <a:ext cx="348750" cy="349691"/>
      </dsp:txXfrm>
    </dsp:sp>
    <dsp:sp modelId="{A635DB94-8AEA-4A6D-8466-31885EC5A156}">
      <dsp:nvSpPr>
        <dsp:cNvPr id="0" name=""/>
        <dsp:cNvSpPr/>
      </dsp:nvSpPr>
      <dsp:spPr>
        <a:xfrm>
          <a:off x="3854164" y="389"/>
          <a:ext cx="2350070" cy="1410042"/>
        </a:xfrm>
        <a:prstGeom prst="roundRect">
          <a:avLst>
            <a:gd name="adj" fmla="val 10000"/>
          </a:avLst>
        </a:prstGeom>
        <a:gradFill rotWithShape="0">
          <a:gsLst>
            <a:gs pos="0">
              <a:schemeClr val="dk2">
                <a:hueOff val="0"/>
                <a:satOff val="0"/>
                <a:lumOff val="0"/>
                <a:alphaOff val="0"/>
                <a:shade val="85000"/>
                <a:satMod val="130000"/>
              </a:schemeClr>
            </a:gs>
            <a:gs pos="34000">
              <a:schemeClr val="dk2">
                <a:hueOff val="0"/>
                <a:satOff val="0"/>
                <a:lumOff val="0"/>
                <a:alphaOff val="0"/>
                <a:shade val="87000"/>
                <a:satMod val="125000"/>
              </a:schemeClr>
            </a:gs>
            <a:gs pos="70000">
              <a:schemeClr val="dk2">
                <a:hueOff val="0"/>
                <a:satOff val="0"/>
                <a:lumOff val="0"/>
                <a:alphaOff val="0"/>
                <a:tint val="100000"/>
                <a:shade val="90000"/>
                <a:satMod val="130000"/>
              </a:schemeClr>
            </a:gs>
            <a:gs pos="100000">
              <a:schemeClr val="dk2">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kern="1200">
              <a:latin typeface="Garamond" panose="020F0302020204030204"/>
            </a:rPr>
            <a:t>Data split (70:30)</a:t>
          </a:r>
          <a:endParaRPr lang="en-US" sz="2400" kern="1200"/>
        </a:p>
      </dsp:txBody>
      <dsp:txXfrm>
        <a:off x="3895463" y="41688"/>
        <a:ext cx="2267472" cy="1327444"/>
      </dsp:txXfrm>
    </dsp:sp>
    <dsp:sp modelId="{D5FC5FA9-5979-48F9-97B5-13FC9DF9BBDD}">
      <dsp:nvSpPr>
        <dsp:cNvPr id="0" name=""/>
        <dsp:cNvSpPr/>
      </dsp:nvSpPr>
      <dsp:spPr>
        <a:xfrm>
          <a:off x="6411041" y="414001"/>
          <a:ext cx="498214" cy="582817"/>
        </a:xfrm>
        <a:prstGeom prst="rightArrow">
          <a:avLst>
            <a:gd name="adj1" fmla="val 60000"/>
            <a:gd name="adj2" fmla="val 50000"/>
          </a:avLst>
        </a:prstGeom>
        <a:gradFill rotWithShape="0">
          <a:gsLst>
            <a:gs pos="0">
              <a:schemeClr val="dk2">
                <a:tint val="60000"/>
                <a:hueOff val="0"/>
                <a:satOff val="0"/>
                <a:lumOff val="0"/>
                <a:alphaOff val="0"/>
                <a:shade val="85000"/>
                <a:satMod val="130000"/>
              </a:schemeClr>
            </a:gs>
            <a:gs pos="34000">
              <a:schemeClr val="dk2">
                <a:tint val="60000"/>
                <a:hueOff val="0"/>
                <a:satOff val="0"/>
                <a:lumOff val="0"/>
                <a:alphaOff val="0"/>
                <a:shade val="87000"/>
                <a:satMod val="125000"/>
              </a:schemeClr>
            </a:gs>
            <a:gs pos="70000">
              <a:schemeClr val="dk2">
                <a:tint val="60000"/>
                <a:hueOff val="0"/>
                <a:satOff val="0"/>
                <a:lumOff val="0"/>
                <a:alphaOff val="0"/>
                <a:tint val="100000"/>
                <a:shade val="90000"/>
                <a:satMod val="130000"/>
              </a:schemeClr>
            </a:gs>
            <a:gs pos="100000">
              <a:schemeClr val="dk2">
                <a:tint val="60000"/>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6411041" y="530564"/>
        <a:ext cx="348750" cy="349691"/>
      </dsp:txXfrm>
    </dsp:sp>
    <dsp:sp modelId="{2440EF52-9413-4F87-8FF8-48D58D6D3A97}">
      <dsp:nvSpPr>
        <dsp:cNvPr id="0" name=""/>
        <dsp:cNvSpPr/>
      </dsp:nvSpPr>
      <dsp:spPr>
        <a:xfrm>
          <a:off x="7144263" y="389"/>
          <a:ext cx="2350070" cy="1410042"/>
        </a:xfrm>
        <a:prstGeom prst="roundRect">
          <a:avLst>
            <a:gd name="adj" fmla="val 10000"/>
          </a:avLst>
        </a:prstGeom>
        <a:gradFill rotWithShape="0">
          <a:gsLst>
            <a:gs pos="0">
              <a:schemeClr val="dk2">
                <a:hueOff val="0"/>
                <a:satOff val="0"/>
                <a:lumOff val="0"/>
                <a:alphaOff val="0"/>
                <a:shade val="85000"/>
                <a:satMod val="130000"/>
              </a:schemeClr>
            </a:gs>
            <a:gs pos="34000">
              <a:schemeClr val="dk2">
                <a:hueOff val="0"/>
                <a:satOff val="0"/>
                <a:lumOff val="0"/>
                <a:alphaOff val="0"/>
                <a:shade val="87000"/>
                <a:satMod val="125000"/>
              </a:schemeClr>
            </a:gs>
            <a:gs pos="70000">
              <a:schemeClr val="dk2">
                <a:hueOff val="0"/>
                <a:satOff val="0"/>
                <a:lumOff val="0"/>
                <a:alphaOff val="0"/>
                <a:tint val="100000"/>
                <a:shade val="90000"/>
                <a:satMod val="130000"/>
              </a:schemeClr>
            </a:gs>
            <a:gs pos="100000">
              <a:schemeClr val="dk2">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kern="1200">
              <a:latin typeface="Garamond" panose="020F0302020204030204"/>
            </a:rPr>
            <a:t>Train Models</a:t>
          </a:r>
          <a:endParaRPr lang="en-US" sz="2400" kern="1200"/>
        </a:p>
      </dsp:txBody>
      <dsp:txXfrm>
        <a:off x="7185562" y="41688"/>
        <a:ext cx="2267472" cy="1327444"/>
      </dsp:txXfrm>
    </dsp:sp>
    <dsp:sp modelId="{575F54C1-2A8C-4538-BA68-2372AB958957}">
      <dsp:nvSpPr>
        <dsp:cNvPr id="0" name=""/>
        <dsp:cNvSpPr/>
      </dsp:nvSpPr>
      <dsp:spPr>
        <a:xfrm rot="5400000">
          <a:off x="8070191" y="1574936"/>
          <a:ext cx="498214" cy="582817"/>
        </a:xfrm>
        <a:prstGeom prst="rightArrow">
          <a:avLst>
            <a:gd name="adj1" fmla="val 60000"/>
            <a:gd name="adj2" fmla="val 50000"/>
          </a:avLst>
        </a:prstGeom>
        <a:gradFill rotWithShape="0">
          <a:gsLst>
            <a:gs pos="0">
              <a:schemeClr val="dk2">
                <a:tint val="60000"/>
                <a:hueOff val="0"/>
                <a:satOff val="0"/>
                <a:lumOff val="0"/>
                <a:alphaOff val="0"/>
                <a:shade val="85000"/>
                <a:satMod val="130000"/>
              </a:schemeClr>
            </a:gs>
            <a:gs pos="34000">
              <a:schemeClr val="dk2">
                <a:tint val="60000"/>
                <a:hueOff val="0"/>
                <a:satOff val="0"/>
                <a:lumOff val="0"/>
                <a:alphaOff val="0"/>
                <a:shade val="87000"/>
                <a:satMod val="125000"/>
              </a:schemeClr>
            </a:gs>
            <a:gs pos="70000">
              <a:schemeClr val="dk2">
                <a:tint val="60000"/>
                <a:hueOff val="0"/>
                <a:satOff val="0"/>
                <a:lumOff val="0"/>
                <a:alphaOff val="0"/>
                <a:tint val="100000"/>
                <a:shade val="90000"/>
                <a:satMod val="130000"/>
              </a:schemeClr>
            </a:gs>
            <a:gs pos="100000">
              <a:schemeClr val="dk2">
                <a:tint val="60000"/>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rot="-5400000">
        <a:off x="8144453" y="1617237"/>
        <a:ext cx="349691" cy="348750"/>
      </dsp:txXfrm>
    </dsp:sp>
    <dsp:sp modelId="{85A2219C-8171-46AF-B643-9DE3E2BC7EF3}">
      <dsp:nvSpPr>
        <dsp:cNvPr id="0" name=""/>
        <dsp:cNvSpPr/>
      </dsp:nvSpPr>
      <dsp:spPr>
        <a:xfrm>
          <a:off x="7144263" y="2350459"/>
          <a:ext cx="2350070" cy="1410042"/>
        </a:xfrm>
        <a:prstGeom prst="roundRect">
          <a:avLst>
            <a:gd name="adj" fmla="val 10000"/>
          </a:avLst>
        </a:prstGeom>
        <a:gradFill rotWithShape="0">
          <a:gsLst>
            <a:gs pos="0">
              <a:schemeClr val="dk2">
                <a:hueOff val="0"/>
                <a:satOff val="0"/>
                <a:lumOff val="0"/>
                <a:alphaOff val="0"/>
                <a:shade val="85000"/>
                <a:satMod val="130000"/>
              </a:schemeClr>
            </a:gs>
            <a:gs pos="34000">
              <a:schemeClr val="dk2">
                <a:hueOff val="0"/>
                <a:satOff val="0"/>
                <a:lumOff val="0"/>
                <a:alphaOff val="0"/>
                <a:shade val="87000"/>
                <a:satMod val="125000"/>
              </a:schemeClr>
            </a:gs>
            <a:gs pos="70000">
              <a:schemeClr val="dk2">
                <a:hueOff val="0"/>
                <a:satOff val="0"/>
                <a:lumOff val="0"/>
                <a:alphaOff val="0"/>
                <a:tint val="100000"/>
                <a:shade val="90000"/>
                <a:satMod val="130000"/>
              </a:schemeClr>
            </a:gs>
            <a:gs pos="100000">
              <a:schemeClr val="dk2">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kern="1200">
              <a:latin typeface="Garamond" panose="020F0302020204030204"/>
            </a:rPr>
            <a:t>Predict Test data</a:t>
          </a:r>
          <a:endParaRPr lang="en-US" sz="2400" kern="1200"/>
        </a:p>
      </dsp:txBody>
      <dsp:txXfrm>
        <a:off x="7185562" y="2391758"/>
        <a:ext cx="2267472" cy="1327444"/>
      </dsp:txXfrm>
    </dsp:sp>
    <dsp:sp modelId="{49E9D312-EBB9-4662-A519-36C1762D6CBC}">
      <dsp:nvSpPr>
        <dsp:cNvPr id="0" name=""/>
        <dsp:cNvSpPr/>
      </dsp:nvSpPr>
      <dsp:spPr>
        <a:xfrm rot="10800000">
          <a:off x="6439242" y="2764072"/>
          <a:ext cx="498214" cy="582817"/>
        </a:xfrm>
        <a:prstGeom prst="rightArrow">
          <a:avLst>
            <a:gd name="adj1" fmla="val 60000"/>
            <a:gd name="adj2" fmla="val 50000"/>
          </a:avLst>
        </a:prstGeom>
        <a:gradFill rotWithShape="0">
          <a:gsLst>
            <a:gs pos="0">
              <a:schemeClr val="dk2">
                <a:tint val="60000"/>
                <a:hueOff val="0"/>
                <a:satOff val="0"/>
                <a:lumOff val="0"/>
                <a:alphaOff val="0"/>
                <a:shade val="85000"/>
                <a:satMod val="130000"/>
              </a:schemeClr>
            </a:gs>
            <a:gs pos="34000">
              <a:schemeClr val="dk2">
                <a:tint val="60000"/>
                <a:hueOff val="0"/>
                <a:satOff val="0"/>
                <a:lumOff val="0"/>
                <a:alphaOff val="0"/>
                <a:shade val="87000"/>
                <a:satMod val="125000"/>
              </a:schemeClr>
            </a:gs>
            <a:gs pos="70000">
              <a:schemeClr val="dk2">
                <a:tint val="60000"/>
                <a:hueOff val="0"/>
                <a:satOff val="0"/>
                <a:lumOff val="0"/>
                <a:alphaOff val="0"/>
                <a:tint val="100000"/>
                <a:shade val="90000"/>
                <a:satMod val="130000"/>
              </a:schemeClr>
            </a:gs>
            <a:gs pos="100000">
              <a:schemeClr val="dk2">
                <a:tint val="60000"/>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rot="10800000">
        <a:off x="6588706" y="2880635"/>
        <a:ext cx="348750" cy="349691"/>
      </dsp:txXfrm>
    </dsp:sp>
    <dsp:sp modelId="{1FA1821B-FD02-45D0-81ED-6FF0F7A9AF52}">
      <dsp:nvSpPr>
        <dsp:cNvPr id="0" name=""/>
        <dsp:cNvSpPr/>
      </dsp:nvSpPr>
      <dsp:spPr>
        <a:xfrm>
          <a:off x="3854164" y="2350459"/>
          <a:ext cx="2350070" cy="1410042"/>
        </a:xfrm>
        <a:prstGeom prst="roundRect">
          <a:avLst>
            <a:gd name="adj" fmla="val 10000"/>
          </a:avLst>
        </a:prstGeom>
        <a:gradFill rotWithShape="0">
          <a:gsLst>
            <a:gs pos="0">
              <a:schemeClr val="dk2">
                <a:hueOff val="0"/>
                <a:satOff val="0"/>
                <a:lumOff val="0"/>
                <a:alphaOff val="0"/>
                <a:shade val="85000"/>
                <a:satMod val="130000"/>
              </a:schemeClr>
            </a:gs>
            <a:gs pos="34000">
              <a:schemeClr val="dk2">
                <a:hueOff val="0"/>
                <a:satOff val="0"/>
                <a:lumOff val="0"/>
                <a:alphaOff val="0"/>
                <a:shade val="87000"/>
                <a:satMod val="125000"/>
              </a:schemeClr>
            </a:gs>
            <a:gs pos="70000">
              <a:schemeClr val="dk2">
                <a:hueOff val="0"/>
                <a:satOff val="0"/>
                <a:lumOff val="0"/>
                <a:alphaOff val="0"/>
                <a:tint val="100000"/>
                <a:shade val="90000"/>
                <a:satMod val="130000"/>
              </a:schemeClr>
            </a:gs>
            <a:gs pos="100000">
              <a:schemeClr val="dk2">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kern="1200">
              <a:latin typeface="Garamond" panose="020F0302020204030204"/>
            </a:rPr>
            <a:t>Estimate &amp; Compare models Performance</a:t>
          </a:r>
          <a:endParaRPr lang="en-US" sz="2400" kern="1200"/>
        </a:p>
      </dsp:txBody>
      <dsp:txXfrm>
        <a:off x="3895463" y="2391758"/>
        <a:ext cx="2267472" cy="13274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CD37C1-B84E-478A-B9F8-70157D7D3937}">
      <dsp:nvSpPr>
        <dsp:cNvPr id="0" name=""/>
        <dsp:cNvSpPr/>
      </dsp:nvSpPr>
      <dsp:spPr>
        <a:xfrm>
          <a:off x="0" y="2393"/>
          <a:ext cx="6582555" cy="1003689"/>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Because our dataset was imbalanced, we oversampled the data using SMOTE analysis before training our models.</a:t>
          </a:r>
        </a:p>
      </dsp:txBody>
      <dsp:txXfrm>
        <a:off x="48996" y="51389"/>
        <a:ext cx="6484563" cy="905697"/>
      </dsp:txXfrm>
    </dsp:sp>
    <dsp:sp modelId="{0C8079F3-BEF6-4D5B-BDAE-2A3BDF56DD65}">
      <dsp:nvSpPr>
        <dsp:cNvPr id="0" name=""/>
        <dsp:cNvSpPr/>
      </dsp:nvSpPr>
      <dsp:spPr>
        <a:xfrm>
          <a:off x="0" y="1020216"/>
          <a:ext cx="6582555" cy="1003689"/>
        </a:xfrm>
        <a:prstGeom prst="roundRect">
          <a:avLst/>
        </a:prstGeom>
        <a:solidFill>
          <a:schemeClr val="accent2">
            <a:hueOff val="-266365"/>
            <a:satOff val="-117"/>
            <a:lumOff val="31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Used different types of cross-validation techniques, such as </a:t>
          </a:r>
          <a:r>
            <a:rPr lang="en-US" sz="1600" kern="1200" dirty="0" err="1"/>
            <a:t>GridSearchCV</a:t>
          </a:r>
          <a:r>
            <a:rPr lang="en-US" sz="1600" kern="1200" dirty="0"/>
            <a:t> and </a:t>
          </a:r>
          <a:r>
            <a:rPr lang="en-US" sz="1600" kern="1200" dirty="0" err="1"/>
            <a:t>RepeatedStratifiedKFold</a:t>
          </a:r>
          <a:r>
            <a:rPr lang="en-US" sz="1600" kern="1200" dirty="0"/>
            <a:t> to improve and evaluate the performance of a model better. </a:t>
          </a:r>
        </a:p>
      </dsp:txBody>
      <dsp:txXfrm>
        <a:off x="48996" y="1069212"/>
        <a:ext cx="6484563" cy="905697"/>
      </dsp:txXfrm>
    </dsp:sp>
    <dsp:sp modelId="{7893D4A7-B7AB-456A-9A15-0195C99731CF}">
      <dsp:nvSpPr>
        <dsp:cNvPr id="0" name=""/>
        <dsp:cNvSpPr/>
      </dsp:nvSpPr>
      <dsp:spPr>
        <a:xfrm>
          <a:off x="0" y="2038038"/>
          <a:ext cx="6582555" cy="1003689"/>
        </a:xfrm>
        <a:prstGeom prst="roundRect">
          <a:avLst/>
        </a:prstGeom>
        <a:solidFill>
          <a:schemeClr val="accent2">
            <a:hueOff val="-532730"/>
            <a:satOff val="-234"/>
            <a:lumOff val="62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a:t>The best model for this type of dataset is the Radial Basis Function (RBF) model, with an accuracy of 0.902655. This model is suitable for datasets that have multiple features and can accurately classify data points.</a:t>
          </a:r>
          <a:endParaRPr lang="en-US" sz="1600" b="0" kern="1200" dirty="0"/>
        </a:p>
      </dsp:txBody>
      <dsp:txXfrm>
        <a:off x="48996" y="2087034"/>
        <a:ext cx="6484563" cy="905697"/>
      </dsp:txXfrm>
    </dsp:sp>
    <dsp:sp modelId="{C7AFFCE9-233E-46BD-AA42-DFA7EF142A56}">
      <dsp:nvSpPr>
        <dsp:cNvPr id="0" name=""/>
        <dsp:cNvSpPr/>
      </dsp:nvSpPr>
      <dsp:spPr>
        <a:xfrm>
          <a:off x="0" y="3055860"/>
          <a:ext cx="6582555" cy="1003689"/>
        </a:xfrm>
        <a:prstGeom prst="roundRect">
          <a:avLst/>
        </a:prstGeom>
        <a:solidFill>
          <a:schemeClr val="accent2">
            <a:hueOff val="-799094"/>
            <a:satOff val="-352"/>
            <a:lumOff val="94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kern="1200" dirty="0"/>
            <a:t>Support Vector Machine (SVM) is known for its high tolerance for outliers, and the Radial Basis Function (RBF) kernel is often seen to provide the best performance.</a:t>
          </a:r>
        </a:p>
      </dsp:txBody>
      <dsp:txXfrm>
        <a:off x="48996" y="3104856"/>
        <a:ext cx="6484563" cy="905697"/>
      </dsp:txXfrm>
    </dsp:sp>
    <dsp:sp modelId="{E3567500-3712-4410-AC78-65354B9578E7}">
      <dsp:nvSpPr>
        <dsp:cNvPr id="0" name=""/>
        <dsp:cNvSpPr/>
      </dsp:nvSpPr>
      <dsp:spPr>
        <a:xfrm>
          <a:off x="0" y="4073682"/>
          <a:ext cx="6582555" cy="1003689"/>
        </a:xfrm>
        <a:prstGeom prst="roundRect">
          <a:avLst/>
        </a:prstGeom>
        <a:solidFill>
          <a:schemeClr val="accent2">
            <a:hueOff val="-1065459"/>
            <a:satOff val="-469"/>
            <a:lumOff val="125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kern="1200" dirty="0"/>
            <a:t>RBF kernel can handle large datasets with high dimensionality, and it has a regularization parameter that allows it to avoid overfitting.</a:t>
          </a:r>
        </a:p>
      </dsp:txBody>
      <dsp:txXfrm>
        <a:off x="48996" y="4122678"/>
        <a:ext cx="6484563" cy="905697"/>
      </dsp:txXfrm>
    </dsp:sp>
    <dsp:sp modelId="{2FD55230-37BE-43DC-8880-BCB0E554C8FE}">
      <dsp:nvSpPr>
        <dsp:cNvPr id="0" name=""/>
        <dsp:cNvSpPr/>
      </dsp:nvSpPr>
      <dsp:spPr>
        <a:xfrm>
          <a:off x="0" y="5091504"/>
          <a:ext cx="6582555" cy="1003689"/>
        </a:xfrm>
        <a:prstGeom prst="roundRect">
          <a:avLst/>
        </a:prstGeom>
        <a:solidFill>
          <a:schemeClr val="accent2">
            <a:hueOff val="-1331824"/>
            <a:satOff val="-586"/>
            <a:lumOff val="156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a:t>In general, when working with datasets that have multiple features, the RBF model is often the best choice. It is robust to changes in the data and can accurately classify data points. This makes it a great choice for datasets that have a high degree of variability.</a:t>
          </a:r>
          <a:endParaRPr lang="en-US" sz="1600" b="0" kern="1200" dirty="0"/>
        </a:p>
      </dsp:txBody>
      <dsp:txXfrm>
        <a:off x="48996" y="5140500"/>
        <a:ext cx="6484563" cy="905697"/>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0776D0-9EED-482B-99BD-8AA1224AE757}" type="datetimeFigureOut">
              <a:rPr lang="en-US" smtClean="0"/>
              <a:t>7/6/2023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8FCE7B-E595-4915-9302-96D5A02D8839}" type="slidenum">
              <a:rPr lang="en-US" smtClean="0"/>
              <a:t>‹#›</a:t>
            </a:fld>
            <a:endParaRPr lang="en-US"/>
          </a:p>
        </p:txBody>
      </p:sp>
    </p:spTree>
    <p:extLst>
      <p:ext uri="{BB962C8B-B14F-4D97-AF65-F5344CB8AC3E}">
        <p14:creationId xmlns:p14="http://schemas.microsoft.com/office/powerpoint/2010/main" val="3459457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04257535-CF6E-4F80-A161-7E7267994621}" type="datetime1">
              <a:rPr lang="en-US" smtClean="0"/>
              <a:t>7/6/2023</a:t>
            </a:fld>
            <a:endParaRPr lang="en-US"/>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683322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71150B97-3F60-4182-9BED-6B1107220768}" type="datetime1">
              <a:rPr lang="en-US" smtClean="0"/>
              <a:t>7/6/2023</a:t>
            </a:fld>
            <a:endParaRPr lang="en-US"/>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564857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369C5190-B5F8-4FF2-809D-81923DC05302}" type="datetime1">
              <a:rPr lang="en-US" smtClean="0"/>
              <a:t>7/6/2023</a:t>
            </a:fld>
            <a:endParaRPr lang="en-US"/>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425317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B99C9EE4-FDA4-4B76-A134-2C397765D2D4}" type="datetime1">
              <a:rPr lang="en-US" smtClean="0"/>
              <a:t>7/6/2023</a:t>
            </a:fld>
            <a:endParaRPr lang="en-US"/>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879175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1E2228AF-E0EA-4E66-9E16-B14B64E7059D}" type="datetime1">
              <a:rPr lang="en-US" smtClean="0"/>
              <a:t>7/6/2023</a:t>
            </a:fld>
            <a:endParaRPr lang="en-US"/>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43206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5EF53720-B5C3-4CE3-BBD4-D384D35B6BFC}" type="datetime1">
              <a:rPr lang="en-US" smtClean="0"/>
              <a:t>7/6/2023</a:t>
            </a:fld>
            <a:endParaRPr lang="en-US"/>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004077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FFED55E1-9BD6-437B-BE39-5DAE282CBDFF}" type="datetime1">
              <a:rPr lang="en-US" smtClean="0"/>
              <a:t>7/6/2023</a:t>
            </a:fld>
            <a:endParaRPr lang="en-US"/>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89603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2EC8CDD1-2490-40DC-8F1F-9C59541E4FC0}" type="datetime1">
              <a:rPr lang="en-US" smtClean="0"/>
              <a:t>7/6/2023</a:t>
            </a:fld>
            <a:endParaRPr lang="en-US"/>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03322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8290B88E-E0AD-4B8B-8B80-C48463600A1C}" type="datetime1">
              <a:rPr lang="en-US" smtClean="0"/>
              <a:t>7/6/2023</a:t>
            </a:fld>
            <a:endParaRPr lang="en-US"/>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430591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69EF41AC-EF8F-45EC-87B4-4F7C1D539EEF}" type="datetime1">
              <a:rPr lang="en-US" smtClean="0"/>
              <a:t>7/6/2023</a:t>
            </a:fld>
            <a:endParaRPr lang="en-US"/>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a:p>
        </p:txBody>
      </p:sp>
    </p:spTree>
    <p:extLst>
      <p:ext uri="{BB962C8B-B14F-4D97-AF65-F5344CB8AC3E}">
        <p14:creationId xmlns:p14="http://schemas.microsoft.com/office/powerpoint/2010/main" val="2222523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0287896D-0EF2-4E82-943C-4B9C6AFC0063}" type="datetime1">
              <a:rPr lang="en-US" smtClean="0"/>
              <a:t>7/6/2023</a:t>
            </a:fld>
            <a:endParaRPr lang="en-US"/>
          </a:p>
        </p:txBody>
      </p:sp>
      <p:sp>
        <p:nvSpPr>
          <p:cNvPr id="6" name="Footer Placeholder 5"/>
          <p:cNvSpPr>
            <a:spLocks noGrp="1"/>
          </p:cNvSpPr>
          <p:nvPr>
            <p:ph type="ftr" sz="quarter" idx="11"/>
          </p:nvPr>
        </p:nvSpPr>
        <p:spPr>
          <a:xfrm>
            <a:off x="1097279" y="6446838"/>
            <a:ext cx="6818262" cy="365125"/>
          </a:xfr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692419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FC3DA1FB-30A5-4FA8-ADB9-ECD9761FB5BA}" type="datetime1">
              <a:rPr lang="en-US" smtClean="0"/>
              <a:t>7/6/2023</a:t>
            </a:fld>
            <a:endParaRPr lang="en-US"/>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3139753"/>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hf hdr="0" ftr="0" dt="0"/>
  <p:txStyles>
    <p:titleStyle>
      <a:lvl1pPr algn="l" defTabSz="914400" rtl="0" eaLnBrk="1" latinLnBrk="0" hangingPunct="1">
        <a:lnSpc>
          <a:spcPct val="90000"/>
        </a:lnSpc>
        <a:spcBef>
          <a:spcPct val="0"/>
        </a:spcBef>
        <a:buNone/>
        <a:defRPr sz="53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24.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kaggle.com/datasets/henrysue/online-shoppers-intention"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5C9A3AD-F6B0-614D-97CF-52A784E9B3B9}"/>
              </a:ext>
            </a:extLst>
          </p:cNvPr>
          <p:cNvSpPr>
            <a:spLocks noGrp="1"/>
          </p:cNvSpPr>
          <p:nvPr>
            <p:ph type="sldNum" sz="quarter" idx="12"/>
          </p:nvPr>
        </p:nvSpPr>
        <p:spPr>
          <a:xfrm>
            <a:off x="11411990" y="6399213"/>
            <a:ext cx="780010" cy="365125"/>
          </a:xfrm>
        </p:spPr>
        <p:txBody>
          <a:bodyPr>
            <a:normAutofit/>
          </a:bodyPr>
          <a:lstStyle/>
          <a:p>
            <a:pPr>
              <a:spcAft>
                <a:spcPts val="600"/>
              </a:spcAft>
            </a:pPr>
            <a:fld id="{3A98EE3D-8CD1-4C3F-BD1C-C98C9596463C}" type="slidenum">
              <a:rPr lang="en-US" sz="1600" dirty="0">
                <a:solidFill>
                  <a:schemeClr val="bg1"/>
                </a:solidFill>
              </a:rPr>
              <a:pPr>
                <a:spcAft>
                  <a:spcPts val="600"/>
                </a:spcAft>
              </a:pPr>
              <a:t>1</a:t>
            </a:fld>
            <a:endParaRPr lang="en-US" sz="1600" dirty="0">
              <a:solidFill>
                <a:schemeClr val="bg1"/>
              </a:solidFill>
            </a:endParaRPr>
          </a:p>
        </p:txBody>
      </p:sp>
      <p:sp>
        <p:nvSpPr>
          <p:cNvPr id="2" name="Title 1">
            <a:extLst>
              <a:ext uri="{FF2B5EF4-FFF2-40B4-BE49-F238E27FC236}">
                <a16:creationId xmlns:a16="http://schemas.microsoft.com/office/drawing/2014/main" id="{B82635C6-0915-4344-95CB-EA38546B12A0}"/>
              </a:ext>
            </a:extLst>
          </p:cNvPr>
          <p:cNvSpPr>
            <a:spLocks noGrp="1"/>
          </p:cNvSpPr>
          <p:nvPr>
            <p:ph type="ctrTitle" idx="4294967295"/>
          </p:nvPr>
        </p:nvSpPr>
        <p:spPr>
          <a:xfrm>
            <a:off x="4730433" y="1600200"/>
            <a:ext cx="7380287" cy="3235325"/>
          </a:xfrm>
        </p:spPr>
        <p:txBody>
          <a:bodyPr vert="horz" lIns="91440" tIns="45720" rIns="91440" bIns="45720" rtlCol="0" anchor="ctr">
            <a:normAutofit/>
          </a:bodyPr>
          <a:lstStyle/>
          <a:p>
            <a:pPr algn="ctr"/>
            <a:r>
              <a:rPr lang="en-US" sz="3200">
                <a:solidFill>
                  <a:schemeClr val="accent2">
                    <a:lumMod val="75000"/>
                  </a:schemeClr>
                </a:solidFill>
                <a:latin typeface="Cambria"/>
                <a:ea typeface="Times New Roman" panose="02020603050405020304" pitchFamily="18" charset="0"/>
                <a:cs typeface="Arial"/>
              </a:rPr>
              <a:t>P</a:t>
            </a:r>
            <a:r>
              <a:rPr lang="en-US" sz="3200">
                <a:solidFill>
                  <a:schemeClr val="accent2">
                    <a:lumMod val="75000"/>
                  </a:schemeClr>
                </a:solidFill>
                <a:effectLst/>
                <a:latin typeface="Cambria"/>
                <a:ea typeface="Times New Roman" panose="02020603050405020304" pitchFamily="18" charset="0"/>
                <a:cs typeface="Arial"/>
              </a:rPr>
              <a:t>redict</a:t>
            </a:r>
            <a:r>
              <a:rPr lang="en-US" sz="3200">
                <a:effectLst/>
                <a:latin typeface="Cambria"/>
                <a:ea typeface="Times New Roman" panose="02020603050405020304" pitchFamily="18" charset="0"/>
                <a:cs typeface="Arial"/>
              </a:rPr>
              <a:t> the intention of an </a:t>
            </a:r>
            <a:r>
              <a:rPr lang="en-US" sz="3200">
                <a:latin typeface="Cambria"/>
                <a:ea typeface="Times New Roman" panose="02020603050405020304" pitchFamily="18" charset="0"/>
                <a:cs typeface="Arial"/>
              </a:rPr>
              <a:t>online</a:t>
            </a:r>
            <a:r>
              <a:rPr lang="en-US" sz="3200">
                <a:effectLst/>
                <a:latin typeface="Cambria"/>
                <a:ea typeface="Times New Roman" panose="02020603050405020304" pitchFamily="18" charset="0"/>
                <a:cs typeface="Arial"/>
              </a:rPr>
              <a:t> shopper to make purchases </a:t>
            </a:r>
            <a:r>
              <a:rPr lang="en-US" sz="3200">
                <a:latin typeface="Cambria"/>
                <a:ea typeface="Times New Roman" panose="02020603050405020304" pitchFamily="18" charset="0"/>
                <a:cs typeface="Arial"/>
              </a:rPr>
              <a:t>on </a:t>
            </a:r>
            <a:r>
              <a:rPr lang="en-US" sz="3200">
                <a:effectLst/>
                <a:latin typeface="Cambria"/>
                <a:ea typeface="Times New Roman" panose="02020603050405020304" pitchFamily="18" charset="0"/>
                <a:cs typeface="Arial"/>
              </a:rPr>
              <a:t>a </a:t>
            </a:r>
            <a:r>
              <a:rPr lang="en-US" sz="3200">
                <a:latin typeface="Cambria"/>
                <a:ea typeface="Times New Roman" panose="02020603050405020304" pitchFamily="18" charset="0"/>
                <a:cs typeface="Arial"/>
              </a:rPr>
              <a:t>website</a:t>
            </a:r>
            <a:r>
              <a:rPr lang="en-US" sz="3200">
                <a:effectLst/>
                <a:latin typeface="Cambria"/>
                <a:ea typeface="Times New Roman" panose="02020603050405020304" pitchFamily="18" charset="0"/>
                <a:cs typeface="Arial"/>
              </a:rPr>
              <a:t> by analyzing their online </a:t>
            </a:r>
            <a:r>
              <a:rPr lang="en-US" sz="3200">
                <a:latin typeface="Cambria"/>
                <a:ea typeface="Times New Roman" panose="02020603050405020304" pitchFamily="18" charset="0"/>
                <a:cs typeface="Arial"/>
              </a:rPr>
              <a:t>behavior. </a:t>
            </a:r>
            <a:br>
              <a:rPr lang="en-US" sz="3200">
                <a:latin typeface="Cambria"/>
                <a:cs typeface="Arial"/>
              </a:rPr>
            </a:br>
            <a:br>
              <a:rPr lang="en-US" sz="3200">
                <a:latin typeface="Cambria"/>
                <a:cs typeface="Arial"/>
              </a:rPr>
            </a:br>
            <a:r>
              <a:rPr lang="en-US" sz="2400">
                <a:latin typeface="Cambria"/>
                <a:cs typeface="Arial"/>
              </a:rPr>
              <a:t>-Using Machine Learning Methods</a:t>
            </a:r>
            <a:endParaRPr lang="en-US" sz="3800">
              <a:latin typeface="Calibri"/>
              <a:cs typeface="Times New Roman"/>
            </a:endParaRPr>
          </a:p>
        </p:txBody>
      </p:sp>
      <p:pic>
        <p:nvPicPr>
          <p:cNvPr id="5" name="Picture 4" descr="Close-up of credit card on keyboard">
            <a:extLst>
              <a:ext uri="{FF2B5EF4-FFF2-40B4-BE49-F238E27FC236}">
                <a16:creationId xmlns:a16="http://schemas.microsoft.com/office/drawing/2014/main" id="{00C544E6-8B46-F92C-3CBE-947D5C30AA5E}"/>
              </a:ext>
            </a:extLst>
          </p:cNvPr>
          <p:cNvPicPr>
            <a:picLocks noChangeAspect="1"/>
          </p:cNvPicPr>
          <p:nvPr/>
        </p:nvPicPr>
        <p:blipFill rotWithShape="1">
          <a:blip r:embed="rId2">
            <a:extLst>
              <a:ext uri="{28A0092B-C50C-407E-A947-70E740481C1C}">
                <a14:useLocalDpi xmlns:a14="http://schemas.microsoft.com/office/drawing/2010/main" val="0"/>
              </a:ext>
            </a:extLst>
          </a:blip>
          <a:srcRect l="23632" r="25675"/>
          <a:stretch/>
        </p:blipFill>
        <p:spPr>
          <a:xfrm>
            <a:off x="-1" y="1"/>
            <a:ext cx="4635315" cy="6857999"/>
          </a:xfrm>
          <a:prstGeom prst="rect">
            <a:avLst/>
          </a:prstGeom>
        </p:spPr>
      </p:pic>
    </p:spTree>
    <p:extLst>
      <p:ext uri="{BB962C8B-B14F-4D97-AF65-F5344CB8AC3E}">
        <p14:creationId xmlns:p14="http://schemas.microsoft.com/office/powerpoint/2010/main" val="395530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5" name="Straight Connector 24">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7" name="Rectangle 26">
            <a:extLst>
              <a:ext uri="{FF2B5EF4-FFF2-40B4-BE49-F238E27FC236}">
                <a16:creationId xmlns:a16="http://schemas.microsoft.com/office/drawing/2014/main" id="{548B4202-DCD5-4F8C-B481-743A989A9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EE702CF-91CE-4661-ACBF-3C8160D1B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F8170C9-CACC-1B73-E8C9-CB7A248843D9}"/>
              </a:ext>
            </a:extLst>
          </p:cNvPr>
          <p:cNvSpPr>
            <a:spLocks noGrp="1"/>
          </p:cNvSpPr>
          <p:nvPr>
            <p:ph type="title"/>
          </p:nvPr>
        </p:nvSpPr>
        <p:spPr>
          <a:xfrm>
            <a:off x="1097279" y="4273186"/>
            <a:ext cx="10445793" cy="1193114"/>
          </a:xfrm>
        </p:spPr>
        <p:txBody>
          <a:bodyPr vert="horz" lIns="91440" tIns="45720" rIns="91440" bIns="45720" rtlCol="0" anchor="b">
            <a:normAutofit/>
          </a:bodyPr>
          <a:lstStyle/>
          <a:p>
            <a:r>
              <a:rPr lang="en-US" sz="6000">
                <a:solidFill>
                  <a:schemeClr val="tx1"/>
                </a:solidFill>
              </a:rPr>
              <a:t>Data Challenges: Outliers</a:t>
            </a:r>
          </a:p>
        </p:txBody>
      </p:sp>
      <p:pic>
        <p:nvPicPr>
          <p:cNvPr id="5" name="Picture 5" descr="Chart, histogram&#10;&#10;Description automatically generated">
            <a:extLst>
              <a:ext uri="{FF2B5EF4-FFF2-40B4-BE49-F238E27FC236}">
                <a16:creationId xmlns:a16="http://schemas.microsoft.com/office/drawing/2014/main" id="{3248360D-0F52-89DE-2146-9D91631BE324}"/>
              </a:ext>
            </a:extLst>
          </p:cNvPr>
          <p:cNvPicPr>
            <a:picLocks noChangeAspect="1"/>
          </p:cNvPicPr>
          <p:nvPr/>
        </p:nvPicPr>
        <p:blipFill rotWithShape="1">
          <a:blip r:embed="rId2"/>
          <a:srcRect l="1667" t="2844" r="6667" b="2370"/>
          <a:stretch/>
        </p:blipFill>
        <p:spPr>
          <a:xfrm>
            <a:off x="988422" y="919270"/>
            <a:ext cx="3240070" cy="3048804"/>
          </a:xfrm>
          <a:prstGeom prst="rect">
            <a:avLst/>
          </a:prstGeom>
        </p:spPr>
      </p:pic>
      <p:pic>
        <p:nvPicPr>
          <p:cNvPr id="7" name="Picture 7" descr="Chart&#10;&#10;Description automatically generated">
            <a:extLst>
              <a:ext uri="{FF2B5EF4-FFF2-40B4-BE49-F238E27FC236}">
                <a16:creationId xmlns:a16="http://schemas.microsoft.com/office/drawing/2014/main" id="{F32A1A87-CB90-E786-0308-10CC645028FB}"/>
              </a:ext>
            </a:extLst>
          </p:cNvPr>
          <p:cNvPicPr>
            <a:picLocks noChangeAspect="1"/>
          </p:cNvPicPr>
          <p:nvPr/>
        </p:nvPicPr>
        <p:blipFill rotWithShape="1">
          <a:blip r:embed="rId3"/>
          <a:srcRect l="1345" t="3182" r="5381" b="2273"/>
          <a:stretch/>
        </p:blipFill>
        <p:spPr>
          <a:xfrm>
            <a:off x="4575111" y="921196"/>
            <a:ext cx="3049692" cy="3047402"/>
          </a:xfrm>
          <a:prstGeom prst="rect">
            <a:avLst/>
          </a:prstGeom>
        </p:spPr>
      </p:pic>
      <p:pic>
        <p:nvPicPr>
          <p:cNvPr id="6" name="Picture 6" descr="Chart, histogram&#10;&#10;Description automatically generated">
            <a:extLst>
              <a:ext uri="{FF2B5EF4-FFF2-40B4-BE49-F238E27FC236}">
                <a16:creationId xmlns:a16="http://schemas.microsoft.com/office/drawing/2014/main" id="{6FA30162-9B24-F460-AE9C-C2CC855B0495}"/>
              </a:ext>
            </a:extLst>
          </p:cNvPr>
          <p:cNvPicPr>
            <a:picLocks noChangeAspect="1"/>
          </p:cNvPicPr>
          <p:nvPr/>
        </p:nvPicPr>
        <p:blipFill rotWithShape="1">
          <a:blip r:embed="rId4"/>
          <a:srcRect l="2092" t="2655" r="6276" b="4425"/>
          <a:stretch/>
        </p:blipFill>
        <p:spPr>
          <a:xfrm>
            <a:off x="7971423" y="924847"/>
            <a:ext cx="3117270" cy="3030204"/>
          </a:xfrm>
          <a:prstGeom prst="rect">
            <a:avLst/>
          </a:prstGeom>
        </p:spPr>
      </p:pic>
      <p:cxnSp>
        <p:nvCxnSpPr>
          <p:cNvPr id="31" name="Straight Connector 30">
            <a:extLst>
              <a:ext uri="{FF2B5EF4-FFF2-40B4-BE49-F238E27FC236}">
                <a16:creationId xmlns:a16="http://schemas.microsoft.com/office/drawing/2014/main" id="{F7F57F6B-E621-4E40-A34D-2FE12902AA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5412" y="5603464"/>
            <a:ext cx="1007127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C22DE4C3-F301-467F-AA92-57A8FB1523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a:extLst>
              <a:ext uri="{FF2B5EF4-FFF2-40B4-BE49-F238E27FC236}">
                <a16:creationId xmlns:a16="http://schemas.microsoft.com/office/drawing/2014/main" id="{EBFD953B-27DC-4F6D-61ED-91F84532556C}"/>
              </a:ext>
            </a:extLst>
          </p:cNvPr>
          <p:cNvSpPr>
            <a:spLocks noGrp="1"/>
          </p:cNvSpPr>
          <p:nvPr>
            <p:ph type="sldNum" sz="quarter" idx="12"/>
          </p:nvPr>
        </p:nvSpPr>
        <p:spPr>
          <a:xfrm>
            <a:off x="11415165" y="6400799"/>
            <a:ext cx="780010" cy="365125"/>
          </a:xfrm>
        </p:spPr>
        <p:txBody>
          <a:bodyPr vert="horz" lIns="91440" tIns="45720" rIns="91440" bIns="45720" rtlCol="0" anchor="ctr">
            <a:normAutofit/>
          </a:bodyPr>
          <a:lstStyle/>
          <a:p>
            <a:pPr>
              <a:spcAft>
                <a:spcPts val="600"/>
              </a:spcAft>
            </a:pPr>
            <a:fld id="{3A98EE3D-8CD1-4C3F-BD1C-C98C9596463C}" type="slidenum">
              <a:rPr lang="en-US" sz="1600" smtClean="0"/>
              <a:pPr>
                <a:spcAft>
                  <a:spcPts val="600"/>
                </a:spcAft>
              </a:pPr>
              <a:t>10</a:t>
            </a:fld>
            <a:endParaRPr lang="en-US" sz="1600" dirty="0"/>
          </a:p>
        </p:txBody>
      </p:sp>
    </p:spTree>
    <p:extLst>
      <p:ext uri="{BB962C8B-B14F-4D97-AF65-F5344CB8AC3E}">
        <p14:creationId xmlns:p14="http://schemas.microsoft.com/office/powerpoint/2010/main" val="2323721080"/>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29">
            <a:extLst>
              <a:ext uri="{FF2B5EF4-FFF2-40B4-BE49-F238E27FC236}">
                <a16:creationId xmlns:a16="http://schemas.microsoft.com/office/drawing/2014/main" id="{F4FAA6B4-BAFB-4474-9B14-DC83A9096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ED751E-69EA-AF82-0B3D-EF9BA43A59DD}"/>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en-US" sz="4800"/>
              <a:t>Data Challenges: Unbalanced Dataset</a:t>
            </a:r>
          </a:p>
        </p:txBody>
      </p:sp>
      <p:cxnSp>
        <p:nvCxnSpPr>
          <p:cNvPr id="45" name="!!Straight Connector">
            <a:extLst>
              <a:ext uri="{FF2B5EF4-FFF2-40B4-BE49-F238E27FC236}">
                <a16:creationId xmlns:a16="http://schemas.microsoft.com/office/drawing/2014/main" id="{4364CDC3-ADB0-4691-9286-5925F160C2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F08DED4-218B-E3B3-0F83-3ED72C4D4A26}"/>
              </a:ext>
            </a:extLst>
          </p:cNvPr>
          <p:cNvSpPr txBox="1"/>
          <p:nvPr/>
        </p:nvSpPr>
        <p:spPr>
          <a:xfrm>
            <a:off x="1097280" y="2108201"/>
            <a:ext cx="5776650" cy="3760891"/>
          </a:xfrm>
          <a:prstGeom prst="rect">
            <a:avLst/>
          </a:prstGeom>
        </p:spPr>
        <p:txBody>
          <a:bodyPr rot="0" spcFirstLastPara="0" vertOverflow="overflow" horzOverflow="overflow" vert="horz" lIns="0" tIns="45720" rIns="0" bIns="45720" numCol="1" spcCol="0" rtlCol="0" fromWordArt="0" anchor="t" anchorCtr="0" forceAA="0" compatLnSpc="1">
            <a:prstTxWarp prst="textNoShape">
              <a:avLst/>
            </a:prstTxWarp>
            <a:normAutofit/>
          </a:bodyPr>
          <a:lstStyle/>
          <a:p>
            <a:pPr>
              <a:spcAft>
                <a:spcPts val="600"/>
              </a:spcAft>
              <a:buFont typeface="Calibri" panose="020F0502020204030204" pitchFamily="34" charset="0"/>
            </a:pPr>
            <a:r>
              <a:rPr lang="en-US" sz="2000">
                <a:solidFill>
                  <a:schemeClr val="tx1">
                    <a:lumMod val="75000"/>
                    <a:lumOff val="25000"/>
                  </a:schemeClr>
                </a:solidFill>
              </a:rPr>
              <a:t>Target : Revenue</a:t>
            </a:r>
          </a:p>
          <a:p>
            <a:pPr>
              <a:spcAft>
                <a:spcPts val="600"/>
              </a:spcAft>
              <a:buFont typeface="Calibri" panose="020F0502020204030204" pitchFamily="34" charset="0"/>
            </a:pPr>
            <a:endParaRPr lang="en-US" sz="2000">
              <a:solidFill>
                <a:schemeClr val="tx1">
                  <a:lumMod val="75000"/>
                  <a:lumOff val="25000"/>
                </a:schemeClr>
              </a:solidFill>
            </a:endParaRPr>
          </a:p>
          <a:p>
            <a:pPr marL="285750" indent="-285750">
              <a:spcAft>
                <a:spcPts val="600"/>
              </a:spcAft>
              <a:buFont typeface="Calibri" panose="020F0502020204030204" pitchFamily="34" charset="0"/>
              <a:buChar char="•"/>
            </a:pPr>
            <a:r>
              <a:rPr lang="en-US" sz="2000">
                <a:solidFill>
                  <a:schemeClr val="tx1">
                    <a:lumMod val="75000"/>
                    <a:lumOff val="25000"/>
                  </a:schemeClr>
                </a:solidFill>
              </a:rPr>
              <a:t>Boolean data indicating presence if there is a Revenue.</a:t>
            </a:r>
          </a:p>
          <a:p>
            <a:pPr marL="285750" indent="-285750">
              <a:spcAft>
                <a:spcPts val="600"/>
              </a:spcAft>
              <a:buFont typeface="Calibri" panose="020F0502020204030204" pitchFamily="34" charset="0"/>
              <a:buChar char="•"/>
            </a:pPr>
            <a:r>
              <a:rPr lang="en-US" sz="2000" b="1">
                <a:solidFill>
                  <a:schemeClr val="tx1">
                    <a:lumMod val="75000"/>
                    <a:lumOff val="25000"/>
                  </a:schemeClr>
                </a:solidFill>
              </a:rPr>
              <a:t>84.5%</a:t>
            </a:r>
            <a:r>
              <a:rPr lang="en-US" sz="2000">
                <a:solidFill>
                  <a:schemeClr val="tx1">
                    <a:lumMod val="75000"/>
                    <a:lumOff val="25000"/>
                  </a:schemeClr>
                </a:solidFill>
              </a:rPr>
              <a:t> instances are for False</a:t>
            </a:r>
          </a:p>
        </p:txBody>
      </p:sp>
      <p:pic>
        <p:nvPicPr>
          <p:cNvPr id="5" name="Picture 5" descr="Chart, bar chart&#10;&#10;Description automatically generated">
            <a:extLst>
              <a:ext uri="{FF2B5EF4-FFF2-40B4-BE49-F238E27FC236}">
                <a16:creationId xmlns:a16="http://schemas.microsoft.com/office/drawing/2014/main" id="{430AE403-235B-1E7B-6580-52D7F79D8446}"/>
              </a:ext>
            </a:extLst>
          </p:cNvPr>
          <p:cNvPicPr>
            <a:picLocks noChangeAspect="1"/>
          </p:cNvPicPr>
          <p:nvPr/>
        </p:nvPicPr>
        <p:blipFill rotWithShape="1">
          <a:blip r:embed="rId2"/>
          <a:srcRect r="23568" b="-1"/>
          <a:stretch/>
        </p:blipFill>
        <p:spPr>
          <a:xfrm>
            <a:off x="7045826" y="2108200"/>
            <a:ext cx="4268004" cy="3758763"/>
          </a:xfrm>
          <a:prstGeom prst="rect">
            <a:avLst/>
          </a:prstGeom>
        </p:spPr>
      </p:pic>
      <p:sp>
        <p:nvSpPr>
          <p:cNvPr id="46" name="Rectangle 33">
            <a:extLst>
              <a:ext uri="{FF2B5EF4-FFF2-40B4-BE49-F238E27FC236}">
                <a16:creationId xmlns:a16="http://schemas.microsoft.com/office/drawing/2014/main" id="{DB148495-5F82-48E2-A76C-C8E1C89499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a:extLst>
              <a:ext uri="{FF2B5EF4-FFF2-40B4-BE49-F238E27FC236}">
                <a16:creationId xmlns:a16="http://schemas.microsoft.com/office/drawing/2014/main" id="{5D957653-2DC7-CE15-7FCB-5A99B786AFEE}"/>
              </a:ext>
            </a:extLst>
          </p:cNvPr>
          <p:cNvSpPr>
            <a:spLocks noGrp="1"/>
          </p:cNvSpPr>
          <p:nvPr>
            <p:ph type="sldNum" sz="quarter" idx="12"/>
          </p:nvPr>
        </p:nvSpPr>
        <p:spPr>
          <a:xfrm>
            <a:off x="11411990" y="6398671"/>
            <a:ext cx="780010" cy="365125"/>
          </a:xfrm>
        </p:spPr>
        <p:txBody>
          <a:bodyPr vert="horz" lIns="91440" tIns="45720" rIns="91440" bIns="45720" rtlCol="0" anchor="ctr">
            <a:normAutofit/>
          </a:bodyPr>
          <a:lstStyle/>
          <a:p>
            <a:pPr>
              <a:spcAft>
                <a:spcPts val="600"/>
              </a:spcAft>
            </a:pPr>
            <a:fld id="{3A98EE3D-8CD1-4C3F-BD1C-C98C9596463C}" type="slidenum">
              <a:rPr lang="en-US" sz="1600" smtClean="0"/>
              <a:pPr>
                <a:spcAft>
                  <a:spcPts val="600"/>
                </a:spcAft>
              </a:pPr>
              <a:t>11</a:t>
            </a:fld>
            <a:endParaRPr lang="en-US" sz="1600" dirty="0"/>
          </a:p>
        </p:txBody>
      </p:sp>
      <p:sp>
        <p:nvSpPr>
          <p:cNvPr id="6" name="TextBox 5">
            <a:extLst>
              <a:ext uri="{FF2B5EF4-FFF2-40B4-BE49-F238E27FC236}">
                <a16:creationId xmlns:a16="http://schemas.microsoft.com/office/drawing/2014/main" id="{29D88D34-9C4A-5998-466D-CCB56E46DA28}"/>
              </a:ext>
            </a:extLst>
          </p:cNvPr>
          <p:cNvSpPr txBox="1"/>
          <p:nvPr/>
        </p:nvSpPr>
        <p:spPr>
          <a:xfrm>
            <a:off x="1097280" y="2108201"/>
            <a:ext cx="6437367" cy="3760891"/>
          </a:xfrm>
          <a:prstGeom prst="rect">
            <a:avLst/>
          </a:prstGeom>
        </p:spPr>
        <p:txBody>
          <a:bodyPr rot="0" spcFirstLastPara="0" vertOverflow="overflow" horzOverflow="overflow" vert="horz" lIns="0" tIns="45720" rIns="0" bIns="45720" numCol="1" spcCol="0" rtlCol="0" fromWordArt="0" anchor="t" anchorCtr="0" forceAA="0" compatLnSpc="1">
            <a:prstTxWarp prst="textNoShape">
              <a:avLst/>
            </a:prstTxWarp>
            <a:normAutofit/>
          </a:bodyPr>
          <a:lstStyle/>
          <a:p>
            <a:pPr>
              <a:spcAft>
                <a:spcPts val="600"/>
              </a:spcAft>
              <a:buFont typeface="Calibri" panose="020F0502020204030204" pitchFamily="34" charset="0"/>
            </a:pPr>
            <a:endParaRPr lang="en-US" b="1">
              <a:solidFill>
                <a:schemeClr val="tx1">
                  <a:lumMod val="75000"/>
                  <a:lumOff val="25000"/>
                </a:schemeClr>
              </a:solidFill>
            </a:endParaRPr>
          </a:p>
        </p:txBody>
      </p:sp>
    </p:spTree>
    <p:extLst>
      <p:ext uri="{BB962C8B-B14F-4D97-AF65-F5344CB8AC3E}">
        <p14:creationId xmlns:p14="http://schemas.microsoft.com/office/powerpoint/2010/main" val="404328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tint val="90000"/>
            <a:shade val="97000"/>
            <a:satMod val="130000"/>
          </a:schemeClr>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9" name="Straight Connector 38">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F3B3B6C5-748F-437C-AE76-DB11FEA99E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3" name="Rectangle 42">
            <a:extLst>
              <a:ext uri="{FF2B5EF4-FFF2-40B4-BE49-F238E27FC236}">
                <a16:creationId xmlns:a16="http://schemas.microsoft.com/office/drawing/2014/main" id="{197CEB5D-9BB2-475C-BA8D-AC88BB8C97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58724" y="457200"/>
            <a:ext cx="11274552" cy="59436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5F673A-B5D7-6F37-19ED-800F987DD887}"/>
              </a:ext>
            </a:extLst>
          </p:cNvPr>
          <p:cNvSpPr>
            <a:spLocks noGrp="1"/>
          </p:cNvSpPr>
          <p:nvPr>
            <p:ph type="title"/>
          </p:nvPr>
        </p:nvSpPr>
        <p:spPr>
          <a:xfrm>
            <a:off x="4380588" y="965199"/>
            <a:ext cx="6766078" cy="4927601"/>
          </a:xfrm>
        </p:spPr>
        <p:txBody>
          <a:bodyPr vert="horz" lIns="91440" tIns="45720" rIns="91440" bIns="45720" rtlCol="0" anchor="ctr">
            <a:normAutofit/>
          </a:bodyPr>
          <a:lstStyle/>
          <a:p>
            <a:r>
              <a:rPr lang="en-US" sz="6000">
                <a:solidFill>
                  <a:schemeClr val="tx1">
                    <a:lumMod val="85000"/>
                    <a:lumOff val="15000"/>
                  </a:schemeClr>
                </a:solidFill>
              </a:rPr>
              <a:t>Methods &amp; Tools</a:t>
            </a:r>
          </a:p>
        </p:txBody>
      </p:sp>
      <p:cxnSp>
        <p:nvCxnSpPr>
          <p:cNvPr id="45" name="Straight Connector 44">
            <a:extLst>
              <a:ext uri="{FF2B5EF4-FFF2-40B4-BE49-F238E27FC236}">
                <a16:creationId xmlns:a16="http://schemas.microsoft.com/office/drawing/2014/main" id="{BB14AD1F-ADD5-46E7-966F-4C0290232F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929839FE-6222-E8EC-50E8-CE67C115DDDE}"/>
              </a:ext>
            </a:extLst>
          </p:cNvPr>
          <p:cNvSpPr>
            <a:spLocks noGrp="1"/>
          </p:cNvSpPr>
          <p:nvPr>
            <p:ph type="sldNum" sz="quarter" idx="12"/>
          </p:nvPr>
        </p:nvSpPr>
        <p:spPr>
          <a:xfrm>
            <a:off x="11408815" y="6400800"/>
            <a:ext cx="780010" cy="365125"/>
          </a:xfrm>
        </p:spPr>
        <p:txBody>
          <a:bodyPr vert="horz" lIns="91440" tIns="45720" rIns="91440" bIns="45720" rtlCol="0" anchor="ctr">
            <a:normAutofit/>
          </a:bodyPr>
          <a:lstStyle/>
          <a:p>
            <a:pPr>
              <a:spcAft>
                <a:spcPts val="600"/>
              </a:spcAft>
            </a:pPr>
            <a:fld id="{3A98EE3D-8CD1-4C3F-BD1C-C98C9596463C}" type="slidenum">
              <a:rPr lang="en-US" sz="1600">
                <a:solidFill>
                  <a:schemeClr val="tx1">
                    <a:lumMod val="85000"/>
                    <a:lumOff val="15000"/>
                  </a:schemeClr>
                </a:solidFill>
              </a:rPr>
              <a:pPr>
                <a:spcAft>
                  <a:spcPts val="600"/>
                </a:spcAft>
              </a:pPr>
              <a:t>12</a:t>
            </a:fld>
            <a:endParaRPr lang="en-US" sz="1600" dirty="0">
              <a:solidFill>
                <a:schemeClr val="tx1">
                  <a:lumMod val="85000"/>
                  <a:lumOff val="15000"/>
                </a:schemeClr>
              </a:solidFill>
            </a:endParaRPr>
          </a:p>
        </p:txBody>
      </p:sp>
      <p:pic>
        <p:nvPicPr>
          <p:cNvPr id="3" name="Graphic 5" descr="Circles with arrows with solid fill">
            <a:extLst>
              <a:ext uri="{FF2B5EF4-FFF2-40B4-BE49-F238E27FC236}">
                <a16:creationId xmlns:a16="http://schemas.microsoft.com/office/drawing/2014/main" id="{64D44477-736C-6475-ECBC-7B5C0EB0D7C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68083" y="2526102"/>
            <a:ext cx="2193984" cy="2179607"/>
          </a:xfrm>
          <a:prstGeom prst="rect">
            <a:avLst/>
          </a:prstGeom>
        </p:spPr>
      </p:pic>
    </p:spTree>
    <p:extLst>
      <p:ext uri="{BB962C8B-B14F-4D97-AF65-F5344CB8AC3E}">
        <p14:creationId xmlns:p14="http://schemas.microsoft.com/office/powerpoint/2010/main" val="3751749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0E58038-8ACE-4AD9-B404-25C603550D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FFE714-BC7E-1608-2CE1-3A2DEF0E8C69}"/>
              </a:ext>
            </a:extLst>
          </p:cNvPr>
          <p:cNvSpPr>
            <a:spLocks noGrp="1"/>
          </p:cNvSpPr>
          <p:nvPr>
            <p:ph type="title"/>
          </p:nvPr>
        </p:nvSpPr>
        <p:spPr>
          <a:xfrm>
            <a:off x="1097280" y="286603"/>
            <a:ext cx="10058400" cy="1450757"/>
          </a:xfrm>
        </p:spPr>
        <p:txBody>
          <a:bodyPr>
            <a:normAutofit/>
          </a:bodyPr>
          <a:lstStyle/>
          <a:p>
            <a:r>
              <a:rPr lang="en-US"/>
              <a:t>Methodology</a:t>
            </a:r>
          </a:p>
        </p:txBody>
      </p:sp>
      <p:cxnSp>
        <p:nvCxnSpPr>
          <p:cNvPr id="21" name="Straight Connector 20">
            <a:extLst>
              <a:ext uri="{FF2B5EF4-FFF2-40B4-BE49-F238E27FC236}">
                <a16:creationId xmlns:a16="http://schemas.microsoft.com/office/drawing/2014/main" id="{38A34772-9011-42B5-AA63-FD6DEC92EE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9107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82BCDE19-2810-4337-9C49-8589C42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a:extLst>
              <a:ext uri="{FF2B5EF4-FFF2-40B4-BE49-F238E27FC236}">
                <a16:creationId xmlns:a16="http://schemas.microsoft.com/office/drawing/2014/main" id="{1CAA10C6-A7DB-9D50-4293-CB78CE86409C}"/>
              </a:ext>
            </a:extLst>
          </p:cNvPr>
          <p:cNvSpPr>
            <a:spLocks noGrp="1"/>
          </p:cNvSpPr>
          <p:nvPr>
            <p:ph type="sldNum" sz="quarter" idx="12"/>
          </p:nvPr>
        </p:nvSpPr>
        <p:spPr>
          <a:xfrm>
            <a:off x="11411989" y="6400800"/>
            <a:ext cx="780010" cy="365125"/>
          </a:xfrm>
        </p:spPr>
        <p:txBody>
          <a:bodyPr>
            <a:normAutofit/>
          </a:bodyPr>
          <a:lstStyle/>
          <a:p>
            <a:pPr>
              <a:spcAft>
                <a:spcPts val="600"/>
              </a:spcAft>
            </a:pPr>
            <a:fld id="{3A98EE3D-8CD1-4C3F-BD1C-C98C9596463C}" type="slidenum">
              <a:rPr lang="en-US" sz="1600" smtClean="0"/>
              <a:pPr>
                <a:spcAft>
                  <a:spcPts val="600"/>
                </a:spcAft>
              </a:pPr>
              <a:t>13</a:t>
            </a:fld>
            <a:endParaRPr lang="en-US" sz="1600" dirty="0"/>
          </a:p>
        </p:txBody>
      </p:sp>
      <p:graphicFrame>
        <p:nvGraphicFramePr>
          <p:cNvPr id="5" name="Diagram 5">
            <a:extLst>
              <a:ext uri="{FF2B5EF4-FFF2-40B4-BE49-F238E27FC236}">
                <a16:creationId xmlns:a16="http://schemas.microsoft.com/office/drawing/2014/main" id="{3FDAAB79-C9CD-43A0-F49D-F017EF72BD60}"/>
              </a:ext>
            </a:extLst>
          </p:cNvPr>
          <p:cNvGraphicFramePr>
            <a:graphicFrameLocks noGrp="1"/>
          </p:cNvGraphicFramePr>
          <p:nvPr>
            <p:ph idx="1"/>
            <p:extLst>
              <p:ext uri="{D42A27DB-BD31-4B8C-83A1-F6EECF244321}">
                <p14:modId xmlns:p14="http://schemas.microsoft.com/office/powerpoint/2010/main" val="2054457855"/>
              </p:ext>
            </p:extLst>
          </p:nvPr>
        </p:nvGraphicFramePr>
        <p:xfrm>
          <a:off x="1097280" y="2108201"/>
          <a:ext cx="10058400" cy="37608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599638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839A7-2BC5-0BBA-5A4F-42D6B1F5F9D8}"/>
              </a:ext>
            </a:extLst>
          </p:cNvPr>
          <p:cNvSpPr>
            <a:spLocks noGrp="1"/>
          </p:cNvSpPr>
          <p:nvPr>
            <p:ph type="title"/>
          </p:nvPr>
        </p:nvSpPr>
        <p:spPr/>
        <p:txBody>
          <a:bodyPr>
            <a:normAutofit/>
          </a:bodyPr>
          <a:lstStyle/>
          <a:p>
            <a:r>
              <a:rPr lang="en-US"/>
              <a:t>Data Preparation </a:t>
            </a:r>
          </a:p>
        </p:txBody>
      </p:sp>
      <p:sp>
        <p:nvSpPr>
          <p:cNvPr id="3" name="Content Placeholder 2">
            <a:extLst>
              <a:ext uri="{FF2B5EF4-FFF2-40B4-BE49-F238E27FC236}">
                <a16:creationId xmlns:a16="http://schemas.microsoft.com/office/drawing/2014/main" id="{0E3A1744-4BA4-C596-3F41-FF296F22C571}"/>
              </a:ext>
            </a:extLst>
          </p:cNvPr>
          <p:cNvSpPr>
            <a:spLocks noGrp="1"/>
          </p:cNvSpPr>
          <p:nvPr>
            <p:ph idx="1"/>
          </p:nvPr>
        </p:nvSpPr>
        <p:spPr>
          <a:xfrm>
            <a:off x="1184866" y="5164958"/>
            <a:ext cx="9970814" cy="712893"/>
          </a:xfrm>
        </p:spPr>
        <p:txBody>
          <a:bodyPr vert="horz" lIns="0" tIns="45720" rIns="0" bIns="45720" rtlCol="0" anchor="t">
            <a:normAutofit fontScale="70000" lnSpcReduction="20000"/>
          </a:bodyPr>
          <a:lstStyle/>
          <a:p>
            <a:pPr marL="0" indent="0">
              <a:buNone/>
            </a:pPr>
            <a:r>
              <a:rPr lang="en-US">
                <a:ea typeface="+mn-lt"/>
                <a:cs typeface="+mn-lt"/>
              </a:rPr>
              <a:t>After Standardization, we can see</a:t>
            </a:r>
          </a:p>
          <a:p>
            <a:pPr marL="0" indent="0">
              <a:buNone/>
            </a:pPr>
            <a:r>
              <a:rPr lang="en-US">
                <a:ea typeface="+mn-lt"/>
                <a:cs typeface="+mn-lt"/>
              </a:rPr>
              <a:t>Number of attributes: 69 (68 predictors, 1 Target)</a:t>
            </a:r>
            <a:endParaRPr lang="en-US"/>
          </a:p>
        </p:txBody>
      </p:sp>
      <p:sp>
        <p:nvSpPr>
          <p:cNvPr id="4" name="Slide Number Placeholder 3">
            <a:extLst>
              <a:ext uri="{FF2B5EF4-FFF2-40B4-BE49-F238E27FC236}">
                <a16:creationId xmlns:a16="http://schemas.microsoft.com/office/drawing/2014/main" id="{8E05A2D6-FFDE-8B94-AB50-F93C5DD0DA1F}"/>
              </a:ext>
            </a:extLst>
          </p:cNvPr>
          <p:cNvSpPr>
            <a:spLocks noGrp="1"/>
          </p:cNvSpPr>
          <p:nvPr>
            <p:ph type="sldNum" sz="quarter" idx="12"/>
          </p:nvPr>
        </p:nvSpPr>
        <p:spPr>
          <a:xfrm>
            <a:off x="11411990" y="6408738"/>
            <a:ext cx="780010" cy="365125"/>
          </a:xfrm>
        </p:spPr>
        <p:txBody>
          <a:bodyPr/>
          <a:lstStyle/>
          <a:p>
            <a:fld id="{3A98EE3D-8CD1-4C3F-BD1C-C98C9596463C}" type="slidenum">
              <a:rPr lang="en-US" sz="1600" smtClean="0"/>
              <a:t>14</a:t>
            </a:fld>
            <a:endParaRPr lang="en-US" sz="1600" dirty="0"/>
          </a:p>
        </p:txBody>
      </p:sp>
      <p:pic>
        <p:nvPicPr>
          <p:cNvPr id="5" name="Picture 5" descr="Text&#10;&#10;Description automatically generated">
            <a:extLst>
              <a:ext uri="{FF2B5EF4-FFF2-40B4-BE49-F238E27FC236}">
                <a16:creationId xmlns:a16="http://schemas.microsoft.com/office/drawing/2014/main" id="{D7FC8BF4-8CF5-8E71-4378-88210D2272E9}"/>
              </a:ext>
            </a:extLst>
          </p:cNvPr>
          <p:cNvPicPr>
            <a:picLocks noChangeAspect="1"/>
          </p:cNvPicPr>
          <p:nvPr/>
        </p:nvPicPr>
        <p:blipFill>
          <a:blip r:embed="rId2"/>
          <a:stretch>
            <a:fillRect/>
          </a:stretch>
        </p:blipFill>
        <p:spPr>
          <a:xfrm>
            <a:off x="1185918" y="1925254"/>
            <a:ext cx="8839200" cy="3243973"/>
          </a:xfrm>
          <a:prstGeom prst="rect">
            <a:avLst/>
          </a:prstGeom>
        </p:spPr>
      </p:pic>
      <p:pic>
        <p:nvPicPr>
          <p:cNvPr id="6" name="Picture 6">
            <a:extLst>
              <a:ext uri="{FF2B5EF4-FFF2-40B4-BE49-F238E27FC236}">
                <a16:creationId xmlns:a16="http://schemas.microsoft.com/office/drawing/2014/main" id="{F42E6E4A-5283-9DBA-191C-8254B9AEB126}"/>
              </a:ext>
            </a:extLst>
          </p:cNvPr>
          <p:cNvPicPr>
            <a:picLocks noChangeAspect="1"/>
          </p:cNvPicPr>
          <p:nvPr/>
        </p:nvPicPr>
        <p:blipFill>
          <a:blip r:embed="rId3"/>
          <a:stretch>
            <a:fillRect/>
          </a:stretch>
        </p:blipFill>
        <p:spPr>
          <a:xfrm>
            <a:off x="1100302" y="5871779"/>
            <a:ext cx="2476500" cy="457200"/>
          </a:xfrm>
          <a:prstGeom prst="rect">
            <a:avLst/>
          </a:prstGeom>
        </p:spPr>
      </p:pic>
      <p:sp>
        <p:nvSpPr>
          <p:cNvPr id="7" name="TextBox 6">
            <a:extLst>
              <a:ext uri="{FF2B5EF4-FFF2-40B4-BE49-F238E27FC236}">
                <a16:creationId xmlns:a16="http://schemas.microsoft.com/office/drawing/2014/main" id="{1589BC86-1F48-4CDF-3C08-E3B70CCA6F8D}"/>
              </a:ext>
            </a:extLst>
          </p:cNvPr>
          <p:cNvSpPr txBox="1"/>
          <p:nvPr/>
        </p:nvSpPr>
        <p:spPr>
          <a:xfrm>
            <a:off x="6484188" y="2300377"/>
            <a:ext cx="483079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solidFill>
                  <a:srgbClr val="FF0000"/>
                </a:solidFill>
              </a:rPr>
              <a:t>Dummy Coding Categorical Variables</a:t>
            </a:r>
          </a:p>
        </p:txBody>
      </p:sp>
      <p:sp>
        <p:nvSpPr>
          <p:cNvPr id="8" name="TextBox 7">
            <a:extLst>
              <a:ext uri="{FF2B5EF4-FFF2-40B4-BE49-F238E27FC236}">
                <a16:creationId xmlns:a16="http://schemas.microsoft.com/office/drawing/2014/main" id="{EBBFEC2C-807C-AB4E-15E0-29E3DC39CA46}"/>
              </a:ext>
            </a:extLst>
          </p:cNvPr>
          <p:cNvSpPr txBox="1"/>
          <p:nvPr/>
        </p:nvSpPr>
        <p:spPr>
          <a:xfrm>
            <a:off x="6584829" y="4715774"/>
            <a:ext cx="441384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solidFill>
                  <a:srgbClr val="FF0000"/>
                </a:solidFill>
              </a:rPr>
              <a:t>Standardizing Numerical Variables</a:t>
            </a:r>
          </a:p>
        </p:txBody>
      </p:sp>
      <p:sp>
        <p:nvSpPr>
          <p:cNvPr id="9" name="Arrow: Left 8">
            <a:extLst>
              <a:ext uri="{FF2B5EF4-FFF2-40B4-BE49-F238E27FC236}">
                <a16:creationId xmlns:a16="http://schemas.microsoft.com/office/drawing/2014/main" id="{AD674C50-4232-9F3F-AE98-A9444292C6D4}"/>
              </a:ext>
            </a:extLst>
          </p:cNvPr>
          <p:cNvSpPr/>
          <p:nvPr/>
        </p:nvSpPr>
        <p:spPr>
          <a:xfrm>
            <a:off x="6024113" y="2458528"/>
            <a:ext cx="345056" cy="115018"/>
          </a:xfrm>
          <a:prstGeom prst="leftArrow">
            <a:avLst/>
          </a:prstGeom>
          <a:solidFill>
            <a:srgbClr val="ED7D3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Left 9">
            <a:extLst>
              <a:ext uri="{FF2B5EF4-FFF2-40B4-BE49-F238E27FC236}">
                <a16:creationId xmlns:a16="http://schemas.microsoft.com/office/drawing/2014/main" id="{16A3A677-2D86-2B9C-6827-AB72874D5C50}"/>
              </a:ext>
            </a:extLst>
          </p:cNvPr>
          <p:cNvSpPr/>
          <p:nvPr/>
        </p:nvSpPr>
        <p:spPr>
          <a:xfrm>
            <a:off x="6024113" y="4845170"/>
            <a:ext cx="460074" cy="143774"/>
          </a:xfrm>
          <a:prstGeom prst="leftArrow">
            <a:avLst/>
          </a:prstGeom>
          <a:solidFill>
            <a:srgbClr val="ED7D3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13117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5FEACD7-BDE8-0EA1-FE55-EEDD748DAA34}"/>
              </a:ext>
            </a:extLst>
          </p:cNvPr>
          <p:cNvSpPr>
            <a:spLocks noGrp="1"/>
          </p:cNvSpPr>
          <p:nvPr>
            <p:ph type="sldNum" sz="quarter" idx="12"/>
          </p:nvPr>
        </p:nvSpPr>
        <p:spPr>
          <a:xfrm>
            <a:off x="11411990" y="6383545"/>
            <a:ext cx="780010" cy="365125"/>
          </a:xfrm>
        </p:spPr>
        <p:txBody>
          <a:bodyPr/>
          <a:lstStyle/>
          <a:p>
            <a:fld id="{3A98EE3D-8CD1-4C3F-BD1C-C98C9596463C}" type="slidenum">
              <a:rPr lang="en-US" sz="1600" smtClean="0"/>
              <a:t>15</a:t>
            </a:fld>
            <a:endParaRPr lang="en-US" sz="1600" dirty="0"/>
          </a:p>
        </p:txBody>
      </p:sp>
      <p:sp>
        <p:nvSpPr>
          <p:cNvPr id="2" name="Title 1">
            <a:extLst>
              <a:ext uri="{FF2B5EF4-FFF2-40B4-BE49-F238E27FC236}">
                <a16:creationId xmlns:a16="http://schemas.microsoft.com/office/drawing/2014/main" id="{CB770F34-B172-F655-595E-24039263046C}"/>
              </a:ext>
            </a:extLst>
          </p:cNvPr>
          <p:cNvSpPr>
            <a:spLocks noGrp="1"/>
          </p:cNvSpPr>
          <p:nvPr>
            <p:ph type="title" idx="4294967295"/>
          </p:nvPr>
        </p:nvSpPr>
        <p:spPr>
          <a:xfrm>
            <a:off x="1064821" y="435780"/>
            <a:ext cx="10058400" cy="595312"/>
          </a:xfrm>
        </p:spPr>
        <p:txBody>
          <a:bodyPr>
            <a:normAutofit/>
          </a:bodyPr>
          <a:lstStyle/>
          <a:p>
            <a:pPr algn="ctr"/>
            <a:r>
              <a:rPr lang="en-US" sz="3600">
                <a:ea typeface="+mj-lt"/>
                <a:cs typeface="+mj-lt"/>
              </a:rPr>
              <a:t>SMOTE: Over-Sampling Unbalanced Data</a:t>
            </a:r>
            <a:endParaRPr lang="en-US"/>
          </a:p>
        </p:txBody>
      </p:sp>
      <p:pic>
        <p:nvPicPr>
          <p:cNvPr id="5" name="Picture 5">
            <a:extLst>
              <a:ext uri="{FF2B5EF4-FFF2-40B4-BE49-F238E27FC236}">
                <a16:creationId xmlns:a16="http://schemas.microsoft.com/office/drawing/2014/main" id="{AC28EAC3-C7C2-C936-F44A-B2623A755570}"/>
              </a:ext>
            </a:extLst>
          </p:cNvPr>
          <p:cNvPicPr>
            <a:picLocks noGrp="1" noChangeAspect="1"/>
          </p:cNvPicPr>
          <p:nvPr>
            <p:ph idx="4294967295"/>
          </p:nvPr>
        </p:nvPicPr>
        <p:blipFill>
          <a:blip r:embed="rId2"/>
          <a:stretch>
            <a:fillRect/>
          </a:stretch>
        </p:blipFill>
        <p:spPr>
          <a:xfrm>
            <a:off x="613558" y="1268454"/>
            <a:ext cx="8229600" cy="590550"/>
          </a:xfrm>
        </p:spPr>
      </p:pic>
      <p:pic>
        <p:nvPicPr>
          <p:cNvPr id="6" name="Picture 6" descr="Text&#10;&#10;Description automatically generated">
            <a:extLst>
              <a:ext uri="{FF2B5EF4-FFF2-40B4-BE49-F238E27FC236}">
                <a16:creationId xmlns:a16="http://schemas.microsoft.com/office/drawing/2014/main" id="{1892BAB1-BBFE-323A-C58E-DD4C2009EFD0}"/>
              </a:ext>
            </a:extLst>
          </p:cNvPr>
          <p:cNvPicPr>
            <a:picLocks noChangeAspect="1"/>
          </p:cNvPicPr>
          <p:nvPr/>
        </p:nvPicPr>
        <p:blipFill>
          <a:blip r:embed="rId3"/>
          <a:stretch>
            <a:fillRect/>
          </a:stretch>
        </p:blipFill>
        <p:spPr>
          <a:xfrm>
            <a:off x="617517" y="2027711"/>
            <a:ext cx="2743200" cy="783771"/>
          </a:xfrm>
          <a:prstGeom prst="rect">
            <a:avLst/>
          </a:prstGeom>
        </p:spPr>
      </p:pic>
      <p:pic>
        <p:nvPicPr>
          <p:cNvPr id="7" name="Picture 7">
            <a:extLst>
              <a:ext uri="{FF2B5EF4-FFF2-40B4-BE49-F238E27FC236}">
                <a16:creationId xmlns:a16="http://schemas.microsoft.com/office/drawing/2014/main" id="{6B5C7B55-FF44-EEC4-B40D-7977AFBBD610}"/>
              </a:ext>
            </a:extLst>
          </p:cNvPr>
          <p:cNvPicPr>
            <a:picLocks noChangeAspect="1"/>
          </p:cNvPicPr>
          <p:nvPr/>
        </p:nvPicPr>
        <p:blipFill>
          <a:blip r:embed="rId4"/>
          <a:stretch>
            <a:fillRect/>
          </a:stretch>
        </p:blipFill>
        <p:spPr>
          <a:xfrm>
            <a:off x="617517" y="2875568"/>
            <a:ext cx="5672447" cy="631851"/>
          </a:xfrm>
          <a:prstGeom prst="rect">
            <a:avLst/>
          </a:prstGeom>
        </p:spPr>
      </p:pic>
      <p:pic>
        <p:nvPicPr>
          <p:cNvPr id="8" name="Picture 8">
            <a:extLst>
              <a:ext uri="{FF2B5EF4-FFF2-40B4-BE49-F238E27FC236}">
                <a16:creationId xmlns:a16="http://schemas.microsoft.com/office/drawing/2014/main" id="{EEE36616-05E8-A006-8100-2E5281AE87BE}"/>
              </a:ext>
            </a:extLst>
          </p:cNvPr>
          <p:cNvPicPr>
            <a:picLocks noChangeAspect="1"/>
          </p:cNvPicPr>
          <p:nvPr/>
        </p:nvPicPr>
        <p:blipFill>
          <a:blip r:embed="rId5"/>
          <a:stretch>
            <a:fillRect/>
          </a:stretch>
        </p:blipFill>
        <p:spPr>
          <a:xfrm>
            <a:off x="657101" y="3629643"/>
            <a:ext cx="6563096" cy="627907"/>
          </a:xfrm>
          <a:prstGeom prst="rect">
            <a:avLst/>
          </a:prstGeom>
        </p:spPr>
      </p:pic>
      <p:pic>
        <p:nvPicPr>
          <p:cNvPr id="9" name="Picture 9" descr="Text&#10;&#10;Description automatically generated">
            <a:extLst>
              <a:ext uri="{FF2B5EF4-FFF2-40B4-BE49-F238E27FC236}">
                <a16:creationId xmlns:a16="http://schemas.microsoft.com/office/drawing/2014/main" id="{CF24F232-C315-A241-7ACD-651454720ED4}"/>
              </a:ext>
            </a:extLst>
          </p:cNvPr>
          <p:cNvPicPr>
            <a:picLocks noChangeAspect="1"/>
          </p:cNvPicPr>
          <p:nvPr/>
        </p:nvPicPr>
        <p:blipFill>
          <a:blip r:embed="rId6"/>
          <a:stretch>
            <a:fillRect/>
          </a:stretch>
        </p:blipFill>
        <p:spPr>
          <a:xfrm>
            <a:off x="617517" y="4415755"/>
            <a:ext cx="4603667" cy="1044799"/>
          </a:xfrm>
          <a:prstGeom prst="rect">
            <a:avLst/>
          </a:prstGeom>
        </p:spPr>
      </p:pic>
      <p:sp>
        <p:nvSpPr>
          <p:cNvPr id="10" name="TextBox 9">
            <a:extLst>
              <a:ext uri="{FF2B5EF4-FFF2-40B4-BE49-F238E27FC236}">
                <a16:creationId xmlns:a16="http://schemas.microsoft.com/office/drawing/2014/main" id="{5CEB1CE7-18F5-6D04-9529-401738F9C4F2}"/>
              </a:ext>
            </a:extLst>
          </p:cNvPr>
          <p:cNvSpPr txBox="1"/>
          <p:nvPr/>
        </p:nvSpPr>
        <p:spPr>
          <a:xfrm>
            <a:off x="6144173" y="2028700"/>
            <a:ext cx="156642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0 - False</a:t>
            </a:r>
            <a:endParaRPr lang="en-US"/>
          </a:p>
          <a:p>
            <a:r>
              <a:rPr lang="en-US" b="1"/>
              <a:t>1 - True</a:t>
            </a:r>
          </a:p>
        </p:txBody>
      </p:sp>
      <p:sp>
        <p:nvSpPr>
          <p:cNvPr id="3" name="TextBox 2">
            <a:extLst>
              <a:ext uri="{FF2B5EF4-FFF2-40B4-BE49-F238E27FC236}">
                <a16:creationId xmlns:a16="http://schemas.microsoft.com/office/drawing/2014/main" id="{A49E2879-E47A-A14A-7743-1D526945C4C0}"/>
              </a:ext>
            </a:extLst>
          </p:cNvPr>
          <p:cNvSpPr txBox="1"/>
          <p:nvPr/>
        </p:nvSpPr>
        <p:spPr>
          <a:xfrm>
            <a:off x="9891622" y="1408981"/>
            <a:ext cx="142335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FF0000"/>
                </a:solidFill>
              </a:rPr>
              <a:t>Data Split</a:t>
            </a:r>
          </a:p>
        </p:txBody>
      </p:sp>
      <p:sp>
        <p:nvSpPr>
          <p:cNvPr id="11" name="TextBox 10">
            <a:extLst>
              <a:ext uri="{FF2B5EF4-FFF2-40B4-BE49-F238E27FC236}">
                <a16:creationId xmlns:a16="http://schemas.microsoft.com/office/drawing/2014/main" id="{95EC7F51-61C7-5924-E95E-AE503CE3451F}"/>
              </a:ext>
            </a:extLst>
          </p:cNvPr>
          <p:cNvSpPr txBox="1"/>
          <p:nvPr/>
        </p:nvSpPr>
        <p:spPr>
          <a:xfrm>
            <a:off x="9028981" y="3896263"/>
            <a:ext cx="299048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FF0000"/>
                </a:solidFill>
              </a:rPr>
              <a:t>Over Sampling training Data</a:t>
            </a:r>
          </a:p>
        </p:txBody>
      </p:sp>
      <p:sp>
        <p:nvSpPr>
          <p:cNvPr id="12" name="Arrow: Left 11">
            <a:extLst>
              <a:ext uri="{FF2B5EF4-FFF2-40B4-BE49-F238E27FC236}">
                <a16:creationId xmlns:a16="http://schemas.microsoft.com/office/drawing/2014/main" id="{57AAA200-02FE-0E7A-7F4F-DDFCF2291CF0}"/>
              </a:ext>
            </a:extLst>
          </p:cNvPr>
          <p:cNvSpPr/>
          <p:nvPr/>
        </p:nvSpPr>
        <p:spPr>
          <a:xfrm>
            <a:off x="9259019" y="1523999"/>
            <a:ext cx="488830" cy="143773"/>
          </a:xfrm>
          <a:prstGeom prst="leftArrow">
            <a:avLst/>
          </a:prstGeom>
          <a:solidFill>
            <a:srgbClr val="ED7D3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Left 12">
            <a:extLst>
              <a:ext uri="{FF2B5EF4-FFF2-40B4-BE49-F238E27FC236}">
                <a16:creationId xmlns:a16="http://schemas.microsoft.com/office/drawing/2014/main" id="{2C928FD3-A45B-8621-09BC-1F472831F640}"/>
              </a:ext>
            </a:extLst>
          </p:cNvPr>
          <p:cNvSpPr/>
          <p:nvPr/>
        </p:nvSpPr>
        <p:spPr>
          <a:xfrm>
            <a:off x="8094453" y="3996905"/>
            <a:ext cx="805132" cy="186905"/>
          </a:xfrm>
          <a:prstGeom prst="leftArrow">
            <a:avLst/>
          </a:prstGeom>
          <a:solidFill>
            <a:srgbClr val="ED7D3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0436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3B030-5011-3E42-F3FD-8D577ACEF756}"/>
              </a:ext>
            </a:extLst>
          </p:cNvPr>
          <p:cNvSpPr>
            <a:spLocks noGrp="1"/>
          </p:cNvSpPr>
          <p:nvPr>
            <p:ph type="title"/>
          </p:nvPr>
        </p:nvSpPr>
        <p:spPr>
          <a:xfrm>
            <a:off x="1097280" y="598330"/>
            <a:ext cx="10518475" cy="803776"/>
          </a:xfrm>
        </p:spPr>
        <p:txBody>
          <a:bodyPr>
            <a:normAutofit fontScale="90000"/>
          </a:bodyPr>
          <a:lstStyle/>
          <a:p>
            <a:r>
              <a:rPr lang="en-US"/>
              <a:t>SMOTE: Over-Sampling Unbalanced Data</a:t>
            </a:r>
          </a:p>
        </p:txBody>
      </p:sp>
      <p:sp>
        <p:nvSpPr>
          <p:cNvPr id="4" name="Slide Number Placeholder 3">
            <a:extLst>
              <a:ext uri="{FF2B5EF4-FFF2-40B4-BE49-F238E27FC236}">
                <a16:creationId xmlns:a16="http://schemas.microsoft.com/office/drawing/2014/main" id="{C2461517-B937-C8C6-D07E-A6BAE62B07B8}"/>
              </a:ext>
            </a:extLst>
          </p:cNvPr>
          <p:cNvSpPr>
            <a:spLocks noGrp="1"/>
          </p:cNvSpPr>
          <p:nvPr>
            <p:ph type="sldNum" sz="quarter" idx="12"/>
          </p:nvPr>
        </p:nvSpPr>
        <p:spPr>
          <a:xfrm>
            <a:off x="11411990" y="6399213"/>
            <a:ext cx="780010" cy="365125"/>
          </a:xfrm>
        </p:spPr>
        <p:txBody>
          <a:bodyPr/>
          <a:lstStyle/>
          <a:p>
            <a:fld id="{3A98EE3D-8CD1-4C3F-BD1C-C98C9596463C}" type="slidenum">
              <a:rPr lang="en-US" sz="1600" smtClean="0"/>
              <a:t>16</a:t>
            </a:fld>
            <a:endParaRPr lang="en-US" sz="1600" dirty="0"/>
          </a:p>
        </p:txBody>
      </p:sp>
      <p:sp>
        <p:nvSpPr>
          <p:cNvPr id="5" name="TextBox 4">
            <a:extLst>
              <a:ext uri="{FF2B5EF4-FFF2-40B4-BE49-F238E27FC236}">
                <a16:creationId xmlns:a16="http://schemas.microsoft.com/office/drawing/2014/main" id="{3035FA5E-8E84-7252-01A0-D61A03999C89}"/>
              </a:ext>
            </a:extLst>
          </p:cNvPr>
          <p:cNvSpPr txBox="1"/>
          <p:nvPr/>
        </p:nvSpPr>
        <p:spPr>
          <a:xfrm>
            <a:off x="1576334" y="2024906"/>
            <a:ext cx="390809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Before Over Sampling (Original Data)</a:t>
            </a:r>
          </a:p>
        </p:txBody>
      </p:sp>
      <p:sp>
        <p:nvSpPr>
          <p:cNvPr id="6" name="TextBox 5">
            <a:extLst>
              <a:ext uri="{FF2B5EF4-FFF2-40B4-BE49-F238E27FC236}">
                <a16:creationId xmlns:a16="http://schemas.microsoft.com/office/drawing/2014/main" id="{3B76082C-ED59-70B1-78CD-07FC732BE5D8}"/>
              </a:ext>
            </a:extLst>
          </p:cNvPr>
          <p:cNvSpPr txBox="1"/>
          <p:nvPr/>
        </p:nvSpPr>
        <p:spPr>
          <a:xfrm>
            <a:off x="6522145" y="2027495"/>
            <a:ext cx="382516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After Over Sampling (Training Data)</a:t>
            </a:r>
          </a:p>
        </p:txBody>
      </p:sp>
      <p:pic>
        <p:nvPicPr>
          <p:cNvPr id="7" name="Picture 7" descr="Chart, scatter chart&#10;&#10;Description automatically generated">
            <a:extLst>
              <a:ext uri="{FF2B5EF4-FFF2-40B4-BE49-F238E27FC236}">
                <a16:creationId xmlns:a16="http://schemas.microsoft.com/office/drawing/2014/main" id="{85D6D3F6-E28A-50E0-7D95-5C0997874943}"/>
              </a:ext>
            </a:extLst>
          </p:cNvPr>
          <p:cNvPicPr>
            <a:picLocks noChangeAspect="1"/>
          </p:cNvPicPr>
          <p:nvPr/>
        </p:nvPicPr>
        <p:blipFill>
          <a:blip r:embed="rId2"/>
          <a:stretch>
            <a:fillRect/>
          </a:stretch>
        </p:blipFill>
        <p:spPr>
          <a:xfrm>
            <a:off x="1099127" y="2442215"/>
            <a:ext cx="4544290" cy="3359024"/>
          </a:xfrm>
          <a:prstGeom prst="rect">
            <a:avLst/>
          </a:prstGeom>
        </p:spPr>
      </p:pic>
      <p:pic>
        <p:nvPicPr>
          <p:cNvPr id="8" name="Picture 8" descr="Chart, scatter chart&#10;&#10;Description automatically generated">
            <a:extLst>
              <a:ext uri="{FF2B5EF4-FFF2-40B4-BE49-F238E27FC236}">
                <a16:creationId xmlns:a16="http://schemas.microsoft.com/office/drawing/2014/main" id="{7247BF1C-6840-7480-98D7-DD91539E9689}"/>
              </a:ext>
            </a:extLst>
          </p:cNvPr>
          <p:cNvPicPr>
            <a:picLocks noChangeAspect="1"/>
          </p:cNvPicPr>
          <p:nvPr/>
        </p:nvPicPr>
        <p:blipFill>
          <a:blip r:embed="rId3"/>
          <a:stretch>
            <a:fillRect/>
          </a:stretch>
        </p:blipFill>
        <p:spPr>
          <a:xfrm>
            <a:off x="6098309" y="2440737"/>
            <a:ext cx="4890653" cy="3338891"/>
          </a:xfrm>
          <a:prstGeom prst="rect">
            <a:avLst/>
          </a:prstGeom>
        </p:spPr>
      </p:pic>
    </p:spTree>
    <p:extLst>
      <p:ext uri="{BB962C8B-B14F-4D97-AF65-F5344CB8AC3E}">
        <p14:creationId xmlns:p14="http://schemas.microsoft.com/office/powerpoint/2010/main" val="34880364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Computer script on a screen">
            <a:extLst>
              <a:ext uri="{FF2B5EF4-FFF2-40B4-BE49-F238E27FC236}">
                <a16:creationId xmlns:a16="http://schemas.microsoft.com/office/drawing/2014/main" id="{AF4993F2-5314-4523-3576-123863A89D24}"/>
              </a:ext>
            </a:extLst>
          </p:cNvPr>
          <p:cNvPicPr>
            <a:picLocks noChangeAspect="1"/>
          </p:cNvPicPr>
          <p:nvPr/>
        </p:nvPicPr>
        <p:blipFill rotWithShape="1">
          <a:blip r:embed="rId2"/>
          <a:srcRect l="5812" r="46425"/>
          <a:stretch/>
        </p:blipFill>
        <p:spPr>
          <a:xfrm>
            <a:off x="20" y="10"/>
            <a:ext cx="2610379" cy="6400784"/>
          </a:xfrm>
          <a:prstGeom prst="rect">
            <a:avLst/>
          </a:prstGeom>
        </p:spPr>
      </p:pic>
      <p:sp>
        <p:nvSpPr>
          <p:cNvPr id="4" name="Slide Number Placeholder 3">
            <a:extLst>
              <a:ext uri="{FF2B5EF4-FFF2-40B4-BE49-F238E27FC236}">
                <a16:creationId xmlns:a16="http://schemas.microsoft.com/office/drawing/2014/main" id="{17852EFD-A323-0DCC-992D-892CE29F6346}"/>
              </a:ext>
            </a:extLst>
          </p:cNvPr>
          <p:cNvSpPr>
            <a:spLocks noGrp="1"/>
          </p:cNvSpPr>
          <p:nvPr>
            <p:ph type="sldNum" sz="quarter" idx="12"/>
          </p:nvPr>
        </p:nvSpPr>
        <p:spPr>
          <a:xfrm>
            <a:off x="11411970" y="6400794"/>
            <a:ext cx="780010" cy="365125"/>
          </a:xfrm>
        </p:spPr>
        <p:txBody>
          <a:bodyPr>
            <a:normAutofit/>
          </a:bodyPr>
          <a:lstStyle/>
          <a:p>
            <a:pPr>
              <a:spcAft>
                <a:spcPts val="600"/>
              </a:spcAft>
            </a:pPr>
            <a:fld id="{3A98EE3D-8CD1-4C3F-BD1C-C98C9596463C}" type="slidenum">
              <a:rPr lang="en-US" sz="1600" smtClean="0"/>
              <a:pPr>
                <a:spcAft>
                  <a:spcPts val="600"/>
                </a:spcAft>
              </a:pPr>
              <a:t>17</a:t>
            </a:fld>
            <a:endParaRPr lang="en-US" sz="1600" dirty="0"/>
          </a:p>
        </p:txBody>
      </p:sp>
      <p:sp>
        <p:nvSpPr>
          <p:cNvPr id="3" name="Content Placeholder 2">
            <a:extLst>
              <a:ext uri="{FF2B5EF4-FFF2-40B4-BE49-F238E27FC236}">
                <a16:creationId xmlns:a16="http://schemas.microsoft.com/office/drawing/2014/main" id="{71263BE5-F0A0-14CA-ADF4-6B819DCE6A57}"/>
              </a:ext>
            </a:extLst>
          </p:cNvPr>
          <p:cNvSpPr>
            <a:spLocks noGrp="1"/>
          </p:cNvSpPr>
          <p:nvPr>
            <p:ph idx="4294967295"/>
          </p:nvPr>
        </p:nvSpPr>
        <p:spPr>
          <a:xfrm>
            <a:off x="3132138" y="225425"/>
            <a:ext cx="9059862" cy="6018213"/>
          </a:xfrm>
        </p:spPr>
        <p:txBody>
          <a:bodyPr vert="horz" lIns="0" tIns="45720" rIns="0" bIns="45720" rtlCol="0" anchor="t">
            <a:normAutofit/>
          </a:bodyPr>
          <a:lstStyle/>
          <a:p>
            <a:r>
              <a:rPr lang="en-US" b="1" dirty="0">
                <a:ea typeface="+mn-lt"/>
                <a:cs typeface="+mn-lt"/>
              </a:rPr>
              <a:t>Tools :</a:t>
            </a:r>
            <a:r>
              <a:rPr lang="en-US" dirty="0">
                <a:ea typeface="+mn-lt"/>
                <a:cs typeface="+mn-lt"/>
              </a:rPr>
              <a:t> Python</a:t>
            </a:r>
            <a:endParaRPr lang="en-US" dirty="0"/>
          </a:p>
          <a:p>
            <a:r>
              <a:rPr lang="en-US" b="1" dirty="0"/>
              <a:t>Method:</a:t>
            </a:r>
          </a:p>
          <a:p>
            <a:pPr marL="0" indent="0">
              <a:buNone/>
            </a:pPr>
            <a:r>
              <a:rPr lang="en-US" b="1" dirty="0">
                <a:ea typeface="+mn-lt"/>
                <a:cs typeface="+mn-lt"/>
              </a:rPr>
              <a:t>1) Binominal Logistic Regression</a:t>
            </a:r>
          </a:p>
          <a:p>
            <a:pPr>
              <a:buNone/>
            </a:pPr>
            <a:r>
              <a:rPr lang="en-US" dirty="0">
                <a:ea typeface="+mn-lt"/>
                <a:cs typeface="+mn-lt"/>
              </a:rPr>
              <a:t>    from </a:t>
            </a:r>
            <a:r>
              <a:rPr lang="en-US" dirty="0" err="1">
                <a:ea typeface="+mn-lt"/>
                <a:cs typeface="+mn-lt"/>
              </a:rPr>
              <a:t>sklearn.linear_model</a:t>
            </a:r>
            <a:r>
              <a:rPr lang="en-US" dirty="0">
                <a:ea typeface="+mn-lt"/>
                <a:cs typeface="+mn-lt"/>
              </a:rPr>
              <a:t> import </a:t>
            </a:r>
            <a:r>
              <a:rPr lang="en-US" dirty="0" err="1">
                <a:ea typeface="+mn-lt"/>
                <a:cs typeface="+mn-lt"/>
              </a:rPr>
              <a:t>LogisticRegression</a:t>
            </a:r>
            <a:endParaRPr lang="en-US" dirty="0"/>
          </a:p>
          <a:p>
            <a:pPr>
              <a:buNone/>
            </a:pPr>
            <a:r>
              <a:rPr lang="en-US" dirty="0">
                <a:ea typeface="+mn-lt"/>
                <a:cs typeface="+mn-lt"/>
              </a:rPr>
              <a:t>    </a:t>
            </a:r>
            <a:r>
              <a:rPr lang="en-US" dirty="0" err="1">
                <a:ea typeface="+mn-lt"/>
                <a:cs typeface="+mn-lt"/>
              </a:rPr>
              <a:t>clf</a:t>
            </a:r>
            <a:r>
              <a:rPr lang="en-US" dirty="0">
                <a:ea typeface="+mn-lt"/>
                <a:cs typeface="+mn-lt"/>
              </a:rPr>
              <a:t> = </a:t>
            </a:r>
            <a:r>
              <a:rPr lang="en-US" dirty="0" err="1">
                <a:ea typeface="+mn-lt"/>
                <a:cs typeface="+mn-lt"/>
              </a:rPr>
              <a:t>LogisticRegression</a:t>
            </a:r>
            <a:r>
              <a:rPr lang="en-US" dirty="0">
                <a:ea typeface="+mn-lt"/>
                <a:cs typeface="+mn-lt"/>
              </a:rPr>
              <a:t>()</a:t>
            </a:r>
            <a:endParaRPr lang="en-US" dirty="0"/>
          </a:p>
          <a:p>
            <a:pPr marL="0" indent="0">
              <a:buNone/>
            </a:pPr>
            <a:r>
              <a:rPr lang="en-US" b="1" dirty="0">
                <a:ea typeface="+mn-lt"/>
                <a:cs typeface="+mn-lt"/>
              </a:rPr>
              <a:t>2) Support Vector Machine w/o Cross-Validation</a:t>
            </a:r>
          </a:p>
          <a:p>
            <a:pPr marL="0" indent="0">
              <a:buNone/>
            </a:pPr>
            <a:r>
              <a:rPr lang="en-US" dirty="0">
                <a:ea typeface="+mn-lt"/>
                <a:cs typeface="+mn-lt"/>
              </a:rPr>
              <a:t>     from </a:t>
            </a:r>
            <a:r>
              <a:rPr lang="en-US" dirty="0" err="1">
                <a:ea typeface="+mn-lt"/>
                <a:cs typeface="+mn-lt"/>
              </a:rPr>
              <a:t>sklearn</a:t>
            </a:r>
            <a:r>
              <a:rPr lang="en-US" dirty="0">
                <a:ea typeface="+mn-lt"/>
                <a:cs typeface="+mn-lt"/>
              </a:rPr>
              <a:t> import </a:t>
            </a:r>
            <a:r>
              <a:rPr lang="en-US" dirty="0" err="1">
                <a:ea typeface="+mn-lt"/>
                <a:cs typeface="+mn-lt"/>
              </a:rPr>
              <a:t>svm</a:t>
            </a:r>
            <a:endParaRPr lang="en-US" dirty="0"/>
          </a:p>
          <a:p>
            <a:pPr>
              <a:buNone/>
            </a:pPr>
            <a:r>
              <a:rPr lang="en-US" dirty="0">
                <a:ea typeface="+mn-lt"/>
                <a:cs typeface="+mn-lt"/>
              </a:rPr>
              <a:t>     </a:t>
            </a:r>
            <a:r>
              <a:rPr lang="en-US" dirty="0" err="1">
                <a:ea typeface="+mn-lt"/>
                <a:cs typeface="+mn-lt"/>
              </a:rPr>
              <a:t>clf</a:t>
            </a:r>
            <a:r>
              <a:rPr lang="en-US" dirty="0">
                <a:ea typeface="+mn-lt"/>
                <a:cs typeface="+mn-lt"/>
              </a:rPr>
              <a:t> = </a:t>
            </a:r>
            <a:r>
              <a:rPr lang="en-US" dirty="0" err="1">
                <a:ea typeface="+mn-lt"/>
                <a:cs typeface="+mn-lt"/>
              </a:rPr>
              <a:t>svm.SVC</a:t>
            </a:r>
            <a:r>
              <a:rPr lang="en-US" dirty="0">
                <a:ea typeface="+mn-lt"/>
                <a:cs typeface="+mn-lt"/>
              </a:rPr>
              <a:t>(kernel="linear", probability=True)</a:t>
            </a:r>
            <a:endParaRPr lang="en-US" dirty="0"/>
          </a:p>
          <a:p>
            <a:pPr marL="0" indent="0">
              <a:buNone/>
            </a:pPr>
            <a:r>
              <a:rPr lang="en-US" dirty="0"/>
              <a:t>     </a:t>
            </a:r>
            <a:r>
              <a:rPr lang="en-US" dirty="0" err="1">
                <a:ea typeface="+mn-lt"/>
                <a:cs typeface="+mn-lt"/>
              </a:rPr>
              <a:t>clf</a:t>
            </a:r>
            <a:r>
              <a:rPr lang="en-US" dirty="0">
                <a:ea typeface="+mn-lt"/>
                <a:cs typeface="+mn-lt"/>
              </a:rPr>
              <a:t> = </a:t>
            </a:r>
            <a:r>
              <a:rPr lang="en-US" dirty="0" err="1">
                <a:ea typeface="+mn-lt"/>
                <a:cs typeface="+mn-lt"/>
              </a:rPr>
              <a:t>svm.SVC</a:t>
            </a:r>
            <a:r>
              <a:rPr lang="en-US" dirty="0">
                <a:ea typeface="+mn-lt"/>
                <a:cs typeface="+mn-lt"/>
              </a:rPr>
              <a:t>(kernel="</a:t>
            </a:r>
            <a:r>
              <a:rPr lang="en-US" dirty="0" err="1">
                <a:ea typeface="+mn-lt"/>
                <a:cs typeface="+mn-lt"/>
              </a:rPr>
              <a:t>rbf</a:t>
            </a:r>
            <a:r>
              <a:rPr lang="en-US" dirty="0">
                <a:ea typeface="+mn-lt"/>
                <a:cs typeface="+mn-lt"/>
              </a:rPr>
              <a:t>", probability=True)</a:t>
            </a:r>
            <a:endParaRPr lang="en-US" dirty="0"/>
          </a:p>
          <a:p>
            <a:pPr>
              <a:buNone/>
            </a:pPr>
            <a:r>
              <a:rPr lang="en-US" dirty="0">
                <a:ea typeface="+mn-lt"/>
                <a:cs typeface="+mn-lt"/>
              </a:rPr>
              <a:t>     </a:t>
            </a:r>
            <a:r>
              <a:rPr lang="en-US" dirty="0" err="1">
                <a:ea typeface="+mn-lt"/>
                <a:cs typeface="+mn-lt"/>
              </a:rPr>
              <a:t>clf</a:t>
            </a:r>
            <a:r>
              <a:rPr lang="en-US" dirty="0">
                <a:ea typeface="+mn-lt"/>
                <a:cs typeface="+mn-lt"/>
              </a:rPr>
              <a:t> = </a:t>
            </a:r>
            <a:r>
              <a:rPr lang="en-US" dirty="0" err="1">
                <a:ea typeface="+mn-lt"/>
                <a:cs typeface="+mn-lt"/>
              </a:rPr>
              <a:t>svm.SVC</a:t>
            </a:r>
            <a:r>
              <a:rPr lang="en-US" dirty="0">
                <a:ea typeface="+mn-lt"/>
                <a:cs typeface="+mn-lt"/>
              </a:rPr>
              <a:t>(kernel="sigmoid", probability=True)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5401597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tint val="90000"/>
            <a:shade val="97000"/>
            <a:satMod val="130000"/>
          </a:schemeClr>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9" name="Straight Connector 38">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F3B3B6C5-748F-437C-AE76-DB11FEA99E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3" name="Rectangle 42">
            <a:extLst>
              <a:ext uri="{FF2B5EF4-FFF2-40B4-BE49-F238E27FC236}">
                <a16:creationId xmlns:a16="http://schemas.microsoft.com/office/drawing/2014/main" id="{197CEB5D-9BB2-475C-BA8D-AC88BB8C97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58724" y="457200"/>
            <a:ext cx="11274552" cy="59436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5F673A-B5D7-6F37-19ED-800F987DD887}"/>
              </a:ext>
            </a:extLst>
          </p:cNvPr>
          <p:cNvSpPr>
            <a:spLocks noGrp="1"/>
          </p:cNvSpPr>
          <p:nvPr>
            <p:ph type="title"/>
          </p:nvPr>
        </p:nvSpPr>
        <p:spPr>
          <a:xfrm>
            <a:off x="4380588" y="965199"/>
            <a:ext cx="6766078" cy="4927601"/>
          </a:xfrm>
        </p:spPr>
        <p:txBody>
          <a:bodyPr vert="horz" lIns="91440" tIns="45720" rIns="91440" bIns="45720" rtlCol="0" anchor="ctr">
            <a:normAutofit/>
          </a:bodyPr>
          <a:lstStyle/>
          <a:p>
            <a:r>
              <a:rPr lang="en-US" sz="6000">
                <a:solidFill>
                  <a:schemeClr val="tx1">
                    <a:lumMod val="85000"/>
                    <a:lumOff val="15000"/>
                  </a:schemeClr>
                </a:solidFill>
              </a:rPr>
              <a:t>Results &amp; Comparison</a:t>
            </a:r>
          </a:p>
        </p:txBody>
      </p:sp>
      <p:cxnSp>
        <p:nvCxnSpPr>
          <p:cNvPr id="45" name="Straight Connector 44">
            <a:extLst>
              <a:ext uri="{FF2B5EF4-FFF2-40B4-BE49-F238E27FC236}">
                <a16:creationId xmlns:a16="http://schemas.microsoft.com/office/drawing/2014/main" id="{BB14AD1F-ADD5-46E7-966F-4C0290232F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929839FE-6222-E8EC-50E8-CE67C115DDDE}"/>
              </a:ext>
            </a:extLst>
          </p:cNvPr>
          <p:cNvSpPr>
            <a:spLocks noGrp="1"/>
          </p:cNvSpPr>
          <p:nvPr>
            <p:ph type="sldNum" sz="quarter" idx="12"/>
          </p:nvPr>
        </p:nvSpPr>
        <p:spPr>
          <a:xfrm>
            <a:off x="11408815" y="6400800"/>
            <a:ext cx="780010" cy="365125"/>
          </a:xfrm>
        </p:spPr>
        <p:txBody>
          <a:bodyPr vert="horz" lIns="91440" tIns="45720" rIns="91440" bIns="45720" rtlCol="0" anchor="ctr">
            <a:normAutofit/>
          </a:bodyPr>
          <a:lstStyle/>
          <a:p>
            <a:pPr>
              <a:spcAft>
                <a:spcPts val="600"/>
              </a:spcAft>
            </a:pPr>
            <a:fld id="{3A98EE3D-8CD1-4C3F-BD1C-C98C9596463C}" type="slidenum">
              <a:rPr lang="en-US" sz="1600">
                <a:solidFill>
                  <a:schemeClr val="tx1">
                    <a:lumMod val="85000"/>
                    <a:lumOff val="15000"/>
                  </a:schemeClr>
                </a:solidFill>
              </a:rPr>
              <a:pPr>
                <a:spcAft>
                  <a:spcPts val="600"/>
                </a:spcAft>
              </a:pPr>
              <a:t>18</a:t>
            </a:fld>
            <a:endParaRPr lang="en-US" sz="1600" dirty="0">
              <a:solidFill>
                <a:schemeClr val="tx1">
                  <a:lumMod val="85000"/>
                  <a:lumOff val="15000"/>
                </a:schemeClr>
              </a:solidFill>
            </a:endParaRPr>
          </a:p>
        </p:txBody>
      </p:sp>
      <p:pic>
        <p:nvPicPr>
          <p:cNvPr id="5" name="Graphic 5" descr="Venn diagram with solid fill">
            <a:extLst>
              <a:ext uri="{FF2B5EF4-FFF2-40B4-BE49-F238E27FC236}">
                <a16:creationId xmlns:a16="http://schemas.microsoft.com/office/drawing/2014/main" id="{6BC0C9AD-4B79-40FE-400A-E97132C4AD4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39970" y="2367952"/>
            <a:ext cx="2122097" cy="2122097"/>
          </a:xfrm>
          <a:prstGeom prst="rect">
            <a:avLst/>
          </a:prstGeom>
        </p:spPr>
      </p:pic>
    </p:spTree>
    <p:extLst>
      <p:ext uri="{BB962C8B-B14F-4D97-AF65-F5344CB8AC3E}">
        <p14:creationId xmlns:p14="http://schemas.microsoft.com/office/powerpoint/2010/main" val="41929270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795E1-DF59-479B-2C05-4E1E8627E60B}"/>
              </a:ext>
            </a:extLst>
          </p:cNvPr>
          <p:cNvSpPr>
            <a:spLocks noGrp="1"/>
          </p:cNvSpPr>
          <p:nvPr>
            <p:ph type="title"/>
          </p:nvPr>
        </p:nvSpPr>
        <p:spPr/>
        <p:txBody>
          <a:bodyPr/>
          <a:lstStyle/>
          <a:p>
            <a:r>
              <a:rPr lang="en-US"/>
              <a:t>Binominal Logistic Regression</a:t>
            </a:r>
          </a:p>
        </p:txBody>
      </p:sp>
      <p:sp>
        <p:nvSpPr>
          <p:cNvPr id="4" name="Slide Number Placeholder 3">
            <a:extLst>
              <a:ext uri="{FF2B5EF4-FFF2-40B4-BE49-F238E27FC236}">
                <a16:creationId xmlns:a16="http://schemas.microsoft.com/office/drawing/2014/main" id="{B207ECC0-B65A-402E-F263-B73D05EC0EEE}"/>
              </a:ext>
            </a:extLst>
          </p:cNvPr>
          <p:cNvSpPr>
            <a:spLocks noGrp="1"/>
          </p:cNvSpPr>
          <p:nvPr>
            <p:ph type="sldNum" sz="quarter" idx="12"/>
          </p:nvPr>
        </p:nvSpPr>
        <p:spPr>
          <a:xfrm>
            <a:off x="11411990" y="6408738"/>
            <a:ext cx="780010" cy="365125"/>
          </a:xfrm>
        </p:spPr>
        <p:txBody>
          <a:bodyPr/>
          <a:lstStyle/>
          <a:p>
            <a:fld id="{3A98EE3D-8CD1-4C3F-BD1C-C98C9596463C}" type="slidenum">
              <a:rPr lang="en-US" sz="1600" smtClean="0"/>
              <a:t>19</a:t>
            </a:fld>
            <a:endParaRPr lang="en-US" sz="1600" dirty="0"/>
          </a:p>
        </p:txBody>
      </p:sp>
      <p:sp>
        <p:nvSpPr>
          <p:cNvPr id="7" name="TextBox 6">
            <a:extLst>
              <a:ext uri="{FF2B5EF4-FFF2-40B4-BE49-F238E27FC236}">
                <a16:creationId xmlns:a16="http://schemas.microsoft.com/office/drawing/2014/main" id="{8FEDF7B7-B552-DB26-9727-CCDC44CAE7AB}"/>
              </a:ext>
            </a:extLst>
          </p:cNvPr>
          <p:cNvSpPr txBox="1"/>
          <p:nvPr/>
        </p:nvSpPr>
        <p:spPr>
          <a:xfrm>
            <a:off x="1752600" y="2148840"/>
            <a:ext cx="186646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t>Lasso </a:t>
            </a:r>
          </a:p>
        </p:txBody>
      </p:sp>
      <p:sp>
        <p:nvSpPr>
          <p:cNvPr id="8" name="TextBox 7">
            <a:extLst>
              <a:ext uri="{FF2B5EF4-FFF2-40B4-BE49-F238E27FC236}">
                <a16:creationId xmlns:a16="http://schemas.microsoft.com/office/drawing/2014/main" id="{F2265A0C-9246-D89D-69A0-61DAAC617FB2}"/>
              </a:ext>
            </a:extLst>
          </p:cNvPr>
          <p:cNvSpPr txBox="1"/>
          <p:nvPr/>
        </p:nvSpPr>
        <p:spPr>
          <a:xfrm>
            <a:off x="6751319" y="2148840"/>
            <a:ext cx="230124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t>Ridge</a:t>
            </a:r>
          </a:p>
        </p:txBody>
      </p:sp>
      <p:pic>
        <p:nvPicPr>
          <p:cNvPr id="3" name="Picture 4" descr="Graphical user interface, application&#10;&#10;Description automatically generated">
            <a:extLst>
              <a:ext uri="{FF2B5EF4-FFF2-40B4-BE49-F238E27FC236}">
                <a16:creationId xmlns:a16="http://schemas.microsoft.com/office/drawing/2014/main" id="{F9586B35-3BBD-1620-27E7-097BE3EA4937}"/>
              </a:ext>
            </a:extLst>
          </p:cNvPr>
          <p:cNvPicPr>
            <a:picLocks noChangeAspect="1"/>
          </p:cNvPicPr>
          <p:nvPr/>
        </p:nvPicPr>
        <p:blipFill rotWithShape="1">
          <a:blip r:embed="rId2"/>
          <a:srcRect t="34496"/>
          <a:stretch/>
        </p:blipFill>
        <p:spPr>
          <a:xfrm>
            <a:off x="912004" y="2617696"/>
            <a:ext cx="4167646" cy="3308601"/>
          </a:xfrm>
          <a:prstGeom prst="rect">
            <a:avLst/>
          </a:prstGeom>
        </p:spPr>
      </p:pic>
      <p:pic>
        <p:nvPicPr>
          <p:cNvPr id="5" name="Picture 9" descr="Graphical user interface&#10;&#10;Description automatically generated">
            <a:extLst>
              <a:ext uri="{FF2B5EF4-FFF2-40B4-BE49-F238E27FC236}">
                <a16:creationId xmlns:a16="http://schemas.microsoft.com/office/drawing/2014/main" id="{1BDCDD6E-3778-3D9F-2801-E6877A6175DB}"/>
              </a:ext>
            </a:extLst>
          </p:cNvPr>
          <p:cNvPicPr>
            <a:picLocks noChangeAspect="1"/>
          </p:cNvPicPr>
          <p:nvPr/>
        </p:nvPicPr>
        <p:blipFill rotWithShape="1">
          <a:blip r:embed="rId3"/>
          <a:srcRect l="-604" t="33248" r="369"/>
          <a:stretch/>
        </p:blipFill>
        <p:spPr>
          <a:xfrm>
            <a:off x="5853448" y="2616454"/>
            <a:ext cx="4456055" cy="3304422"/>
          </a:xfrm>
          <a:prstGeom prst="rect">
            <a:avLst/>
          </a:prstGeom>
        </p:spPr>
      </p:pic>
    </p:spTree>
    <p:extLst>
      <p:ext uri="{BB962C8B-B14F-4D97-AF65-F5344CB8AC3E}">
        <p14:creationId xmlns:p14="http://schemas.microsoft.com/office/powerpoint/2010/main" val="2217575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1" name="Rectangle 160">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8F7F6C-A11C-3711-6BBE-87D0B1B92090}"/>
              </a:ext>
            </a:extLst>
          </p:cNvPr>
          <p:cNvSpPr>
            <a:spLocks noGrp="1"/>
          </p:cNvSpPr>
          <p:nvPr>
            <p:ph type="title"/>
          </p:nvPr>
        </p:nvSpPr>
        <p:spPr>
          <a:xfrm>
            <a:off x="1097280" y="286603"/>
            <a:ext cx="10058400" cy="1450757"/>
          </a:xfrm>
        </p:spPr>
        <p:txBody>
          <a:bodyPr>
            <a:normAutofit/>
          </a:bodyPr>
          <a:lstStyle/>
          <a:p>
            <a:r>
              <a:rPr lang="en-US"/>
              <a:t>Project Objective</a:t>
            </a:r>
          </a:p>
        </p:txBody>
      </p:sp>
      <p:cxnSp>
        <p:nvCxnSpPr>
          <p:cNvPr id="163" name="Straight Connector 162">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65" name="Rectangle 164">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a:extLst>
              <a:ext uri="{FF2B5EF4-FFF2-40B4-BE49-F238E27FC236}">
                <a16:creationId xmlns:a16="http://schemas.microsoft.com/office/drawing/2014/main" id="{393B123E-11FE-D9F5-EBD5-9822BB33A3BF}"/>
              </a:ext>
            </a:extLst>
          </p:cNvPr>
          <p:cNvSpPr>
            <a:spLocks noGrp="1"/>
          </p:cNvSpPr>
          <p:nvPr>
            <p:ph type="sldNum" sz="quarter" idx="12"/>
          </p:nvPr>
        </p:nvSpPr>
        <p:spPr>
          <a:xfrm>
            <a:off x="11411990" y="6400800"/>
            <a:ext cx="780010" cy="365125"/>
          </a:xfrm>
        </p:spPr>
        <p:txBody>
          <a:bodyPr>
            <a:normAutofit/>
          </a:bodyPr>
          <a:lstStyle/>
          <a:p>
            <a:pPr>
              <a:spcAft>
                <a:spcPts val="600"/>
              </a:spcAft>
            </a:pPr>
            <a:fld id="{3A98EE3D-8CD1-4C3F-BD1C-C98C9596463C}" type="slidenum">
              <a:rPr lang="en-US" sz="1600" dirty="0" smtClean="0"/>
              <a:pPr>
                <a:spcAft>
                  <a:spcPts val="600"/>
                </a:spcAft>
              </a:pPr>
              <a:t>2</a:t>
            </a:fld>
            <a:endParaRPr lang="en-US" sz="1600" dirty="0"/>
          </a:p>
        </p:txBody>
      </p:sp>
      <p:sp>
        <p:nvSpPr>
          <p:cNvPr id="1158" name="TextBox 1157">
            <a:extLst>
              <a:ext uri="{FF2B5EF4-FFF2-40B4-BE49-F238E27FC236}">
                <a16:creationId xmlns:a16="http://schemas.microsoft.com/office/drawing/2014/main" id="{A482F0B8-B26A-E53C-A57F-CE5EAD2DDDFD}"/>
              </a:ext>
            </a:extLst>
          </p:cNvPr>
          <p:cNvSpPr txBox="1"/>
          <p:nvPr/>
        </p:nvSpPr>
        <p:spPr>
          <a:xfrm>
            <a:off x="948904" y="2372263"/>
            <a:ext cx="10043843"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Train different models using below Machine Learning methods and compare their performances.</a:t>
            </a:r>
            <a:endParaRPr lang="en-US" dirty="0"/>
          </a:p>
          <a:p>
            <a:endParaRPr lang="en-US" sz="2400" dirty="0"/>
          </a:p>
          <a:p>
            <a:pPr marL="285750" indent="-285750">
              <a:buFont typeface="Arial"/>
              <a:buChar char="•"/>
            </a:pPr>
            <a:r>
              <a:rPr lang="en-US" sz="2400" dirty="0"/>
              <a:t>Binominal Logistic Regression (Lasso, Ridge)</a:t>
            </a:r>
          </a:p>
          <a:p>
            <a:pPr marL="285750" indent="-285750">
              <a:buFont typeface="Arial"/>
              <a:buChar char="•"/>
            </a:pPr>
            <a:r>
              <a:rPr lang="en-US" sz="2400" dirty="0"/>
              <a:t>Support Vector Machine </a:t>
            </a:r>
          </a:p>
          <a:p>
            <a:pPr marL="800100" indent="-457200">
              <a:buAutoNum type="arabicPeriod"/>
            </a:pPr>
            <a:r>
              <a:rPr lang="en-US" sz="2400" dirty="0"/>
              <a:t>Linear</a:t>
            </a:r>
          </a:p>
          <a:p>
            <a:pPr marL="800100" indent="-457200">
              <a:buAutoNum type="arabicPeriod"/>
            </a:pPr>
            <a:r>
              <a:rPr lang="en-US" sz="2400" dirty="0"/>
              <a:t>RBF</a:t>
            </a:r>
          </a:p>
          <a:p>
            <a:pPr marL="800100" indent="-457200">
              <a:buAutoNum type="arabicPeriod"/>
            </a:pPr>
            <a:r>
              <a:rPr lang="en-US" sz="2400" dirty="0"/>
              <a:t>polynomial </a:t>
            </a:r>
          </a:p>
          <a:p>
            <a:pPr marL="800100" indent="-457200">
              <a:buAutoNum type="arabicPeriod"/>
            </a:pPr>
            <a:r>
              <a:rPr lang="en-US" sz="2400" dirty="0"/>
              <a:t>Sigmoid</a:t>
            </a:r>
          </a:p>
          <a:p>
            <a:endParaRPr lang="en-US" dirty="0"/>
          </a:p>
        </p:txBody>
      </p:sp>
    </p:spTree>
    <p:extLst>
      <p:ext uri="{BB962C8B-B14F-4D97-AF65-F5344CB8AC3E}">
        <p14:creationId xmlns:p14="http://schemas.microsoft.com/office/powerpoint/2010/main" val="8975336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2">
            <a:lumMod val="50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D5B012D8-7F27-4758-9AC6-C889B154B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03377" y="1100316"/>
            <a:ext cx="6858003" cy="4657347"/>
          </a:xfrm>
          <a:prstGeom prst="rect">
            <a:avLst/>
          </a:prstGeom>
          <a:gradFill flip="none" rotWithShape="1">
            <a:gsLst>
              <a:gs pos="48000">
                <a:srgbClr val="262626">
                  <a:alpha val="24000"/>
                </a:srgbClr>
              </a:gs>
              <a:gs pos="85000">
                <a:srgbClr val="262626">
                  <a:alpha val="45000"/>
                </a:srgb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8250C2-E6B1-00C6-4462-49B3BFAFE3F9}"/>
              </a:ext>
            </a:extLst>
          </p:cNvPr>
          <p:cNvSpPr>
            <a:spLocks noGrp="1"/>
          </p:cNvSpPr>
          <p:nvPr>
            <p:ph type="title"/>
          </p:nvPr>
        </p:nvSpPr>
        <p:spPr>
          <a:xfrm>
            <a:off x="643466" y="389467"/>
            <a:ext cx="5452529" cy="3569242"/>
          </a:xfrm>
        </p:spPr>
        <p:txBody>
          <a:bodyPr vert="horz" lIns="91440" tIns="45720" rIns="91440" bIns="45720" rtlCol="0" anchor="t">
            <a:normAutofit/>
          </a:bodyPr>
          <a:lstStyle/>
          <a:p>
            <a:r>
              <a:rPr lang="en-US" sz="6000">
                <a:solidFill>
                  <a:schemeClr val="bg1"/>
                </a:solidFill>
              </a:rPr>
              <a:t>Performance</a:t>
            </a:r>
          </a:p>
        </p:txBody>
      </p:sp>
      <p:sp>
        <p:nvSpPr>
          <p:cNvPr id="16" name="Rectangle 15">
            <a:extLst>
              <a:ext uri="{FF2B5EF4-FFF2-40B4-BE49-F238E27FC236}">
                <a16:creationId xmlns:a16="http://schemas.microsoft.com/office/drawing/2014/main" id="{4063B759-00FC-46D1-9898-8E8625268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40187" y="2206184"/>
            <a:ext cx="6858003" cy="2445624"/>
          </a:xfrm>
          <a:prstGeom prst="rect">
            <a:avLst/>
          </a:prstGeom>
          <a:gradFill flip="none" rotWithShape="1">
            <a:gsLst>
              <a:gs pos="48000">
                <a:srgbClr val="262626">
                  <a:alpha val="24000"/>
                </a:srgbClr>
              </a:gs>
              <a:gs pos="85000">
                <a:srgbClr val="262626">
                  <a:alpha val="45000"/>
                </a:srgb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B0737226-C23E-C117-5C0D-12BA93E31E84}"/>
              </a:ext>
            </a:extLst>
          </p:cNvPr>
          <p:cNvSpPr>
            <a:spLocks noGrp="1"/>
          </p:cNvSpPr>
          <p:nvPr>
            <p:ph type="sldNum" sz="quarter" idx="12"/>
          </p:nvPr>
        </p:nvSpPr>
        <p:spPr>
          <a:xfrm>
            <a:off x="11137479" y="5849409"/>
            <a:ext cx="402248" cy="365125"/>
          </a:xfrm>
        </p:spPr>
        <p:txBody>
          <a:bodyPr vert="horz" lIns="91440" tIns="45720" rIns="91440" bIns="45720" rtlCol="0" anchor="ctr">
            <a:normAutofit/>
          </a:bodyPr>
          <a:lstStyle/>
          <a:p>
            <a:pPr algn="r">
              <a:spcAft>
                <a:spcPts val="600"/>
              </a:spcAft>
            </a:pPr>
            <a:fld id="{3A98EE3D-8CD1-4C3F-BD1C-C98C9596463C}" type="slidenum">
              <a:rPr lang="en-US" sz="1200">
                <a:solidFill>
                  <a:schemeClr val="bg1"/>
                </a:solidFill>
              </a:rPr>
              <a:pPr algn="r">
                <a:spcAft>
                  <a:spcPts val="600"/>
                </a:spcAft>
              </a:pPr>
              <a:t>20</a:t>
            </a:fld>
            <a:endParaRPr lang="en-US" sz="1200">
              <a:solidFill>
                <a:schemeClr val="bg1"/>
              </a:solidFill>
            </a:endParaRPr>
          </a:p>
        </p:txBody>
      </p:sp>
      <p:pic>
        <p:nvPicPr>
          <p:cNvPr id="5" name="Picture 6" descr="Table&#10;&#10;Description automatically generated">
            <a:extLst>
              <a:ext uri="{FF2B5EF4-FFF2-40B4-BE49-F238E27FC236}">
                <a16:creationId xmlns:a16="http://schemas.microsoft.com/office/drawing/2014/main" id="{3DA3CBB4-A07A-3784-79F6-305A3E9FFB3D}"/>
              </a:ext>
            </a:extLst>
          </p:cNvPr>
          <p:cNvPicPr>
            <a:picLocks noChangeAspect="1"/>
          </p:cNvPicPr>
          <p:nvPr/>
        </p:nvPicPr>
        <p:blipFill>
          <a:blip r:embed="rId2"/>
          <a:stretch>
            <a:fillRect/>
          </a:stretch>
        </p:blipFill>
        <p:spPr>
          <a:xfrm>
            <a:off x="648855" y="1715754"/>
            <a:ext cx="5444836" cy="2098766"/>
          </a:xfrm>
          <a:prstGeom prst="rect">
            <a:avLst/>
          </a:prstGeom>
        </p:spPr>
      </p:pic>
      <p:pic>
        <p:nvPicPr>
          <p:cNvPr id="7" name="Picture 7" descr="Table&#10;&#10;Description automatically generated">
            <a:extLst>
              <a:ext uri="{FF2B5EF4-FFF2-40B4-BE49-F238E27FC236}">
                <a16:creationId xmlns:a16="http://schemas.microsoft.com/office/drawing/2014/main" id="{928E3660-3177-9134-19B2-99D4CC2EEF0F}"/>
              </a:ext>
            </a:extLst>
          </p:cNvPr>
          <p:cNvPicPr>
            <a:picLocks noChangeAspect="1"/>
          </p:cNvPicPr>
          <p:nvPr/>
        </p:nvPicPr>
        <p:blipFill>
          <a:blip r:embed="rId3"/>
          <a:stretch>
            <a:fillRect/>
          </a:stretch>
        </p:blipFill>
        <p:spPr>
          <a:xfrm>
            <a:off x="6225309" y="1712079"/>
            <a:ext cx="5456382" cy="2083023"/>
          </a:xfrm>
          <a:prstGeom prst="rect">
            <a:avLst/>
          </a:prstGeom>
        </p:spPr>
      </p:pic>
      <p:pic>
        <p:nvPicPr>
          <p:cNvPr id="8" name="Picture 8" descr="Table&#10;&#10;Description automatically generated">
            <a:extLst>
              <a:ext uri="{FF2B5EF4-FFF2-40B4-BE49-F238E27FC236}">
                <a16:creationId xmlns:a16="http://schemas.microsoft.com/office/drawing/2014/main" id="{FB7410AC-E822-61DC-FDEE-531F596E5D7C}"/>
              </a:ext>
            </a:extLst>
          </p:cNvPr>
          <p:cNvPicPr>
            <a:picLocks noChangeAspect="1"/>
          </p:cNvPicPr>
          <p:nvPr/>
        </p:nvPicPr>
        <p:blipFill>
          <a:blip r:embed="rId4"/>
          <a:stretch>
            <a:fillRect/>
          </a:stretch>
        </p:blipFill>
        <p:spPr>
          <a:xfrm>
            <a:off x="648855" y="4328412"/>
            <a:ext cx="5433290" cy="2057354"/>
          </a:xfrm>
          <a:prstGeom prst="rect">
            <a:avLst/>
          </a:prstGeom>
        </p:spPr>
      </p:pic>
      <p:pic>
        <p:nvPicPr>
          <p:cNvPr id="9" name="Picture 10" descr="Table&#10;&#10;Description automatically generated">
            <a:extLst>
              <a:ext uri="{FF2B5EF4-FFF2-40B4-BE49-F238E27FC236}">
                <a16:creationId xmlns:a16="http://schemas.microsoft.com/office/drawing/2014/main" id="{7EC73FB0-E466-9E3B-14DD-D6566752CED9}"/>
              </a:ext>
            </a:extLst>
          </p:cNvPr>
          <p:cNvPicPr>
            <a:picLocks noChangeAspect="1"/>
          </p:cNvPicPr>
          <p:nvPr/>
        </p:nvPicPr>
        <p:blipFill>
          <a:blip r:embed="rId5"/>
          <a:stretch>
            <a:fillRect/>
          </a:stretch>
        </p:blipFill>
        <p:spPr>
          <a:xfrm>
            <a:off x="6225309" y="4335979"/>
            <a:ext cx="5456381" cy="2065311"/>
          </a:xfrm>
          <a:prstGeom prst="rect">
            <a:avLst/>
          </a:prstGeom>
        </p:spPr>
      </p:pic>
      <p:sp>
        <p:nvSpPr>
          <p:cNvPr id="11" name="TextBox 10">
            <a:extLst>
              <a:ext uri="{FF2B5EF4-FFF2-40B4-BE49-F238E27FC236}">
                <a16:creationId xmlns:a16="http://schemas.microsoft.com/office/drawing/2014/main" id="{2FA3C148-5983-7A05-E238-76ACA5C54796}"/>
              </a:ext>
            </a:extLst>
          </p:cNvPr>
          <p:cNvSpPr txBox="1"/>
          <p:nvPr/>
        </p:nvSpPr>
        <p:spPr>
          <a:xfrm>
            <a:off x="652925" y="1311624"/>
            <a:ext cx="290570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bg1"/>
                </a:solidFill>
              </a:rPr>
              <a:t>Logistic Lasso Regression</a:t>
            </a:r>
          </a:p>
        </p:txBody>
      </p:sp>
      <p:sp>
        <p:nvSpPr>
          <p:cNvPr id="15" name="TextBox 14">
            <a:extLst>
              <a:ext uri="{FF2B5EF4-FFF2-40B4-BE49-F238E27FC236}">
                <a16:creationId xmlns:a16="http://schemas.microsoft.com/office/drawing/2014/main" id="{9ECFF3EF-18E5-1B1D-61A5-638E12694E4B}"/>
              </a:ext>
            </a:extLst>
          </p:cNvPr>
          <p:cNvSpPr txBox="1"/>
          <p:nvPr/>
        </p:nvSpPr>
        <p:spPr>
          <a:xfrm>
            <a:off x="6227556" y="1357806"/>
            <a:ext cx="340306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bg1"/>
                </a:solidFill>
              </a:rPr>
              <a:t>SVM Linear w/o CV</a:t>
            </a:r>
          </a:p>
        </p:txBody>
      </p:sp>
      <p:sp>
        <p:nvSpPr>
          <p:cNvPr id="17" name="TextBox 16">
            <a:extLst>
              <a:ext uri="{FF2B5EF4-FFF2-40B4-BE49-F238E27FC236}">
                <a16:creationId xmlns:a16="http://schemas.microsoft.com/office/drawing/2014/main" id="{28CBDB15-5272-AB7F-77E7-63BCBE1B9C53}"/>
              </a:ext>
            </a:extLst>
          </p:cNvPr>
          <p:cNvSpPr txBox="1"/>
          <p:nvPr/>
        </p:nvSpPr>
        <p:spPr>
          <a:xfrm>
            <a:off x="591247" y="3966774"/>
            <a:ext cx="332498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bg1"/>
                </a:solidFill>
              </a:rPr>
              <a:t>SVM RBF </a:t>
            </a:r>
            <a:r>
              <a:rPr lang="en-US" b="1">
                <a:solidFill>
                  <a:schemeClr val="bg1"/>
                </a:solidFill>
                <a:ea typeface="+mn-lt"/>
                <a:cs typeface="+mn-lt"/>
              </a:rPr>
              <a:t>w/o CV</a:t>
            </a:r>
            <a:endParaRPr lang="en-US">
              <a:solidFill>
                <a:schemeClr val="bg1"/>
              </a:solidFill>
              <a:ea typeface="+mn-lt"/>
              <a:cs typeface="+mn-lt"/>
            </a:endParaRPr>
          </a:p>
          <a:p>
            <a:endParaRPr lang="en-US" b="1">
              <a:solidFill>
                <a:schemeClr val="bg1"/>
              </a:solidFill>
            </a:endParaRPr>
          </a:p>
        </p:txBody>
      </p:sp>
      <p:sp>
        <p:nvSpPr>
          <p:cNvPr id="18" name="TextBox 17">
            <a:extLst>
              <a:ext uri="{FF2B5EF4-FFF2-40B4-BE49-F238E27FC236}">
                <a16:creationId xmlns:a16="http://schemas.microsoft.com/office/drawing/2014/main" id="{6370C73C-0FF7-F798-2BDD-7B8F0B2E415D}"/>
              </a:ext>
            </a:extLst>
          </p:cNvPr>
          <p:cNvSpPr txBox="1"/>
          <p:nvPr/>
        </p:nvSpPr>
        <p:spPr>
          <a:xfrm>
            <a:off x="6227556" y="3955228"/>
            <a:ext cx="367924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bg1"/>
                </a:solidFill>
              </a:rPr>
              <a:t>SVM Sigmoid </a:t>
            </a:r>
            <a:r>
              <a:rPr lang="en-US" b="1">
                <a:solidFill>
                  <a:schemeClr val="bg1"/>
                </a:solidFill>
                <a:ea typeface="+mn-lt"/>
                <a:cs typeface="+mn-lt"/>
              </a:rPr>
              <a:t>w/o CV</a:t>
            </a:r>
            <a:endParaRPr lang="en-US">
              <a:solidFill>
                <a:schemeClr val="bg1"/>
              </a:solidFill>
              <a:ea typeface="+mn-lt"/>
              <a:cs typeface="+mn-lt"/>
            </a:endParaRPr>
          </a:p>
          <a:p>
            <a:endParaRPr lang="en-US" b="1">
              <a:solidFill>
                <a:schemeClr val="bg1"/>
              </a:solidFill>
            </a:endParaRPr>
          </a:p>
        </p:txBody>
      </p:sp>
      <p:sp>
        <p:nvSpPr>
          <p:cNvPr id="6" name="Arrow: Down 5">
            <a:extLst>
              <a:ext uri="{FF2B5EF4-FFF2-40B4-BE49-F238E27FC236}">
                <a16:creationId xmlns:a16="http://schemas.microsoft.com/office/drawing/2014/main" id="{78A995BA-BEA9-E218-B1A5-5A61203F437E}"/>
              </a:ext>
            </a:extLst>
          </p:cNvPr>
          <p:cNvSpPr/>
          <p:nvPr/>
        </p:nvSpPr>
        <p:spPr>
          <a:xfrm>
            <a:off x="9072113" y="1150188"/>
            <a:ext cx="402566" cy="503207"/>
          </a:xfrm>
          <a:prstGeom prst="downArrow">
            <a:avLst/>
          </a:prstGeom>
          <a:solidFill>
            <a:srgbClr val="ED7D3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E5A858A9-9E99-E5A9-11CA-B77D34A73D63}"/>
              </a:ext>
            </a:extLst>
          </p:cNvPr>
          <p:cNvSpPr txBox="1"/>
          <p:nvPr/>
        </p:nvSpPr>
        <p:spPr>
          <a:xfrm>
            <a:off x="6786113" y="575094"/>
            <a:ext cx="490267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solidFill>
                  <a:srgbClr val="E3580E"/>
                </a:solidFill>
              </a:rPr>
              <a:t>Best Performance without Cross Validation</a:t>
            </a:r>
          </a:p>
        </p:txBody>
      </p:sp>
      <p:sp>
        <p:nvSpPr>
          <p:cNvPr id="3" name="Slide Number Placeholder 3">
            <a:extLst>
              <a:ext uri="{FF2B5EF4-FFF2-40B4-BE49-F238E27FC236}">
                <a16:creationId xmlns:a16="http://schemas.microsoft.com/office/drawing/2014/main" id="{4C0E3741-1D05-E75F-49C8-AC8CCB7ED327}"/>
              </a:ext>
            </a:extLst>
          </p:cNvPr>
          <p:cNvSpPr txBox="1">
            <a:spLocks/>
          </p:cNvSpPr>
          <p:nvPr/>
        </p:nvSpPr>
        <p:spPr>
          <a:xfrm>
            <a:off x="11411990" y="6408738"/>
            <a:ext cx="780010"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20</a:t>
            </a:r>
          </a:p>
        </p:txBody>
      </p:sp>
    </p:spTree>
    <p:extLst>
      <p:ext uri="{BB962C8B-B14F-4D97-AF65-F5344CB8AC3E}">
        <p14:creationId xmlns:p14="http://schemas.microsoft.com/office/powerpoint/2010/main" val="31366796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4ED0904-15C8-7C9F-DA30-1F1F65EF5BD0}"/>
              </a:ext>
            </a:extLst>
          </p:cNvPr>
          <p:cNvSpPr>
            <a:spLocks noGrp="1"/>
          </p:cNvSpPr>
          <p:nvPr>
            <p:ph type="title"/>
          </p:nvPr>
        </p:nvSpPr>
        <p:spPr>
          <a:xfrm>
            <a:off x="1097280" y="286603"/>
            <a:ext cx="10058400" cy="1450757"/>
          </a:xfrm>
        </p:spPr>
        <p:txBody>
          <a:bodyPr anchor="ctr">
            <a:normAutofit fontScale="90000"/>
          </a:bodyPr>
          <a:lstStyle/>
          <a:p>
            <a:pPr algn="ctr"/>
            <a:r>
              <a:rPr lang="en-US">
                <a:solidFill>
                  <a:srgbClr val="FFFFFF"/>
                </a:solidFill>
              </a:rPr>
              <a:t>Different Models </a:t>
            </a:r>
            <a:r>
              <a:rPr lang="en-US">
                <a:solidFill>
                  <a:schemeClr val="bg1"/>
                </a:solidFill>
              </a:rPr>
              <a:t>AUC </a:t>
            </a:r>
            <a:br>
              <a:rPr lang="en-US">
                <a:solidFill>
                  <a:schemeClr val="bg1"/>
                </a:solidFill>
              </a:rPr>
            </a:br>
            <a:r>
              <a:rPr lang="en-US">
                <a:solidFill>
                  <a:schemeClr val="bg1"/>
                </a:solidFill>
              </a:rPr>
              <a:t>(Without Cross Validation)</a:t>
            </a:r>
          </a:p>
        </p:txBody>
      </p:sp>
      <p:sp>
        <p:nvSpPr>
          <p:cNvPr id="3" name="Content Placeholder 2">
            <a:extLst>
              <a:ext uri="{FF2B5EF4-FFF2-40B4-BE49-F238E27FC236}">
                <a16:creationId xmlns:a16="http://schemas.microsoft.com/office/drawing/2014/main" id="{6F93C8A9-0F72-B1FF-074F-45F5ABEBD19A}"/>
              </a:ext>
            </a:extLst>
          </p:cNvPr>
          <p:cNvSpPr>
            <a:spLocks noGrp="1"/>
          </p:cNvSpPr>
          <p:nvPr>
            <p:ph idx="1"/>
          </p:nvPr>
        </p:nvSpPr>
        <p:spPr>
          <a:xfrm>
            <a:off x="1096963" y="2675694"/>
            <a:ext cx="10058400" cy="3193294"/>
          </a:xfrm>
        </p:spPr>
        <p:txBody>
          <a:bodyPr vert="horz" lIns="0" tIns="45720" rIns="0" bIns="45720" rtlCol="0" anchor="t">
            <a:normAutofit/>
          </a:bodyPr>
          <a:lstStyle/>
          <a:p>
            <a:r>
              <a:rPr lang="en-US">
                <a:ea typeface="+mn-lt"/>
                <a:cs typeface="+mn-lt"/>
              </a:rPr>
              <a:t>Logistic Lasso Regression Model AUC -</a:t>
            </a:r>
            <a:r>
              <a:rPr lang="en-US" b="1">
                <a:ea typeface="+mn-lt"/>
                <a:cs typeface="+mn-lt"/>
              </a:rPr>
              <a:t>  0.892662289552086 </a:t>
            </a:r>
          </a:p>
          <a:p>
            <a:r>
              <a:rPr lang="en-US">
                <a:ea typeface="+mn-lt"/>
                <a:cs typeface="+mn-lt"/>
              </a:rPr>
              <a:t>Logistic Ridge Regression Model AUC  -  </a:t>
            </a:r>
            <a:r>
              <a:rPr lang="en-US" b="1">
                <a:ea typeface="+mn-lt"/>
                <a:cs typeface="+mn-lt"/>
              </a:rPr>
              <a:t>0.892828442954521</a:t>
            </a:r>
          </a:p>
          <a:p>
            <a:r>
              <a:rPr lang="en-US">
                <a:solidFill>
                  <a:srgbClr val="FF0000"/>
                </a:solidFill>
                <a:ea typeface="+mn-lt"/>
                <a:cs typeface="+mn-lt"/>
              </a:rPr>
              <a:t>SVM Linear Model AUC  -</a:t>
            </a:r>
            <a:r>
              <a:rPr lang="en-US" b="1">
                <a:solidFill>
                  <a:srgbClr val="FF0000"/>
                </a:solidFill>
                <a:ea typeface="+mn-lt"/>
                <a:cs typeface="+mn-lt"/>
              </a:rPr>
              <a:t>  0.9042480931545844 </a:t>
            </a:r>
          </a:p>
          <a:p>
            <a:r>
              <a:rPr lang="en-US"/>
              <a:t>SVM RBF Model AUC  - </a:t>
            </a:r>
            <a:r>
              <a:rPr lang="en-US" b="1"/>
              <a:t> </a:t>
            </a:r>
            <a:r>
              <a:rPr lang="en-US" b="1">
                <a:ea typeface="+mn-lt"/>
                <a:cs typeface="+mn-lt"/>
              </a:rPr>
              <a:t>0.8701385761175906</a:t>
            </a:r>
          </a:p>
          <a:p>
            <a:r>
              <a:rPr lang="en-US"/>
              <a:t>SVM Sigmoid Model AUC  -</a:t>
            </a:r>
            <a:r>
              <a:rPr lang="en-US" b="1"/>
              <a:t>  </a:t>
            </a:r>
            <a:r>
              <a:rPr lang="en-US" b="1">
                <a:ea typeface="+mn-lt"/>
                <a:cs typeface="+mn-lt"/>
              </a:rPr>
              <a:t>0.808348320230901</a:t>
            </a:r>
          </a:p>
          <a:p>
            <a:endParaRPr lang="en-US"/>
          </a:p>
        </p:txBody>
      </p:sp>
      <p:sp>
        <p:nvSpPr>
          <p:cNvPr id="35" name="Rectangle 34">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Slide Number Placeholder 3">
            <a:extLst>
              <a:ext uri="{FF2B5EF4-FFF2-40B4-BE49-F238E27FC236}">
                <a16:creationId xmlns:a16="http://schemas.microsoft.com/office/drawing/2014/main" id="{3DE4DA00-0982-A586-ED97-7BF2D2CD44E2}"/>
              </a:ext>
            </a:extLst>
          </p:cNvPr>
          <p:cNvSpPr txBox="1">
            <a:spLocks/>
          </p:cNvSpPr>
          <p:nvPr/>
        </p:nvSpPr>
        <p:spPr>
          <a:xfrm>
            <a:off x="11411990" y="6408738"/>
            <a:ext cx="780010"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98EE3D-8CD1-4C3F-BD1C-C98C9596463C}" type="slidenum">
              <a:rPr lang="en-US" sz="1600" smtClean="0"/>
              <a:pPr/>
              <a:t>21</a:t>
            </a:fld>
            <a:endParaRPr lang="en-US" sz="1600" dirty="0"/>
          </a:p>
        </p:txBody>
      </p:sp>
    </p:spTree>
    <p:extLst>
      <p:ext uri="{BB962C8B-B14F-4D97-AF65-F5344CB8AC3E}">
        <p14:creationId xmlns:p14="http://schemas.microsoft.com/office/powerpoint/2010/main" val="3648839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F5DF2-379C-EB89-2869-2BC8332E8ED3}"/>
              </a:ext>
            </a:extLst>
          </p:cNvPr>
          <p:cNvSpPr>
            <a:spLocks noGrp="1"/>
          </p:cNvSpPr>
          <p:nvPr>
            <p:ph type="title"/>
          </p:nvPr>
        </p:nvSpPr>
        <p:spPr/>
        <p:txBody>
          <a:bodyPr/>
          <a:lstStyle/>
          <a:p>
            <a:r>
              <a:rPr lang="en-US">
                <a:solidFill>
                  <a:schemeClr val="tx1">
                    <a:lumMod val="85000"/>
                    <a:lumOff val="15000"/>
                  </a:schemeClr>
                </a:solidFill>
                <a:ea typeface="+mj-lt"/>
                <a:cs typeface="+mj-lt"/>
              </a:rPr>
              <a:t>Support Vector Machine using CV</a:t>
            </a:r>
            <a:endParaRPr lang="en-US"/>
          </a:p>
        </p:txBody>
      </p:sp>
      <p:pic>
        <p:nvPicPr>
          <p:cNvPr id="5" name="Picture 5" descr="Text&#10;&#10;Description automatically generated">
            <a:extLst>
              <a:ext uri="{FF2B5EF4-FFF2-40B4-BE49-F238E27FC236}">
                <a16:creationId xmlns:a16="http://schemas.microsoft.com/office/drawing/2014/main" id="{972CCF4E-F755-7B79-69C1-CAFA194BCC76}"/>
              </a:ext>
            </a:extLst>
          </p:cNvPr>
          <p:cNvPicPr>
            <a:picLocks noGrp="1" noChangeAspect="1"/>
          </p:cNvPicPr>
          <p:nvPr>
            <p:ph idx="1"/>
          </p:nvPr>
        </p:nvPicPr>
        <p:blipFill>
          <a:blip r:embed="rId2"/>
          <a:stretch>
            <a:fillRect/>
          </a:stretch>
        </p:blipFill>
        <p:spPr>
          <a:xfrm>
            <a:off x="1222260" y="2063010"/>
            <a:ext cx="5525077" cy="3943638"/>
          </a:xfrm>
        </p:spPr>
      </p:pic>
      <p:sp>
        <p:nvSpPr>
          <p:cNvPr id="3" name="Slide Number Placeholder 3">
            <a:extLst>
              <a:ext uri="{FF2B5EF4-FFF2-40B4-BE49-F238E27FC236}">
                <a16:creationId xmlns:a16="http://schemas.microsoft.com/office/drawing/2014/main" id="{D338281D-1A47-F716-CC3C-173045EA2FC4}"/>
              </a:ext>
            </a:extLst>
          </p:cNvPr>
          <p:cNvSpPr txBox="1">
            <a:spLocks/>
          </p:cNvSpPr>
          <p:nvPr/>
        </p:nvSpPr>
        <p:spPr>
          <a:xfrm>
            <a:off x="11411990" y="6408738"/>
            <a:ext cx="780010"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98EE3D-8CD1-4C3F-BD1C-C98C9596463C}" type="slidenum">
              <a:rPr lang="en-US" sz="1600" smtClean="0"/>
              <a:pPr/>
              <a:t>22</a:t>
            </a:fld>
            <a:endParaRPr lang="en-US" sz="1600" dirty="0"/>
          </a:p>
        </p:txBody>
      </p:sp>
    </p:spTree>
    <p:extLst>
      <p:ext uri="{BB962C8B-B14F-4D97-AF65-F5344CB8AC3E}">
        <p14:creationId xmlns:p14="http://schemas.microsoft.com/office/powerpoint/2010/main" val="33635761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Chart, line chart&#10;&#10;Description automatically generated">
            <a:extLst>
              <a:ext uri="{FF2B5EF4-FFF2-40B4-BE49-F238E27FC236}">
                <a16:creationId xmlns:a16="http://schemas.microsoft.com/office/drawing/2014/main" id="{E28C26EE-1FF5-FEB7-FC44-03D5563D96AE}"/>
              </a:ext>
            </a:extLst>
          </p:cNvPr>
          <p:cNvPicPr>
            <a:picLocks noChangeAspect="1"/>
          </p:cNvPicPr>
          <p:nvPr/>
        </p:nvPicPr>
        <p:blipFill>
          <a:blip r:embed="rId2"/>
          <a:stretch>
            <a:fillRect/>
          </a:stretch>
        </p:blipFill>
        <p:spPr>
          <a:xfrm>
            <a:off x="424905" y="1243615"/>
            <a:ext cx="7750627" cy="4289266"/>
          </a:xfrm>
          <a:prstGeom prst="rect">
            <a:avLst/>
          </a:prstGeom>
        </p:spPr>
      </p:pic>
      <p:sp>
        <p:nvSpPr>
          <p:cNvPr id="8" name="TextBox 7">
            <a:extLst>
              <a:ext uri="{FF2B5EF4-FFF2-40B4-BE49-F238E27FC236}">
                <a16:creationId xmlns:a16="http://schemas.microsoft.com/office/drawing/2014/main" id="{B6340119-DE4A-D2C2-6AE7-9A4896B38154}"/>
              </a:ext>
            </a:extLst>
          </p:cNvPr>
          <p:cNvSpPr txBox="1"/>
          <p:nvPr/>
        </p:nvSpPr>
        <p:spPr>
          <a:xfrm>
            <a:off x="1813987" y="5434609"/>
            <a:ext cx="617801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1         2         3         4         5         6          7         8         9       10</a:t>
            </a:r>
          </a:p>
        </p:txBody>
      </p:sp>
      <p:sp>
        <p:nvSpPr>
          <p:cNvPr id="10" name="TextBox 9">
            <a:extLst>
              <a:ext uri="{FF2B5EF4-FFF2-40B4-BE49-F238E27FC236}">
                <a16:creationId xmlns:a16="http://schemas.microsoft.com/office/drawing/2014/main" id="{4F26CB23-93DE-8808-E1AD-51150AEE4972}"/>
              </a:ext>
            </a:extLst>
          </p:cNvPr>
          <p:cNvSpPr txBox="1"/>
          <p:nvPr/>
        </p:nvSpPr>
        <p:spPr>
          <a:xfrm>
            <a:off x="4122466" y="5719833"/>
            <a:ext cx="276385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Garamond"/>
                <a:ea typeface="+mn-lt"/>
                <a:cs typeface="+mn-lt"/>
              </a:rPr>
              <a:t>CV test fold</a:t>
            </a:r>
            <a:endParaRPr lang="en-US" b="1">
              <a:latin typeface="Garamond"/>
              <a:ea typeface="Cambria"/>
            </a:endParaRPr>
          </a:p>
        </p:txBody>
      </p:sp>
      <p:pic>
        <p:nvPicPr>
          <p:cNvPr id="11" name="Picture 11" descr="Text&#10;&#10;Description automatically generated">
            <a:extLst>
              <a:ext uri="{FF2B5EF4-FFF2-40B4-BE49-F238E27FC236}">
                <a16:creationId xmlns:a16="http://schemas.microsoft.com/office/drawing/2014/main" id="{55587BD5-412A-C7E8-E408-A259E9C76DAD}"/>
              </a:ext>
            </a:extLst>
          </p:cNvPr>
          <p:cNvPicPr>
            <a:picLocks noChangeAspect="1"/>
          </p:cNvPicPr>
          <p:nvPr/>
        </p:nvPicPr>
        <p:blipFill>
          <a:blip r:embed="rId3"/>
          <a:stretch>
            <a:fillRect/>
          </a:stretch>
        </p:blipFill>
        <p:spPr>
          <a:xfrm>
            <a:off x="8580653" y="3126169"/>
            <a:ext cx="895350" cy="1304925"/>
          </a:xfrm>
          <a:prstGeom prst="rect">
            <a:avLst/>
          </a:prstGeom>
        </p:spPr>
      </p:pic>
      <p:pic>
        <p:nvPicPr>
          <p:cNvPr id="12" name="Picture 12" descr="Text&#10;&#10;Description automatically generated">
            <a:extLst>
              <a:ext uri="{FF2B5EF4-FFF2-40B4-BE49-F238E27FC236}">
                <a16:creationId xmlns:a16="http://schemas.microsoft.com/office/drawing/2014/main" id="{504D947D-6120-62B6-A151-F9A1B570D9F3}"/>
              </a:ext>
            </a:extLst>
          </p:cNvPr>
          <p:cNvPicPr>
            <a:picLocks noChangeAspect="1"/>
          </p:cNvPicPr>
          <p:nvPr/>
        </p:nvPicPr>
        <p:blipFill>
          <a:blip r:embed="rId4"/>
          <a:stretch>
            <a:fillRect/>
          </a:stretch>
        </p:blipFill>
        <p:spPr>
          <a:xfrm>
            <a:off x="9347942" y="2946147"/>
            <a:ext cx="1536312" cy="1494261"/>
          </a:xfrm>
          <a:prstGeom prst="rect">
            <a:avLst/>
          </a:prstGeom>
        </p:spPr>
      </p:pic>
      <p:sp>
        <p:nvSpPr>
          <p:cNvPr id="13" name="TextBox 12">
            <a:extLst>
              <a:ext uri="{FF2B5EF4-FFF2-40B4-BE49-F238E27FC236}">
                <a16:creationId xmlns:a16="http://schemas.microsoft.com/office/drawing/2014/main" id="{FDB5EBD9-B885-38B6-2D37-430D7368217F}"/>
              </a:ext>
            </a:extLst>
          </p:cNvPr>
          <p:cNvSpPr txBox="1"/>
          <p:nvPr/>
        </p:nvSpPr>
        <p:spPr>
          <a:xfrm>
            <a:off x="2626590" y="473364"/>
            <a:ext cx="757006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a:t>Support Vector Machine using Cross-Validation </a:t>
            </a:r>
            <a:endParaRPr lang="en-US"/>
          </a:p>
        </p:txBody>
      </p:sp>
      <p:sp>
        <p:nvSpPr>
          <p:cNvPr id="5" name="TextBox 4">
            <a:extLst>
              <a:ext uri="{FF2B5EF4-FFF2-40B4-BE49-F238E27FC236}">
                <a16:creationId xmlns:a16="http://schemas.microsoft.com/office/drawing/2014/main" id="{EA3BBB08-E678-7208-1AF6-E45153B4828F}"/>
              </a:ext>
            </a:extLst>
          </p:cNvPr>
          <p:cNvSpPr txBox="1"/>
          <p:nvPr/>
        </p:nvSpPr>
        <p:spPr>
          <a:xfrm>
            <a:off x="8396378" y="1567132"/>
            <a:ext cx="317739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0000"/>
                </a:solidFill>
              </a:rPr>
              <a:t>After training the model using GridSearchCV, RBF Kernel yields the better performance.</a:t>
            </a:r>
          </a:p>
        </p:txBody>
      </p:sp>
      <p:sp>
        <p:nvSpPr>
          <p:cNvPr id="3" name="Slide Number Placeholder 3">
            <a:extLst>
              <a:ext uri="{FF2B5EF4-FFF2-40B4-BE49-F238E27FC236}">
                <a16:creationId xmlns:a16="http://schemas.microsoft.com/office/drawing/2014/main" id="{764CF7E0-30D8-34B5-8995-E39E6DD66158}"/>
              </a:ext>
            </a:extLst>
          </p:cNvPr>
          <p:cNvSpPr>
            <a:spLocks noGrp="1"/>
          </p:cNvSpPr>
          <p:nvPr>
            <p:ph type="sldNum" sz="quarter" idx="12"/>
          </p:nvPr>
        </p:nvSpPr>
        <p:spPr>
          <a:xfrm>
            <a:off x="11411990" y="6408738"/>
            <a:ext cx="780010" cy="365125"/>
          </a:xfrm>
        </p:spPr>
        <p:txBody>
          <a:bodyPr/>
          <a:lstStyle/>
          <a:p>
            <a:fld id="{3A98EE3D-8CD1-4C3F-BD1C-C98C9596463C}" type="slidenum">
              <a:rPr lang="en-US" sz="1600" smtClean="0"/>
              <a:t>23</a:t>
            </a:fld>
            <a:endParaRPr lang="en-US" sz="1600" dirty="0"/>
          </a:p>
        </p:txBody>
      </p:sp>
    </p:spTree>
    <p:extLst>
      <p:ext uri="{BB962C8B-B14F-4D97-AF65-F5344CB8AC3E}">
        <p14:creationId xmlns:p14="http://schemas.microsoft.com/office/powerpoint/2010/main" val="34916508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tint val="90000"/>
            <a:shade val="97000"/>
            <a:satMod val="130000"/>
          </a:schemeClr>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9" name="Straight Connector 38">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F3B3B6C5-748F-437C-AE76-DB11FEA99E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3" name="Rectangle 42">
            <a:extLst>
              <a:ext uri="{FF2B5EF4-FFF2-40B4-BE49-F238E27FC236}">
                <a16:creationId xmlns:a16="http://schemas.microsoft.com/office/drawing/2014/main" id="{197CEB5D-9BB2-475C-BA8D-AC88BB8C97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58724" y="457200"/>
            <a:ext cx="11274552" cy="59436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5F673A-B5D7-6F37-19ED-800F987DD887}"/>
              </a:ext>
            </a:extLst>
          </p:cNvPr>
          <p:cNvSpPr>
            <a:spLocks noGrp="1"/>
          </p:cNvSpPr>
          <p:nvPr>
            <p:ph type="title"/>
          </p:nvPr>
        </p:nvSpPr>
        <p:spPr>
          <a:xfrm>
            <a:off x="4380588" y="965199"/>
            <a:ext cx="6766078" cy="4927601"/>
          </a:xfrm>
        </p:spPr>
        <p:txBody>
          <a:bodyPr vert="horz" lIns="91440" tIns="45720" rIns="91440" bIns="45720" rtlCol="0" anchor="ctr">
            <a:normAutofit/>
          </a:bodyPr>
          <a:lstStyle/>
          <a:p>
            <a:r>
              <a:rPr lang="en-US" sz="6000">
                <a:solidFill>
                  <a:schemeClr val="tx1">
                    <a:lumMod val="85000"/>
                    <a:lumOff val="15000"/>
                  </a:schemeClr>
                </a:solidFill>
              </a:rPr>
              <a:t>Pitfalls &amp; Summary</a:t>
            </a:r>
          </a:p>
        </p:txBody>
      </p:sp>
      <p:cxnSp>
        <p:nvCxnSpPr>
          <p:cNvPr id="45" name="Straight Connector 44">
            <a:extLst>
              <a:ext uri="{FF2B5EF4-FFF2-40B4-BE49-F238E27FC236}">
                <a16:creationId xmlns:a16="http://schemas.microsoft.com/office/drawing/2014/main" id="{BB14AD1F-ADD5-46E7-966F-4C0290232F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Graphic 5" descr="Group brainstorm with solid fill">
            <a:extLst>
              <a:ext uri="{FF2B5EF4-FFF2-40B4-BE49-F238E27FC236}">
                <a16:creationId xmlns:a16="http://schemas.microsoft.com/office/drawing/2014/main" id="{7023396B-F09C-9255-F0FD-C0B05E31FC2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98121" y="2569234"/>
            <a:ext cx="1604513" cy="1590135"/>
          </a:xfrm>
          <a:prstGeom prst="rect">
            <a:avLst/>
          </a:prstGeom>
        </p:spPr>
      </p:pic>
      <p:sp>
        <p:nvSpPr>
          <p:cNvPr id="5" name="Slide Number Placeholder 3">
            <a:extLst>
              <a:ext uri="{FF2B5EF4-FFF2-40B4-BE49-F238E27FC236}">
                <a16:creationId xmlns:a16="http://schemas.microsoft.com/office/drawing/2014/main" id="{A269927E-2EC4-54BB-DFEB-70168218C711}"/>
              </a:ext>
            </a:extLst>
          </p:cNvPr>
          <p:cNvSpPr txBox="1">
            <a:spLocks/>
          </p:cNvSpPr>
          <p:nvPr/>
        </p:nvSpPr>
        <p:spPr>
          <a:xfrm>
            <a:off x="11411990" y="6408738"/>
            <a:ext cx="780010"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98EE3D-8CD1-4C3F-BD1C-C98C9596463C}" type="slidenum">
              <a:rPr lang="en-US" sz="1600" smtClean="0">
                <a:solidFill>
                  <a:schemeClr val="tx1"/>
                </a:solidFill>
              </a:rPr>
              <a:pPr/>
              <a:t>24</a:t>
            </a:fld>
            <a:endParaRPr lang="en-US" sz="1600" dirty="0">
              <a:solidFill>
                <a:schemeClr val="tx1"/>
              </a:solidFill>
            </a:endParaRPr>
          </a:p>
        </p:txBody>
      </p:sp>
    </p:spTree>
    <p:extLst>
      <p:ext uri="{BB962C8B-B14F-4D97-AF65-F5344CB8AC3E}">
        <p14:creationId xmlns:p14="http://schemas.microsoft.com/office/powerpoint/2010/main" val="42630289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F76F9-2C4D-F13D-0474-AC9E01612420}"/>
              </a:ext>
            </a:extLst>
          </p:cNvPr>
          <p:cNvSpPr>
            <a:spLocks noGrp="1"/>
          </p:cNvSpPr>
          <p:nvPr>
            <p:ph type="title"/>
          </p:nvPr>
        </p:nvSpPr>
        <p:spPr>
          <a:xfrm>
            <a:off x="1097280" y="286603"/>
            <a:ext cx="10058400" cy="1219848"/>
          </a:xfrm>
        </p:spPr>
        <p:txBody>
          <a:bodyPr/>
          <a:lstStyle/>
          <a:p>
            <a:r>
              <a:rPr lang="en-US"/>
              <a:t>Pitfalls &amp; Learning</a:t>
            </a:r>
          </a:p>
        </p:txBody>
      </p:sp>
      <p:sp>
        <p:nvSpPr>
          <p:cNvPr id="3" name="Content Placeholder 2">
            <a:extLst>
              <a:ext uri="{FF2B5EF4-FFF2-40B4-BE49-F238E27FC236}">
                <a16:creationId xmlns:a16="http://schemas.microsoft.com/office/drawing/2014/main" id="{D0C5C4B9-6323-3B71-5508-255DB8F089A2}"/>
              </a:ext>
            </a:extLst>
          </p:cNvPr>
          <p:cNvSpPr>
            <a:spLocks noGrp="1"/>
          </p:cNvSpPr>
          <p:nvPr>
            <p:ph idx="1"/>
          </p:nvPr>
        </p:nvSpPr>
        <p:spPr>
          <a:xfrm>
            <a:off x="392790" y="2108201"/>
            <a:ext cx="11453003" cy="4134702"/>
          </a:xfrm>
        </p:spPr>
        <p:txBody>
          <a:bodyPr vert="horz" lIns="0" tIns="45720" rIns="0" bIns="45720" rtlCol="0" anchor="t">
            <a:normAutofit/>
          </a:bodyPr>
          <a:lstStyle/>
          <a:p>
            <a:pPr>
              <a:buFont typeface="Arial" panose="020F0502020204030204" pitchFamily="34" charset="0"/>
              <a:buChar char="•"/>
            </a:pPr>
            <a:r>
              <a:rPr lang="en-US" dirty="0">
                <a:solidFill>
                  <a:schemeClr val="tx1"/>
                </a:solidFill>
              </a:rPr>
              <a:t> </a:t>
            </a:r>
            <a:r>
              <a:rPr lang="en-US" dirty="0">
                <a:ea typeface="+mn-lt"/>
                <a:cs typeface="+mn-lt"/>
              </a:rPr>
              <a:t>There are a lot of zeros in the few columns of data, and the mean is less than 0.05, but we didn't eliminate them because there are only 68 columns. </a:t>
            </a:r>
            <a:endParaRPr lang="en-US" dirty="0"/>
          </a:p>
          <a:p>
            <a:pPr>
              <a:buFont typeface="Arial" panose="020F0502020204030204" pitchFamily="34" charset="0"/>
              <a:buChar char="•"/>
            </a:pPr>
            <a:r>
              <a:rPr lang="en-US" dirty="0">
                <a:ea typeface="+mn-lt"/>
                <a:cs typeface="+mn-lt"/>
              </a:rPr>
              <a:t> We over-sampled the data since it was extremely unbalanced, and we did not use under-sampling because it would have reduced the original data (records).</a:t>
            </a:r>
          </a:p>
          <a:p>
            <a:pPr>
              <a:buFont typeface="Arial" panose="020F0502020204030204" pitchFamily="34" charset="0"/>
              <a:buChar char="•"/>
            </a:pPr>
            <a:r>
              <a:rPr lang="en-US" dirty="0">
                <a:ea typeface="+mn-lt"/>
                <a:cs typeface="+mn-lt"/>
              </a:rPr>
              <a:t>Since our data set is unbalanced, we don't use accuracy of the confusion matrix. Using other metrics such as recall, precision, F-score and AUC will be better evaluator of the model performance.</a:t>
            </a:r>
          </a:p>
          <a:p>
            <a:pPr>
              <a:buFont typeface="Arial" panose="020F0502020204030204" pitchFamily="34" charset="0"/>
              <a:buChar char="•"/>
            </a:pPr>
            <a:r>
              <a:rPr lang="en-US" dirty="0">
                <a:ea typeface="+mn-lt"/>
                <a:cs typeface="+mn-lt"/>
              </a:rPr>
              <a:t>Training model without using Cross Validation can give ambiguous results.</a:t>
            </a:r>
          </a:p>
          <a:p>
            <a:pPr>
              <a:buFont typeface="Arial" panose="020F0502020204030204" pitchFamily="34" charset="0"/>
              <a:buChar char="•"/>
            </a:pPr>
            <a:endParaRPr lang="en-US" dirty="0">
              <a:ea typeface="+mn-lt"/>
              <a:cs typeface="+mn-lt"/>
            </a:endParaRPr>
          </a:p>
        </p:txBody>
      </p:sp>
      <p:sp>
        <p:nvSpPr>
          <p:cNvPr id="5" name="Slide Number Placeholder 3">
            <a:extLst>
              <a:ext uri="{FF2B5EF4-FFF2-40B4-BE49-F238E27FC236}">
                <a16:creationId xmlns:a16="http://schemas.microsoft.com/office/drawing/2014/main" id="{FED15B7A-D537-D455-1F26-26EDBB4E471F}"/>
              </a:ext>
            </a:extLst>
          </p:cNvPr>
          <p:cNvSpPr>
            <a:spLocks noGrp="1"/>
          </p:cNvSpPr>
          <p:nvPr>
            <p:ph type="sldNum" sz="quarter" idx="12"/>
          </p:nvPr>
        </p:nvSpPr>
        <p:spPr>
          <a:xfrm>
            <a:off x="11411990" y="6408738"/>
            <a:ext cx="780010" cy="365125"/>
          </a:xfrm>
        </p:spPr>
        <p:txBody>
          <a:bodyPr/>
          <a:lstStyle/>
          <a:p>
            <a:fld id="{3A98EE3D-8CD1-4C3F-BD1C-C98C9596463C}" type="slidenum">
              <a:rPr lang="en-US" sz="1600" smtClean="0"/>
              <a:t>25</a:t>
            </a:fld>
            <a:endParaRPr lang="en-US" sz="1600" dirty="0"/>
          </a:p>
        </p:txBody>
      </p:sp>
    </p:spTree>
    <p:extLst>
      <p:ext uri="{BB962C8B-B14F-4D97-AF65-F5344CB8AC3E}">
        <p14:creationId xmlns:p14="http://schemas.microsoft.com/office/powerpoint/2010/main" val="26616133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68BDBE5C-BBE9-4E89-BEE5-DEB6EAB87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D7750C-2F73-7946-0AC0-5281974C99EE}"/>
              </a:ext>
            </a:extLst>
          </p:cNvPr>
          <p:cNvSpPr>
            <a:spLocks noGrp="1"/>
          </p:cNvSpPr>
          <p:nvPr>
            <p:ph type="title"/>
          </p:nvPr>
        </p:nvSpPr>
        <p:spPr>
          <a:xfrm>
            <a:off x="643467" y="634946"/>
            <a:ext cx="3689094" cy="5055904"/>
          </a:xfrm>
        </p:spPr>
        <p:txBody>
          <a:bodyPr anchor="ctr">
            <a:normAutofit/>
          </a:bodyPr>
          <a:lstStyle/>
          <a:p>
            <a:pPr algn="r"/>
            <a:r>
              <a:rPr lang="en-US"/>
              <a:t>Summary</a:t>
            </a:r>
          </a:p>
        </p:txBody>
      </p:sp>
      <p:cxnSp>
        <p:nvCxnSpPr>
          <p:cNvPr id="49" name="Straight Connector 48">
            <a:extLst>
              <a:ext uri="{FF2B5EF4-FFF2-40B4-BE49-F238E27FC236}">
                <a16:creationId xmlns:a16="http://schemas.microsoft.com/office/drawing/2014/main" id="{2752F38C-F560-47AA-90AD-209F39C041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791298"/>
            <a:ext cx="0" cy="27432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DFC4168B-AA75-4715-9B96-CF84B170A6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 name="Content Placeholder 2">
            <a:extLst>
              <a:ext uri="{FF2B5EF4-FFF2-40B4-BE49-F238E27FC236}">
                <a16:creationId xmlns:a16="http://schemas.microsoft.com/office/drawing/2014/main" id="{BAB6B82E-96D9-5C07-70AF-E68392800A03}"/>
              </a:ext>
            </a:extLst>
          </p:cNvPr>
          <p:cNvGraphicFramePr>
            <a:graphicFrameLocks noGrp="1"/>
          </p:cNvGraphicFramePr>
          <p:nvPr>
            <p:ph idx="1"/>
            <p:extLst>
              <p:ext uri="{D42A27DB-BD31-4B8C-83A1-F6EECF244321}">
                <p14:modId xmlns:p14="http://schemas.microsoft.com/office/powerpoint/2010/main" val="3072463139"/>
              </p:ext>
            </p:extLst>
          </p:nvPr>
        </p:nvGraphicFramePr>
        <p:xfrm>
          <a:off x="4976031" y="219075"/>
          <a:ext cx="6582555" cy="6097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3">
            <a:extLst>
              <a:ext uri="{FF2B5EF4-FFF2-40B4-BE49-F238E27FC236}">
                <a16:creationId xmlns:a16="http://schemas.microsoft.com/office/drawing/2014/main" id="{49124679-D8F8-36CC-9A62-20F32FA7F936}"/>
              </a:ext>
            </a:extLst>
          </p:cNvPr>
          <p:cNvSpPr>
            <a:spLocks noGrp="1"/>
          </p:cNvSpPr>
          <p:nvPr>
            <p:ph type="sldNum" sz="quarter" idx="12"/>
          </p:nvPr>
        </p:nvSpPr>
        <p:spPr>
          <a:xfrm>
            <a:off x="11411990" y="6408738"/>
            <a:ext cx="780010" cy="365125"/>
          </a:xfrm>
        </p:spPr>
        <p:txBody>
          <a:bodyPr/>
          <a:lstStyle/>
          <a:p>
            <a:fld id="{3A98EE3D-8CD1-4C3F-BD1C-C98C9596463C}" type="slidenum">
              <a:rPr lang="en-US" sz="1600" smtClean="0"/>
              <a:t>26</a:t>
            </a:fld>
            <a:endParaRPr lang="en-US" sz="1600" dirty="0"/>
          </a:p>
        </p:txBody>
      </p:sp>
    </p:spTree>
    <p:extLst>
      <p:ext uri="{BB962C8B-B14F-4D97-AF65-F5344CB8AC3E}">
        <p14:creationId xmlns:p14="http://schemas.microsoft.com/office/powerpoint/2010/main" val="7999518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EE362070-691D-44DB-98D4-BC61774B0E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D7750C-2F73-7946-0AC0-5281974C99EE}"/>
              </a:ext>
            </a:extLst>
          </p:cNvPr>
          <p:cNvSpPr>
            <a:spLocks noGrp="1"/>
          </p:cNvSpPr>
          <p:nvPr>
            <p:ph type="title"/>
          </p:nvPr>
        </p:nvSpPr>
        <p:spPr>
          <a:xfrm>
            <a:off x="3836504" y="758951"/>
            <a:ext cx="7319175" cy="3374931"/>
          </a:xfrm>
        </p:spPr>
        <p:txBody>
          <a:bodyPr vert="horz" lIns="91440" tIns="45720" rIns="91440" bIns="45720" rtlCol="0" anchor="b">
            <a:normAutofit/>
          </a:bodyPr>
          <a:lstStyle/>
          <a:p>
            <a:r>
              <a:rPr lang="en-US" sz="8000">
                <a:solidFill>
                  <a:schemeClr val="tx1">
                    <a:lumMod val="85000"/>
                    <a:lumOff val="15000"/>
                  </a:schemeClr>
                </a:solidFill>
              </a:rPr>
              <a:t>Thank You</a:t>
            </a:r>
          </a:p>
        </p:txBody>
      </p:sp>
      <p:cxnSp>
        <p:nvCxnSpPr>
          <p:cNvPr id="17" name="Straight Connector 16">
            <a:extLst>
              <a:ext uri="{FF2B5EF4-FFF2-40B4-BE49-F238E27FC236}">
                <a16:creationId xmlns:a16="http://schemas.microsoft.com/office/drawing/2014/main" id="{5A7EFE9C-DAE7-4ECA-BDB2-34E2534B8AB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8251" y="4294753"/>
            <a:ext cx="71323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32DB1480-5B24-4B37-B70E-C74945DD91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3">
            <a:extLst>
              <a:ext uri="{FF2B5EF4-FFF2-40B4-BE49-F238E27FC236}">
                <a16:creationId xmlns:a16="http://schemas.microsoft.com/office/drawing/2014/main" id="{5B6DA70B-12E2-DF4B-A034-BC25D9A1A9E3}"/>
              </a:ext>
            </a:extLst>
          </p:cNvPr>
          <p:cNvSpPr>
            <a:spLocks noGrp="1"/>
          </p:cNvSpPr>
          <p:nvPr>
            <p:ph type="sldNum" sz="quarter" idx="12"/>
          </p:nvPr>
        </p:nvSpPr>
        <p:spPr>
          <a:xfrm>
            <a:off x="11411990" y="6408738"/>
            <a:ext cx="780010" cy="365125"/>
          </a:xfrm>
        </p:spPr>
        <p:txBody>
          <a:bodyPr/>
          <a:lstStyle/>
          <a:p>
            <a:fld id="{3A98EE3D-8CD1-4C3F-BD1C-C98C9596463C}" type="slidenum">
              <a:rPr lang="en-US" sz="1600" smtClean="0"/>
              <a:t>27</a:t>
            </a:fld>
            <a:endParaRPr lang="en-US" sz="1600" dirty="0"/>
          </a:p>
        </p:txBody>
      </p:sp>
    </p:spTree>
    <p:extLst>
      <p:ext uri="{BB962C8B-B14F-4D97-AF65-F5344CB8AC3E}">
        <p14:creationId xmlns:p14="http://schemas.microsoft.com/office/powerpoint/2010/main" val="3502228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9EA18D-2EC7-D36F-622F-2A5B2375462E}"/>
              </a:ext>
            </a:extLst>
          </p:cNvPr>
          <p:cNvSpPr>
            <a:spLocks noGrp="1"/>
          </p:cNvSpPr>
          <p:nvPr>
            <p:ph type="title"/>
          </p:nvPr>
        </p:nvSpPr>
        <p:spPr>
          <a:xfrm>
            <a:off x="1097280" y="286603"/>
            <a:ext cx="10058400" cy="1450757"/>
          </a:xfrm>
        </p:spPr>
        <p:txBody>
          <a:bodyPr>
            <a:normAutofit/>
          </a:bodyPr>
          <a:lstStyle/>
          <a:p>
            <a:r>
              <a:rPr lang="en-US"/>
              <a:t>Agenda</a:t>
            </a:r>
          </a:p>
        </p:txBody>
      </p:sp>
      <p:cxnSp>
        <p:nvCxnSpPr>
          <p:cNvPr id="62" name="Straight Connector 6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107DEFF-B2AD-449A-EECE-E6C853294394}"/>
              </a:ext>
            </a:extLst>
          </p:cNvPr>
          <p:cNvSpPr>
            <a:spLocks noGrp="1"/>
          </p:cNvSpPr>
          <p:nvPr>
            <p:ph idx="1"/>
          </p:nvPr>
        </p:nvSpPr>
        <p:spPr>
          <a:xfrm>
            <a:off x="1097280" y="2108201"/>
            <a:ext cx="6437367" cy="3760891"/>
          </a:xfrm>
        </p:spPr>
        <p:txBody>
          <a:bodyPr vert="horz" lIns="0" tIns="45720" rIns="0" bIns="45720" rtlCol="0" anchor="t">
            <a:normAutofit/>
          </a:bodyPr>
          <a:lstStyle/>
          <a:p>
            <a:pPr>
              <a:buFont typeface="Wingdings" panose="020F0502020204030204" pitchFamily="34" charset="0"/>
              <a:buChar char="§"/>
            </a:pPr>
            <a:r>
              <a:rPr lang="en-US"/>
              <a:t>Machine Learning in Retail Industry- Overview</a:t>
            </a:r>
          </a:p>
          <a:p>
            <a:pPr>
              <a:buFont typeface="Wingdings" panose="020F0502020204030204" pitchFamily="34" charset="0"/>
              <a:buChar char="§"/>
            </a:pPr>
            <a:r>
              <a:rPr lang="en-US"/>
              <a:t>Dataset Overview &amp; Characteristic</a:t>
            </a:r>
          </a:p>
          <a:p>
            <a:pPr>
              <a:buFont typeface="Wingdings" panose="020F0502020204030204" pitchFamily="34" charset="0"/>
              <a:buChar char="§"/>
            </a:pPr>
            <a:r>
              <a:rPr lang="en-US"/>
              <a:t>Methods and Tools</a:t>
            </a:r>
          </a:p>
          <a:p>
            <a:pPr>
              <a:buFont typeface="Wingdings" panose="020F0502020204030204" pitchFamily="34" charset="0"/>
              <a:buChar char="§"/>
            </a:pPr>
            <a:r>
              <a:rPr lang="en-US"/>
              <a:t>Results and Comparison</a:t>
            </a:r>
          </a:p>
          <a:p>
            <a:pPr>
              <a:buFont typeface="Wingdings" panose="020F0502020204030204" pitchFamily="34" charset="0"/>
              <a:buChar char="§"/>
            </a:pPr>
            <a:r>
              <a:rPr lang="en-US"/>
              <a:t>Summary &amp; Pitfalls</a:t>
            </a:r>
          </a:p>
          <a:p>
            <a:pPr>
              <a:buFont typeface="Wingdings" panose="020F0502020204030204" pitchFamily="34" charset="0"/>
              <a:buChar char="§"/>
            </a:pPr>
            <a:endParaRPr lang="en-US"/>
          </a:p>
          <a:p>
            <a:pPr>
              <a:buFont typeface="Wingdings" panose="020F0502020204030204" pitchFamily="34" charset="0"/>
              <a:buChar char="§"/>
            </a:pPr>
            <a:endParaRPr lang="en-US"/>
          </a:p>
          <a:p>
            <a:pPr>
              <a:buFont typeface="Wingdings" panose="020F0502020204030204" pitchFamily="34" charset="0"/>
              <a:buChar char="§"/>
            </a:pPr>
            <a:endParaRPr lang="en-US"/>
          </a:p>
        </p:txBody>
      </p:sp>
      <p:pic>
        <p:nvPicPr>
          <p:cNvPr id="59" name="Graphic 56" descr="Check List">
            <a:extLst>
              <a:ext uri="{FF2B5EF4-FFF2-40B4-BE49-F238E27FC236}">
                <a16:creationId xmlns:a16="http://schemas.microsoft.com/office/drawing/2014/main" id="{B281958F-4424-5C5E-FB3A-29BAFBF12BE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9006" y="2416624"/>
            <a:ext cx="3144043" cy="3144043"/>
          </a:xfrm>
          <a:prstGeom prst="rect">
            <a:avLst/>
          </a:prstGeom>
        </p:spPr>
      </p:pic>
      <p:sp>
        <p:nvSpPr>
          <p:cNvPr id="64" name="Rectangle 63">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a:extLst>
              <a:ext uri="{FF2B5EF4-FFF2-40B4-BE49-F238E27FC236}">
                <a16:creationId xmlns:a16="http://schemas.microsoft.com/office/drawing/2014/main" id="{1AE21F0C-3651-40EF-A41E-08CB6826AE0E}"/>
              </a:ext>
            </a:extLst>
          </p:cNvPr>
          <p:cNvSpPr>
            <a:spLocks noGrp="1"/>
          </p:cNvSpPr>
          <p:nvPr>
            <p:ph type="sldNum" sz="quarter" idx="12"/>
          </p:nvPr>
        </p:nvSpPr>
        <p:spPr>
          <a:xfrm>
            <a:off x="11411990" y="6400800"/>
            <a:ext cx="780010" cy="365125"/>
          </a:xfrm>
        </p:spPr>
        <p:txBody>
          <a:bodyPr>
            <a:normAutofit/>
          </a:bodyPr>
          <a:lstStyle/>
          <a:p>
            <a:pPr>
              <a:spcAft>
                <a:spcPts val="600"/>
              </a:spcAft>
            </a:pPr>
            <a:fld id="{3A98EE3D-8CD1-4C3F-BD1C-C98C9596463C}" type="slidenum">
              <a:rPr lang="en-US" sz="1600" smtClean="0"/>
              <a:pPr>
                <a:spcAft>
                  <a:spcPts val="600"/>
                </a:spcAft>
              </a:pPr>
              <a:t>3</a:t>
            </a:fld>
            <a:endParaRPr lang="en-US" sz="1600" dirty="0"/>
          </a:p>
        </p:txBody>
      </p:sp>
    </p:spTree>
    <p:extLst>
      <p:ext uri="{BB962C8B-B14F-4D97-AF65-F5344CB8AC3E}">
        <p14:creationId xmlns:p14="http://schemas.microsoft.com/office/powerpoint/2010/main" val="2281197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tint val="90000"/>
            <a:shade val="97000"/>
            <a:satMod val="130000"/>
          </a:schemeClr>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9" name="Straight Connector 38">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F3B3B6C5-748F-437C-AE76-DB11FEA99E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3" name="Rectangle 42">
            <a:extLst>
              <a:ext uri="{FF2B5EF4-FFF2-40B4-BE49-F238E27FC236}">
                <a16:creationId xmlns:a16="http://schemas.microsoft.com/office/drawing/2014/main" id="{197CEB5D-9BB2-475C-BA8D-AC88BB8C97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58724" y="457200"/>
            <a:ext cx="11274552" cy="59436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5F673A-B5D7-6F37-19ED-800F987DD887}"/>
              </a:ext>
            </a:extLst>
          </p:cNvPr>
          <p:cNvSpPr>
            <a:spLocks noGrp="1"/>
          </p:cNvSpPr>
          <p:nvPr>
            <p:ph type="title"/>
          </p:nvPr>
        </p:nvSpPr>
        <p:spPr>
          <a:xfrm>
            <a:off x="4380588" y="965199"/>
            <a:ext cx="6766078" cy="4927601"/>
          </a:xfrm>
        </p:spPr>
        <p:txBody>
          <a:bodyPr vert="horz" lIns="91440" tIns="45720" rIns="91440" bIns="45720" rtlCol="0" anchor="ctr">
            <a:normAutofit/>
          </a:bodyPr>
          <a:lstStyle/>
          <a:p>
            <a:r>
              <a:rPr lang="en-US" sz="6000">
                <a:solidFill>
                  <a:schemeClr val="tx1">
                    <a:lumMod val="85000"/>
                    <a:lumOff val="15000"/>
                  </a:schemeClr>
                </a:solidFill>
              </a:rPr>
              <a:t>Machine Learning in Retail Industry</a:t>
            </a:r>
          </a:p>
        </p:txBody>
      </p:sp>
      <p:cxnSp>
        <p:nvCxnSpPr>
          <p:cNvPr id="45" name="Straight Connector 44">
            <a:extLst>
              <a:ext uri="{FF2B5EF4-FFF2-40B4-BE49-F238E27FC236}">
                <a16:creationId xmlns:a16="http://schemas.microsoft.com/office/drawing/2014/main" id="{BB14AD1F-ADD5-46E7-966F-4C0290232F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929839FE-6222-E8EC-50E8-CE67C115DDDE}"/>
              </a:ext>
            </a:extLst>
          </p:cNvPr>
          <p:cNvSpPr>
            <a:spLocks noGrp="1"/>
          </p:cNvSpPr>
          <p:nvPr>
            <p:ph type="sldNum" sz="quarter" idx="12"/>
          </p:nvPr>
        </p:nvSpPr>
        <p:spPr>
          <a:xfrm>
            <a:off x="11408815" y="6399212"/>
            <a:ext cx="780010" cy="365125"/>
          </a:xfrm>
        </p:spPr>
        <p:txBody>
          <a:bodyPr vert="horz" lIns="91440" tIns="45720" rIns="91440" bIns="45720" rtlCol="0" anchor="ctr">
            <a:normAutofit/>
          </a:bodyPr>
          <a:lstStyle/>
          <a:p>
            <a:pPr>
              <a:spcAft>
                <a:spcPts val="600"/>
              </a:spcAft>
            </a:pPr>
            <a:fld id="{3A98EE3D-8CD1-4C3F-BD1C-C98C9596463C}" type="slidenum">
              <a:rPr lang="en-US" sz="1600">
                <a:solidFill>
                  <a:schemeClr val="tx1">
                    <a:lumMod val="85000"/>
                    <a:lumOff val="15000"/>
                  </a:schemeClr>
                </a:solidFill>
              </a:rPr>
              <a:pPr>
                <a:spcAft>
                  <a:spcPts val="600"/>
                </a:spcAft>
              </a:pPr>
              <a:t>4</a:t>
            </a:fld>
            <a:endParaRPr lang="en-US" sz="1600" dirty="0">
              <a:solidFill>
                <a:schemeClr val="tx1">
                  <a:lumMod val="85000"/>
                  <a:lumOff val="15000"/>
                </a:schemeClr>
              </a:solidFill>
            </a:endParaRPr>
          </a:p>
        </p:txBody>
      </p:sp>
      <p:pic>
        <p:nvPicPr>
          <p:cNvPr id="3" name="Graphic 5" descr="Questions with solid fill">
            <a:extLst>
              <a:ext uri="{FF2B5EF4-FFF2-40B4-BE49-F238E27FC236}">
                <a16:creationId xmlns:a16="http://schemas.microsoft.com/office/drawing/2014/main" id="{B1702F6B-B943-2444-B535-5855EEA3FC1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98121" y="2612366"/>
            <a:ext cx="1676400" cy="1647645"/>
          </a:xfrm>
          <a:prstGeom prst="rect">
            <a:avLst/>
          </a:prstGeom>
        </p:spPr>
      </p:pic>
    </p:spTree>
    <p:extLst>
      <p:ext uri="{BB962C8B-B14F-4D97-AF65-F5344CB8AC3E}">
        <p14:creationId xmlns:p14="http://schemas.microsoft.com/office/powerpoint/2010/main" val="1580816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DD4A7BA-BFA6-1813-6147-E05891D5F061}"/>
              </a:ext>
            </a:extLst>
          </p:cNvPr>
          <p:cNvSpPr txBox="1"/>
          <p:nvPr/>
        </p:nvSpPr>
        <p:spPr>
          <a:xfrm>
            <a:off x="241073" y="1635088"/>
            <a:ext cx="2473500" cy="3189665"/>
          </a:xfrm>
          <a:prstGeom prst="rect">
            <a:avLst/>
          </a:prstGeom>
        </p:spPr>
        <p:txBody>
          <a:bodyPr rot="0" spcFirstLastPara="0" vertOverflow="overflow" horzOverflow="overflow" vert="horz" lIns="0" tIns="45720" rIns="0" bIns="45720" numCol="1" spcCol="0" rtlCol="0" fromWordArt="0" anchor="t" anchorCtr="0" forceAA="0" compatLnSpc="1">
            <a:prstTxWarp prst="textNoShape">
              <a:avLst/>
            </a:prstTxWarp>
            <a:normAutofit/>
          </a:bodyPr>
          <a:lstStyle/>
          <a:p>
            <a:pPr>
              <a:spcAft>
                <a:spcPts val="600"/>
              </a:spcAft>
              <a:buFont typeface="Calibri" panose="020F0502020204030204" pitchFamily="34" charset="0"/>
            </a:pPr>
            <a:r>
              <a:rPr lang="en-US" sz="2800"/>
              <a:t>Fortune Business Insights</a:t>
            </a:r>
          </a:p>
          <a:p>
            <a:pPr>
              <a:spcAft>
                <a:spcPts val="600"/>
              </a:spcAft>
              <a:buFont typeface="Calibri" panose="020F0502020204030204" pitchFamily="34" charset="0"/>
            </a:pPr>
            <a:endParaRPr lang="en-US" sz="2800"/>
          </a:p>
          <a:p>
            <a:pPr>
              <a:spcAft>
                <a:spcPts val="600"/>
              </a:spcAft>
              <a:buFont typeface="Calibri" panose="020F0502020204030204" pitchFamily="34" charset="0"/>
            </a:pPr>
            <a:r>
              <a:rPr lang="en-US" b="1" u="sng"/>
              <a:t>Source: https://www.fortunebusinessinsights.com/machine-learning-market-102226</a:t>
            </a:r>
            <a:endParaRPr lang="en-US" u="sng"/>
          </a:p>
        </p:txBody>
      </p:sp>
      <p:pic>
        <p:nvPicPr>
          <p:cNvPr id="11" name="Picture 11" descr="Graphical user interface, text&#10;&#10;Description automatically generated">
            <a:extLst>
              <a:ext uri="{FF2B5EF4-FFF2-40B4-BE49-F238E27FC236}">
                <a16:creationId xmlns:a16="http://schemas.microsoft.com/office/drawing/2014/main" id="{06F72C36-38B4-30E3-4ACC-53EE9A5C4602}"/>
              </a:ext>
            </a:extLst>
          </p:cNvPr>
          <p:cNvPicPr>
            <a:picLocks noChangeAspect="1"/>
          </p:cNvPicPr>
          <p:nvPr/>
        </p:nvPicPr>
        <p:blipFill rotWithShape="1">
          <a:blip r:embed="rId2"/>
          <a:srcRect l="18822" t="22624" r="34315" b="24208"/>
          <a:stretch/>
        </p:blipFill>
        <p:spPr>
          <a:xfrm>
            <a:off x="2753483" y="222205"/>
            <a:ext cx="8961966" cy="6166186"/>
          </a:xfrm>
          <a:prstGeom prst="rect">
            <a:avLst/>
          </a:prstGeom>
        </p:spPr>
      </p:pic>
      <p:sp>
        <p:nvSpPr>
          <p:cNvPr id="4" name="Slide Number Placeholder 3">
            <a:extLst>
              <a:ext uri="{FF2B5EF4-FFF2-40B4-BE49-F238E27FC236}">
                <a16:creationId xmlns:a16="http://schemas.microsoft.com/office/drawing/2014/main" id="{F296CE33-2B4C-CEFE-62A9-BA31A4176119}"/>
              </a:ext>
            </a:extLst>
          </p:cNvPr>
          <p:cNvSpPr>
            <a:spLocks noGrp="1"/>
          </p:cNvSpPr>
          <p:nvPr>
            <p:ph type="sldNum" sz="quarter" idx="12"/>
          </p:nvPr>
        </p:nvSpPr>
        <p:spPr>
          <a:xfrm>
            <a:off x="11411990" y="6389247"/>
            <a:ext cx="780010" cy="365125"/>
          </a:xfrm>
        </p:spPr>
        <p:txBody>
          <a:bodyPr vert="horz" lIns="91440" tIns="45720" rIns="91440" bIns="45720" rtlCol="0" anchor="ctr">
            <a:normAutofit/>
          </a:bodyPr>
          <a:lstStyle/>
          <a:p>
            <a:pPr>
              <a:spcAft>
                <a:spcPts val="600"/>
              </a:spcAft>
            </a:pPr>
            <a:fld id="{3A98EE3D-8CD1-4C3F-BD1C-C98C9596463C}" type="slidenum">
              <a:rPr lang="en-US" sz="1600" smtClean="0">
                <a:solidFill>
                  <a:schemeClr val="bg1"/>
                </a:solidFill>
              </a:rPr>
              <a:pPr>
                <a:spcAft>
                  <a:spcPts val="600"/>
                </a:spcAft>
              </a:pPr>
              <a:t>5</a:t>
            </a:fld>
            <a:endParaRPr lang="en-US" sz="1600" dirty="0">
              <a:solidFill>
                <a:schemeClr val="bg1"/>
              </a:solidFill>
            </a:endParaRPr>
          </a:p>
        </p:txBody>
      </p:sp>
      <p:sp>
        <p:nvSpPr>
          <p:cNvPr id="7" name="TextBox 6">
            <a:extLst>
              <a:ext uri="{FF2B5EF4-FFF2-40B4-BE49-F238E27FC236}">
                <a16:creationId xmlns:a16="http://schemas.microsoft.com/office/drawing/2014/main" id="{00602AFA-CE6A-849F-6C0B-CF78B03CC7B1}"/>
              </a:ext>
            </a:extLst>
          </p:cNvPr>
          <p:cNvSpPr txBox="1"/>
          <p:nvPr/>
        </p:nvSpPr>
        <p:spPr>
          <a:xfrm>
            <a:off x="1236454" y="6439756"/>
            <a:ext cx="10394828" cy="7848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endParaRPr lang="en-US" sz="2000" b="1" dirty="0">
              <a:solidFill>
                <a:schemeClr val="bg1"/>
              </a:solidFill>
              <a:ea typeface="+mn-lt"/>
              <a:cs typeface="+mn-lt"/>
            </a:endParaRPr>
          </a:p>
          <a:p>
            <a:pPr>
              <a:spcAft>
                <a:spcPts val="600"/>
              </a:spcAft>
            </a:pPr>
            <a:endParaRPr lang="en-US" sz="2000" b="1" dirty="0">
              <a:solidFill>
                <a:schemeClr val="bg1"/>
              </a:solidFill>
            </a:endParaRPr>
          </a:p>
        </p:txBody>
      </p:sp>
    </p:spTree>
    <p:extLst>
      <p:ext uri="{BB962C8B-B14F-4D97-AF65-F5344CB8AC3E}">
        <p14:creationId xmlns:p14="http://schemas.microsoft.com/office/powerpoint/2010/main" val="4201220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5" descr="Diagram&#10;&#10;Description automatically generated">
            <a:extLst>
              <a:ext uri="{FF2B5EF4-FFF2-40B4-BE49-F238E27FC236}">
                <a16:creationId xmlns:a16="http://schemas.microsoft.com/office/drawing/2014/main" id="{DC3A84AE-97A5-B9E1-BB50-C993FFAD709F}"/>
              </a:ext>
            </a:extLst>
          </p:cNvPr>
          <p:cNvPicPr>
            <a:picLocks noChangeAspect="1"/>
          </p:cNvPicPr>
          <p:nvPr/>
        </p:nvPicPr>
        <p:blipFill rotWithShape="1">
          <a:blip r:embed="rId2"/>
          <a:srcRect l="4688" t="3904" r="3977" b="1201"/>
          <a:stretch/>
        </p:blipFill>
        <p:spPr>
          <a:xfrm>
            <a:off x="1164564" y="646992"/>
            <a:ext cx="10064188" cy="4957132"/>
          </a:xfrm>
          <a:prstGeom prst="rect">
            <a:avLst/>
          </a:prstGeom>
        </p:spPr>
      </p:pic>
      <p:sp>
        <p:nvSpPr>
          <p:cNvPr id="79" name="Rectangle 78">
            <a:extLst>
              <a:ext uri="{FF2B5EF4-FFF2-40B4-BE49-F238E27FC236}">
                <a16:creationId xmlns:a16="http://schemas.microsoft.com/office/drawing/2014/main" id="{8DA9D5E3-3A22-4873-81C8-59749E2165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a:extLst>
              <a:ext uri="{FF2B5EF4-FFF2-40B4-BE49-F238E27FC236}">
                <a16:creationId xmlns:a16="http://schemas.microsoft.com/office/drawing/2014/main" id="{6A0AD9DE-6007-A1D0-824E-16746AE69B17}"/>
              </a:ext>
            </a:extLst>
          </p:cNvPr>
          <p:cNvSpPr>
            <a:spLocks noGrp="1"/>
          </p:cNvSpPr>
          <p:nvPr>
            <p:ph type="sldNum" sz="quarter" idx="12"/>
          </p:nvPr>
        </p:nvSpPr>
        <p:spPr>
          <a:xfrm>
            <a:off x="11408815" y="6391275"/>
            <a:ext cx="780010" cy="365125"/>
          </a:xfrm>
        </p:spPr>
        <p:txBody>
          <a:bodyPr vert="horz" lIns="91440" tIns="45720" rIns="91440" bIns="45720" rtlCol="0" anchor="ctr">
            <a:normAutofit/>
          </a:bodyPr>
          <a:lstStyle/>
          <a:p>
            <a:pPr>
              <a:spcAft>
                <a:spcPts val="600"/>
              </a:spcAft>
            </a:pPr>
            <a:fld id="{3A98EE3D-8CD1-4C3F-BD1C-C98C9596463C}" type="slidenum">
              <a:rPr lang="en-US" sz="1600" smtClean="0"/>
              <a:pPr>
                <a:spcAft>
                  <a:spcPts val="600"/>
                </a:spcAft>
              </a:pPr>
              <a:t>6</a:t>
            </a:fld>
            <a:endParaRPr lang="en-US" sz="1600" dirty="0"/>
          </a:p>
        </p:txBody>
      </p:sp>
      <p:sp>
        <p:nvSpPr>
          <p:cNvPr id="8" name="TextBox 7">
            <a:extLst>
              <a:ext uri="{FF2B5EF4-FFF2-40B4-BE49-F238E27FC236}">
                <a16:creationId xmlns:a16="http://schemas.microsoft.com/office/drawing/2014/main" id="{87280949-CFCE-1B32-8002-D20699C4798B}"/>
              </a:ext>
            </a:extLst>
          </p:cNvPr>
          <p:cNvSpPr txBox="1"/>
          <p:nvPr/>
        </p:nvSpPr>
        <p:spPr>
          <a:xfrm>
            <a:off x="1250830" y="6441057"/>
            <a:ext cx="812320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ea typeface="+mn-lt"/>
                <a:cs typeface="+mn-lt"/>
              </a:rPr>
              <a:t>Image Source: https://www.mobileappdaily.com/how-ml-in-retail-impacting-businesses</a:t>
            </a:r>
            <a:endParaRPr lang="en-US">
              <a:solidFill>
                <a:schemeClr val="bg1"/>
              </a:solidFill>
            </a:endParaRPr>
          </a:p>
        </p:txBody>
      </p:sp>
      <p:sp>
        <p:nvSpPr>
          <p:cNvPr id="13" name="TextBox 12">
            <a:extLst>
              <a:ext uri="{FF2B5EF4-FFF2-40B4-BE49-F238E27FC236}">
                <a16:creationId xmlns:a16="http://schemas.microsoft.com/office/drawing/2014/main" id="{AF1EFD76-364E-0B2B-DE7E-523CD6EF74AD}"/>
              </a:ext>
            </a:extLst>
          </p:cNvPr>
          <p:cNvSpPr txBox="1"/>
          <p:nvPr/>
        </p:nvSpPr>
        <p:spPr>
          <a:xfrm>
            <a:off x="3237301" y="3426821"/>
            <a:ext cx="1936369" cy="2070339"/>
          </a:xfrm>
          <a:prstGeom prst="rect">
            <a:avLst/>
          </a:prstGeom>
          <a:noFill/>
          <a:ln>
            <a:solidFill>
              <a:srgbClr val="FF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extLst>
      <p:ext uri="{BB962C8B-B14F-4D97-AF65-F5344CB8AC3E}">
        <p14:creationId xmlns:p14="http://schemas.microsoft.com/office/powerpoint/2010/main" val="3774751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tint val="90000"/>
            <a:shade val="97000"/>
            <a:satMod val="130000"/>
          </a:schemeClr>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9" name="Straight Connector 38">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F3B3B6C5-748F-437C-AE76-DB11FEA99E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3" name="Rectangle 42">
            <a:extLst>
              <a:ext uri="{FF2B5EF4-FFF2-40B4-BE49-F238E27FC236}">
                <a16:creationId xmlns:a16="http://schemas.microsoft.com/office/drawing/2014/main" id="{197CEB5D-9BB2-475C-BA8D-AC88BB8C97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58724" y="457200"/>
            <a:ext cx="11274552" cy="59436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5F673A-B5D7-6F37-19ED-800F987DD887}"/>
              </a:ext>
            </a:extLst>
          </p:cNvPr>
          <p:cNvSpPr>
            <a:spLocks noGrp="1"/>
          </p:cNvSpPr>
          <p:nvPr>
            <p:ph type="title"/>
          </p:nvPr>
        </p:nvSpPr>
        <p:spPr>
          <a:xfrm>
            <a:off x="4380588" y="965199"/>
            <a:ext cx="6766078" cy="4927601"/>
          </a:xfrm>
        </p:spPr>
        <p:txBody>
          <a:bodyPr vert="horz" lIns="91440" tIns="45720" rIns="91440" bIns="45720" rtlCol="0" anchor="ctr">
            <a:normAutofit/>
          </a:bodyPr>
          <a:lstStyle/>
          <a:p>
            <a:r>
              <a:rPr lang="en-US" sz="6000">
                <a:solidFill>
                  <a:schemeClr val="tx1">
                    <a:lumMod val="85000"/>
                    <a:lumOff val="15000"/>
                  </a:schemeClr>
                </a:solidFill>
              </a:rPr>
              <a:t>Dataset Overview &amp; Characteristics</a:t>
            </a:r>
          </a:p>
        </p:txBody>
      </p:sp>
      <p:cxnSp>
        <p:nvCxnSpPr>
          <p:cNvPr id="45" name="Straight Connector 44">
            <a:extLst>
              <a:ext uri="{FF2B5EF4-FFF2-40B4-BE49-F238E27FC236}">
                <a16:creationId xmlns:a16="http://schemas.microsoft.com/office/drawing/2014/main" id="{BB14AD1F-ADD5-46E7-966F-4C0290232F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929839FE-6222-E8EC-50E8-CE67C115DDDE}"/>
              </a:ext>
            </a:extLst>
          </p:cNvPr>
          <p:cNvSpPr>
            <a:spLocks noGrp="1"/>
          </p:cNvSpPr>
          <p:nvPr>
            <p:ph type="sldNum" sz="quarter" idx="12"/>
          </p:nvPr>
        </p:nvSpPr>
        <p:spPr>
          <a:xfrm>
            <a:off x="11411990" y="6418262"/>
            <a:ext cx="780010" cy="365125"/>
          </a:xfrm>
        </p:spPr>
        <p:txBody>
          <a:bodyPr vert="horz" lIns="91440" tIns="45720" rIns="91440" bIns="45720" rtlCol="0" anchor="ctr">
            <a:normAutofit/>
          </a:bodyPr>
          <a:lstStyle/>
          <a:p>
            <a:pPr>
              <a:spcAft>
                <a:spcPts val="600"/>
              </a:spcAft>
            </a:pPr>
            <a:fld id="{3A98EE3D-8CD1-4C3F-BD1C-C98C9596463C}" type="slidenum">
              <a:rPr lang="en-US" sz="1600">
                <a:solidFill>
                  <a:schemeClr val="tx1">
                    <a:lumMod val="85000"/>
                    <a:lumOff val="15000"/>
                  </a:schemeClr>
                </a:solidFill>
              </a:rPr>
              <a:pPr>
                <a:spcAft>
                  <a:spcPts val="600"/>
                </a:spcAft>
              </a:pPr>
              <a:t>7</a:t>
            </a:fld>
            <a:endParaRPr lang="en-US" sz="1600" dirty="0">
              <a:solidFill>
                <a:schemeClr val="tx1">
                  <a:lumMod val="85000"/>
                  <a:lumOff val="15000"/>
                </a:schemeClr>
              </a:solidFill>
            </a:endParaRPr>
          </a:p>
        </p:txBody>
      </p:sp>
      <p:pic>
        <p:nvPicPr>
          <p:cNvPr id="5" name="Graphic 5" descr="Bar chart with solid fill">
            <a:extLst>
              <a:ext uri="{FF2B5EF4-FFF2-40B4-BE49-F238E27FC236}">
                <a16:creationId xmlns:a16="http://schemas.microsoft.com/office/drawing/2014/main" id="{66DFE059-575C-29BE-2C0B-042C252F4CA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0536" y="1979762"/>
            <a:ext cx="2855343" cy="2826588"/>
          </a:xfrm>
          <a:prstGeom prst="rect">
            <a:avLst/>
          </a:prstGeom>
        </p:spPr>
      </p:pic>
    </p:spTree>
    <p:extLst>
      <p:ext uri="{BB962C8B-B14F-4D97-AF65-F5344CB8AC3E}">
        <p14:creationId xmlns:p14="http://schemas.microsoft.com/office/powerpoint/2010/main" val="466787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Table, Excel&#10;&#10;Description automatically generated">
            <a:extLst>
              <a:ext uri="{FF2B5EF4-FFF2-40B4-BE49-F238E27FC236}">
                <a16:creationId xmlns:a16="http://schemas.microsoft.com/office/drawing/2014/main" id="{344B0F91-4E16-DFBE-1C3B-1C4ECF4ADB4B}"/>
              </a:ext>
            </a:extLst>
          </p:cNvPr>
          <p:cNvPicPr>
            <a:picLocks noChangeAspect="1"/>
          </p:cNvPicPr>
          <p:nvPr/>
        </p:nvPicPr>
        <p:blipFill>
          <a:blip r:embed="rId2"/>
          <a:stretch>
            <a:fillRect/>
          </a:stretch>
        </p:blipFill>
        <p:spPr>
          <a:xfrm>
            <a:off x="466513" y="813596"/>
            <a:ext cx="11252979" cy="2793824"/>
          </a:xfrm>
          <a:prstGeom prst="rect">
            <a:avLst/>
          </a:prstGeom>
        </p:spPr>
      </p:pic>
      <p:sp>
        <p:nvSpPr>
          <p:cNvPr id="25" name="Rectangle 24">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3E415E"/>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D5C5E37-63B0-CDEE-12C1-02E175341400}"/>
              </a:ext>
            </a:extLst>
          </p:cNvPr>
          <p:cNvSpPr>
            <a:spLocks noGrp="1"/>
          </p:cNvSpPr>
          <p:nvPr>
            <p:ph type="title"/>
          </p:nvPr>
        </p:nvSpPr>
        <p:spPr>
          <a:xfrm>
            <a:off x="633998" y="4905301"/>
            <a:ext cx="4988879" cy="1554485"/>
          </a:xfrm>
        </p:spPr>
        <p:txBody>
          <a:bodyPr anchor="ctr">
            <a:normAutofit/>
          </a:bodyPr>
          <a:lstStyle/>
          <a:p>
            <a:pPr algn="r"/>
            <a:r>
              <a:rPr lang="en-US" sz="4000">
                <a:solidFill>
                  <a:srgbClr val="FFFFFF"/>
                </a:solidFill>
              </a:rPr>
              <a:t>Dataset</a:t>
            </a:r>
          </a:p>
        </p:txBody>
      </p:sp>
      <p:cxnSp>
        <p:nvCxnSpPr>
          <p:cNvPr id="27" name="Straight Connector 26">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rgbClr val="FFC985"/>
            </a:solidFill>
          </a:ln>
        </p:spPr>
        <p:style>
          <a:lnRef idx="1">
            <a:schemeClr val="accent1"/>
          </a:lnRef>
          <a:fillRef idx="0">
            <a:schemeClr val="accent1"/>
          </a:fillRef>
          <a:effectRef idx="0">
            <a:schemeClr val="accent1"/>
          </a:effectRef>
          <a:fontRef idx="minor">
            <a:schemeClr val="tx1"/>
          </a:fontRef>
        </p:style>
      </p:cxnSp>
      <p:sp>
        <p:nvSpPr>
          <p:cNvPr id="18" name="Content Placeholder 2">
            <a:extLst>
              <a:ext uri="{FF2B5EF4-FFF2-40B4-BE49-F238E27FC236}">
                <a16:creationId xmlns:a16="http://schemas.microsoft.com/office/drawing/2014/main" id="{924FC115-5E4E-B486-A16E-2B2C5F3BEF97}"/>
              </a:ext>
            </a:extLst>
          </p:cNvPr>
          <p:cNvSpPr>
            <a:spLocks noGrp="1"/>
          </p:cNvSpPr>
          <p:nvPr>
            <p:ph idx="1"/>
          </p:nvPr>
        </p:nvSpPr>
        <p:spPr>
          <a:xfrm>
            <a:off x="6064301" y="4905300"/>
            <a:ext cx="5493699" cy="1554485"/>
          </a:xfrm>
        </p:spPr>
        <p:txBody>
          <a:bodyPr vert="horz" lIns="0" tIns="45720" rIns="0" bIns="45720" rtlCol="0" anchor="ctr">
            <a:normAutofit/>
          </a:bodyPr>
          <a:lstStyle/>
          <a:p>
            <a:pPr>
              <a:lnSpc>
                <a:spcPct val="90000"/>
              </a:lnSpc>
            </a:pPr>
            <a:r>
              <a:rPr lang="en-US" sz="1500">
                <a:solidFill>
                  <a:srgbClr val="FFFFFF"/>
                </a:solidFill>
              </a:rPr>
              <a:t>Data Source: </a:t>
            </a:r>
          </a:p>
          <a:p>
            <a:pPr>
              <a:lnSpc>
                <a:spcPct val="90000"/>
              </a:lnSpc>
            </a:pPr>
            <a:r>
              <a:rPr lang="en-US" sz="1500">
                <a:solidFill>
                  <a:srgbClr val="FFFFFF"/>
                </a:solidFill>
              </a:rPr>
              <a:t>The dataset is from online site Kaggle: </a:t>
            </a:r>
          </a:p>
          <a:p>
            <a:pPr>
              <a:lnSpc>
                <a:spcPct val="90000"/>
              </a:lnSpc>
            </a:pPr>
            <a:r>
              <a:rPr lang="en-US" sz="1500">
                <a:solidFill>
                  <a:srgbClr val="FFFFFF"/>
                </a:solidFill>
                <a:hlinkClick r:id="rId3"/>
              </a:rPr>
              <a:t>Online Shoppers Intention UCI Machine Learning | Kaggle</a:t>
            </a:r>
            <a:r>
              <a:rPr lang="en-US" sz="1500" u="sng">
                <a:solidFill>
                  <a:srgbClr val="FFFFFF"/>
                </a:solidFill>
              </a:rPr>
              <a:t> </a:t>
            </a:r>
            <a:endParaRPr lang="en-US" sz="1500">
              <a:solidFill>
                <a:srgbClr val="FFFFFF"/>
              </a:solidFill>
            </a:endParaRPr>
          </a:p>
          <a:p>
            <a:pPr>
              <a:lnSpc>
                <a:spcPct val="90000"/>
              </a:lnSpc>
            </a:pPr>
            <a:r>
              <a:rPr lang="en-US" sz="1500" u="sng">
                <a:solidFill>
                  <a:srgbClr val="FFFFFF"/>
                </a:solidFill>
              </a:rPr>
              <a:t>(See detailed information in Appendix: Data Source segment)</a:t>
            </a:r>
            <a:r>
              <a:rPr lang="en-US" sz="1500">
                <a:solidFill>
                  <a:srgbClr val="FFFFFF"/>
                </a:solidFill>
              </a:rPr>
              <a:t> </a:t>
            </a:r>
          </a:p>
        </p:txBody>
      </p:sp>
      <p:sp>
        <p:nvSpPr>
          <p:cNvPr id="4" name="Slide Number Placeholder 3">
            <a:extLst>
              <a:ext uri="{FF2B5EF4-FFF2-40B4-BE49-F238E27FC236}">
                <a16:creationId xmlns:a16="http://schemas.microsoft.com/office/drawing/2014/main" id="{75A175D0-49E3-F279-6167-7A57AD63D643}"/>
              </a:ext>
            </a:extLst>
          </p:cNvPr>
          <p:cNvSpPr>
            <a:spLocks noGrp="1"/>
          </p:cNvSpPr>
          <p:nvPr>
            <p:ph type="sldNum" sz="quarter" idx="12"/>
          </p:nvPr>
        </p:nvSpPr>
        <p:spPr>
          <a:xfrm>
            <a:off x="11410449" y="6356051"/>
            <a:ext cx="780010" cy="365125"/>
          </a:xfrm>
        </p:spPr>
        <p:txBody>
          <a:bodyPr>
            <a:normAutofit/>
          </a:bodyPr>
          <a:lstStyle/>
          <a:p>
            <a:pPr>
              <a:spcAft>
                <a:spcPts val="600"/>
              </a:spcAft>
            </a:pPr>
            <a:fld id="{3A98EE3D-8CD1-4C3F-BD1C-C98C9596463C}" type="slidenum">
              <a:rPr lang="en-US" sz="1600" smtClean="0"/>
              <a:pPr>
                <a:spcAft>
                  <a:spcPts val="600"/>
                </a:spcAft>
              </a:pPr>
              <a:t>8</a:t>
            </a:fld>
            <a:endParaRPr lang="en-US" sz="1600" dirty="0"/>
          </a:p>
        </p:txBody>
      </p:sp>
      <p:sp>
        <p:nvSpPr>
          <p:cNvPr id="3" name="Arrow: Down 2">
            <a:extLst>
              <a:ext uri="{FF2B5EF4-FFF2-40B4-BE49-F238E27FC236}">
                <a16:creationId xmlns:a16="http://schemas.microsoft.com/office/drawing/2014/main" id="{1EA770B0-EE53-461B-199B-1E28EB9DCAE3}"/>
              </a:ext>
            </a:extLst>
          </p:cNvPr>
          <p:cNvSpPr/>
          <p:nvPr/>
        </p:nvSpPr>
        <p:spPr>
          <a:xfrm>
            <a:off x="11341988" y="720357"/>
            <a:ext cx="258792" cy="402566"/>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EED1300-041A-2500-01EC-2B55330F0D09}"/>
              </a:ext>
            </a:extLst>
          </p:cNvPr>
          <p:cNvSpPr txBox="1"/>
          <p:nvPr/>
        </p:nvSpPr>
        <p:spPr>
          <a:xfrm>
            <a:off x="10997562" y="352787"/>
            <a:ext cx="104208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solidFill>
                  <a:srgbClr val="FF0000"/>
                </a:solidFill>
              </a:rPr>
              <a:t>Target</a:t>
            </a:r>
          </a:p>
        </p:txBody>
      </p:sp>
      <p:sp>
        <p:nvSpPr>
          <p:cNvPr id="7" name="Frame 6">
            <a:extLst>
              <a:ext uri="{FF2B5EF4-FFF2-40B4-BE49-F238E27FC236}">
                <a16:creationId xmlns:a16="http://schemas.microsoft.com/office/drawing/2014/main" id="{32658DCB-885B-F407-3A02-D2EE4C95BD55}"/>
              </a:ext>
            </a:extLst>
          </p:cNvPr>
          <p:cNvSpPr/>
          <p:nvPr/>
        </p:nvSpPr>
        <p:spPr>
          <a:xfrm>
            <a:off x="663786" y="1013882"/>
            <a:ext cx="6633565" cy="334975"/>
          </a:xfrm>
          <a:prstGeom prst="fram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Frame 8">
            <a:extLst>
              <a:ext uri="{FF2B5EF4-FFF2-40B4-BE49-F238E27FC236}">
                <a16:creationId xmlns:a16="http://schemas.microsoft.com/office/drawing/2014/main" id="{D7266623-0410-EF8C-054C-5801BA67F196}"/>
              </a:ext>
            </a:extLst>
          </p:cNvPr>
          <p:cNvSpPr/>
          <p:nvPr/>
        </p:nvSpPr>
        <p:spPr>
          <a:xfrm>
            <a:off x="7236292" y="1017430"/>
            <a:ext cx="3974873" cy="34132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extBox 9">
            <a:extLst>
              <a:ext uri="{FF2B5EF4-FFF2-40B4-BE49-F238E27FC236}">
                <a16:creationId xmlns:a16="http://schemas.microsoft.com/office/drawing/2014/main" id="{F63D0A0C-2D6D-1DD8-CD5D-42A4F8C81F8F}"/>
              </a:ext>
            </a:extLst>
          </p:cNvPr>
          <p:cNvSpPr txBox="1"/>
          <p:nvPr/>
        </p:nvSpPr>
        <p:spPr>
          <a:xfrm>
            <a:off x="3346750" y="353272"/>
            <a:ext cx="1250830" cy="369332"/>
          </a:xfrm>
          <a:prstGeom prst="rect">
            <a:avLst/>
          </a:prstGeom>
          <a:no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solidFill>
                  <a:srgbClr val="344068"/>
                </a:solidFill>
              </a:rPr>
              <a:t>Numerical</a:t>
            </a:r>
          </a:p>
        </p:txBody>
      </p:sp>
      <p:sp>
        <p:nvSpPr>
          <p:cNvPr id="11" name="TextBox 10">
            <a:extLst>
              <a:ext uri="{FF2B5EF4-FFF2-40B4-BE49-F238E27FC236}">
                <a16:creationId xmlns:a16="http://schemas.microsoft.com/office/drawing/2014/main" id="{7EF9DFDC-BCC7-A507-B88D-71CEBA33C20D}"/>
              </a:ext>
            </a:extLst>
          </p:cNvPr>
          <p:cNvSpPr txBox="1"/>
          <p:nvPr/>
        </p:nvSpPr>
        <p:spPr>
          <a:xfrm>
            <a:off x="8498886" y="370450"/>
            <a:ext cx="149524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solidFill>
                  <a:schemeClr val="accent1"/>
                </a:solidFill>
              </a:rPr>
              <a:t>Categorical</a:t>
            </a:r>
          </a:p>
        </p:txBody>
      </p:sp>
    </p:spTree>
    <p:extLst>
      <p:ext uri="{BB962C8B-B14F-4D97-AF65-F5344CB8AC3E}">
        <p14:creationId xmlns:p14="http://schemas.microsoft.com/office/powerpoint/2010/main" val="2073616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4" name="Rectangle 356">
            <a:extLst>
              <a:ext uri="{FF2B5EF4-FFF2-40B4-BE49-F238E27FC236}">
                <a16:creationId xmlns:a16="http://schemas.microsoft.com/office/drawing/2014/main" id="{F4FAA6B4-BAFB-4474-9B14-DC83A9096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4" name="TextBox 333">
            <a:extLst>
              <a:ext uri="{FF2B5EF4-FFF2-40B4-BE49-F238E27FC236}">
                <a16:creationId xmlns:a16="http://schemas.microsoft.com/office/drawing/2014/main" id="{F80E4665-DD11-1AD3-19F1-1191E2036EEF}"/>
              </a:ext>
            </a:extLst>
          </p:cNvPr>
          <p:cNvSpPr txBox="1"/>
          <p:nvPr/>
        </p:nvSpPr>
        <p:spPr>
          <a:xfrm>
            <a:off x="1097280" y="286603"/>
            <a:ext cx="10058400" cy="1450757"/>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4800" spc="-50">
                <a:solidFill>
                  <a:schemeClr val="tx1">
                    <a:lumMod val="75000"/>
                    <a:lumOff val="25000"/>
                  </a:schemeClr>
                </a:solidFill>
                <a:latin typeface="+mj-lt"/>
                <a:ea typeface="+mj-ea"/>
                <a:cs typeface="+mj-cs"/>
              </a:rPr>
              <a:t>Initial Dataset Exploration</a:t>
            </a:r>
          </a:p>
        </p:txBody>
      </p:sp>
      <p:cxnSp>
        <p:nvCxnSpPr>
          <p:cNvPr id="355" name="!!Straight Connector">
            <a:extLst>
              <a:ext uri="{FF2B5EF4-FFF2-40B4-BE49-F238E27FC236}">
                <a16:creationId xmlns:a16="http://schemas.microsoft.com/office/drawing/2014/main" id="{4364CDC3-ADB0-4691-9286-5925F160C2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56" name="Rectangle 360">
            <a:extLst>
              <a:ext uri="{FF2B5EF4-FFF2-40B4-BE49-F238E27FC236}">
                <a16:creationId xmlns:a16="http://schemas.microsoft.com/office/drawing/2014/main" id="{DB148495-5F82-48E2-A76C-C8E1C89499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a:extLst>
              <a:ext uri="{FF2B5EF4-FFF2-40B4-BE49-F238E27FC236}">
                <a16:creationId xmlns:a16="http://schemas.microsoft.com/office/drawing/2014/main" id="{CF5B56F4-2247-9D80-49CB-BB9D1971B4EB}"/>
              </a:ext>
            </a:extLst>
          </p:cNvPr>
          <p:cNvSpPr>
            <a:spLocks noGrp="1"/>
          </p:cNvSpPr>
          <p:nvPr>
            <p:ph type="sldNum" sz="quarter" idx="12"/>
          </p:nvPr>
        </p:nvSpPr>
        <p:spPr>
          <a:xfrm>
            <a:off x="11411990" y="6400800"/>
            <a:ext cx="780010" cy="365125"/>
          </a:xfrm>
        </p:spPr>
        <p:txBody>
          <a:bodyPr vert="horz" lIns="91440" tIns="45720" rIns="91440" bIns="45720" rtlCol="0" anchor="ctr">
            <a:normAutofit/>
          </a:bodyPr>
          <a:lstStyle/>
          <a:p>
            <a:pPr>
              <a:spcAft>
                <a:spcPts val="600"/>
              </a:spcAft>
            </a:pPr>
            <a:fld id="{3A98EE3D-8CD1-4C3F-BD1C-C98C9596463C}" type="slidenum">
              <a:rPr lang="en-US" sz="1600" smtClean="0"/>
              <a:pPr>
                <a:spcAft>
                  <a:spcPts val="600"/>
                </a:spcAft>
              </a:pPr>
              <a:t>9</a:t>
            </a:fld>
            <a:endParaRPr lang="en-US" sz="1600" dirty="0"/>
          </a:p>
        </p:txBody>
      </p:sp>
      <p:graphicFrame>
        <p:nvGraphicFramePr>
          <p:cNvPr id="257" name="Content Placeholder 230">
            <a:extLst>
              <a:ext uri="{FF2B5EF4-FFF2-40B4-BE49-F238E27FC236}">
                <a16:creationId xmlns:a16="http://schemas.microsoft.com/office/drawing/2014/main" id="{6F91C4AB-D581-462A-0795-68AC690794C7}"/>
              </a:ext>
            </a:extLst>
          </p:cNvPr>
          <p:cNvGraphicFramePr>
            <a:graphicFrameLocks noGrp="1"/>
          </p:cNvGraphicFramePr>
          <p:nvPr>
            <p:ph idx="1"/>
            <p:extLst>
              <p:ext uri="{D42A27DB-BD31-4B8C-83A1-F6EECF244321}">
                <p14:modId xmlns:p14="http://schemas.microsoft.com/office/powerpoint/2010/main" val="1986332037"/>
              </p:ext>
            </p:extLst>
          </p:nvPr>
        </p:nvGraphicFramePr>
        <p:xfrm>
          <a:off x="1097280" y="2108201"/>
          <a:ext cx="10061102" cy="37608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78614797"/>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Garamond"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B0AED810D6C9D4BAA2320BB06504CC4" ma:contentTypeVersion="2" ma:contentTypeDescription="Create a new document." ma:contentTypeScope="" ma:versionID="8e56de445ce2e10958b6bf745a2a581a">
  <xsd:schema xmlns:xsd="http://www.w3.org/2001/XMLSchema" xmlns:xs="http://www.w3.org/2001/XMLSchema" xmlns:p="http://schemas.microsoft.com/office/2006/metadata/properties" xmlns:ns2="6c0e098c-a1be-4925-b785-b30bb40ae85e" targetNamespace="http://schemas.microsoft.com/office/2006/metadata/properties" ma:root="true" ma:fieldsID="4860a0df75cc2667928eb9b9129b55fe" ns2:_="">
    <xsd:import namespace="6c0e098c-a1be-4925-b785-b30bb40ae85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c0e098c-a1be-4925-b785-b30bb40ae85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C140E12-3BD8-4DCA-813A-69F47ED7B47F}">
  <ds:schemaRefs>
    <ds:schemaRef ds:uri="6c0e098c-a1be-4925-b785-b30bb40ae85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790A931-11E7-45CB-BFC9-9C1A75EBC908}">
  <ds:schemaRefs>
    <ds:schemaRef ds:uri="http://schemas.microsoft.com/sharepoint/v3/contenttype/forms"/>
  </ds:schemaRefs>
</ds:datastoreItem>
</file>

<file path=customXml/itemProps3.xml><?xml version="1.0" encoding="utf-8"?>
<ds:datastoreItem xmlns:ds="http://schemas.openxmlformats.org/officeDocument/2006/customXml" ds:itemID="{FA52D936-6DE6-485F-A833-624A4AFE48ED}">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24</TotalTime>
  <Words>819</Words>
  <Application>Microsoft Office PowerPoint</Application>
  <PresentationFormat>Widescreen</PresentationFormat>
  <Paragraphs>135</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Cambria</vt:lpstr>
      <vt:lpstr>Garamond</vt:lpstr>
      <vt:lpstr>Wingdings</vt:lpstr>
      <vt:lpstr>RetrospectVTI</vt:lpstr>
      <vt:lpstr>Predict the intention of an online shopper to make purchases on a website by analyzing their online behavior.   -Using Machine Learning Methods</vt:lpstr>
      <vt:lpstr>Project Objective</vt:lpstr>
      <vt:lpstr>Agenda</vt:lpstr>
      <vt:lpstr>Machine Learning in Retail Industry</vt:lpstr>
      <vt:lpstr>PowerPoint Presentation</vt:lpstr>
      <vt:lpstr>PowerPoint Presentation</vt:lpstr>
      <vt:lpstr>Dataset Overview &amp; Characteristics</vt:lpstr>
      <vt:lpstr>Dataset</vt:lpstr>
      <vt:lpstr>PowerPoint Presentation</vt:lpstr>
      <vt:lpstr>Data Challenges: Outliers</vt:lpstr>
      <vt:lpstr>Data Challenges: Unbalanced Dataset</vt:lpstr>
      <vt:lpstr>Methods &amp; Tools</vt:lpstr>
      <vt:lpstr>Methodology</vt:lpstr>
      <vt:lpstr>Data Preparation </vt:lpstr>
      <vt:lpstr>SMOTE: Over-Sampling Unbalanced Data</vt:lpstr>
      <vt:lpstr>SMOTE: Over-Sampling Unbalanced Data</vt:lpstr>
      <vt:lpstr>PowerPoint Presentation</vt:lpstr>
      <vt:lpstr>Results &amp; Comparison</vt:lpstr>
      <vt:lpstr>Binominal Logistic Regression</vt:lpstr>
      <vt:lpstr>Performance</vt:lpstr>
      <vt:lpstr>Different Models AUC  (Without Cross Validation)</vt:lpstr>
      <vt:lpstr>Support Vector Machine using CV</vt:lpstr>
      <vt:lpstr>PowerPoint Presentation</vt:lpstr>
      <vt:lpstr>Pitfalls &amp; Summary</vt:lpstr>
      <vt:lpstr>Pitfalls &amp; Learning</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 the intention of an online shopper to make purchases at a webpage by analyzing their online behavior. </dc:title>
  <dc:creator>Naina Agarwal</dc:creator>
  <cp:lastModifiedBy>Mahider Reddy Patil</cp:lastModifiedBy>
  <cp:revision>4</cp:revision>
  <dcterms:created xsi:type="dcterms:W3CDTF">2022-11-30T01:37:38Z</dcterms:created>
  <dcterms:modified xsi:type="dcterms:W3CDTF">2023-07-06T19:57:49Z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0x0101001B0AED810D6C9D4BAA2320BB06504CC4</vt:lpwstr>
  </property>
</Properties>
</file>