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2"/>
  </p:sldMasterIdLst>
  <p:notesMasterIdLst>
    <p:notesMasterId r:id="rId14"/>
  </p:notesMasterIdLst>
  <p:sldIdLst>
    <p:sldId id="311" r:id="rId3"/>
    <p:sldId id="299" r:id="rId4"/>
    <p:sldId id="326" r:id="rId5"/>
    <p:sldId id="345" r:id="rId6"/>
    <p:sldId id="257" r:id="rId7"/>
    <p:sldId id="349" r:id="rId8"/>
    <p:sldId id="261" r:id="rId9"/>
    <p:sldId id="355" r:id="rId10"/>
    <p:sldId id="352" r:id="rId11"/>
    <p:sldId id="313" r:id="rId12"/>
    <p:sldId id="31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Razvan Atim" initials="R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AB3"/>
    <a:srgbClr val="333397"/>
    <a:srgbClr val="291BDD"/>
    <a:srgbClr val="734F29"/>
    <a:srgbClr val="D24726"/>
    <a:srgbClr val="FF00FF"/>
    <a:srgbClr val="D2B4A6"/>
    <a:srgbClr val="DD462F"/>
    <a:srgbClr val="AEB785"/>
    <a:srgbClr val="EFD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557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8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02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72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704" y="5110609"/>
            <a:ext cx="12037454" cy="1137793"/>
          </a:xfrm>
        </p:spPr>
        <p:txBody>
          <a:bodyPr>
            <a:normAutofit/>
          </a:bodyPr>
          <a:lstStyle>
            <a:lvl1pPr marL="0" indent="0" algn="r" defTabSz="914400" rtl="0" eaLnBrk="1" latinLnBrk="0" hangingPunct="1">
              <a:lnSpc>
                <a:spcPct val="150000"/>
              </a:lnSpc>
              <a:spcBef>
                <a:spcPts val="600"/>
              </a:spcBef>
              <a:buNone/>
              <a:defRPr lang="en-US" sz="4000" b="1" kern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7939-5452-4250-8935-5DCCC8B2C14D}" type="datetime3">
              <a:rPr lang="en-US" smtClean="0"/>
              <a:pPr/>
              <a:t>16 November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ransition advTm="5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E4F7-1D75-468B-9BB7-C605BFA3D5C7}" type="datetime3">
              <a:rPr lang="en-US" smtClean="0"/>
              <a:pPr/>
              <a:t>16 November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p:transition advTm="5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F04E-39E2-4C35-9B73-3950D79BF0D7}" type="datetime3">
              <a:rPr lang="en-US" smtClean="0"/>
              <a:pPr/>
              <a:t>16 November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/>
          </p:nvPr>
        </p:nvSpPr>
        <p:spPr>
          <a:xfrm>
            <a:off x="5378824" y="987298"/>
            <a:ext cx="61722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p:transition advTm="500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4893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F9D9-00C9-48C3-9FA3-1B7ABE67068B}" type="datetime3">
              <a:rPr lang="en-US" smtClean="0"/>
              <a:pPr/>
              <a:t>16 November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p:transition advTm="500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304" y="1573306"/>
            <a:ext cx="11822806" cy="490476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84F6-078B-44CE-81DE-A3B04F59F5F3}" type="datetime3">
              <a:rPr lang="en-US" smtClean="0"/>
              <a:pPr/>
              <a:t>16 November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p:transition advTm="500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10917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5C11-4639-4CAA-AAB5-23D14FDF007D}" type="datetime3">
              <a:rPr lang="en-US" smtClean="0"/>
              <a:pPr/>
              <a:t>16 November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p:transition advTm="500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7D25-9EDF-B780-783A-FD3DE95E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1E39B-3960-A414-ED16-A154892D7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6A792-53DE-DCAE-97A9-53EAB2B6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ADC-C16F-41E7-8C46-84E94667D97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8FE6-DAE4-00E0-2133-1560C11A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49C14-7369-3AAE-20F5-3943548B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12-A649-42EA-B79D-54AD8AD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5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35485"/>
            <a:ext cx="12192000" cy="2822515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3" descr="C:\Users\Admin\Desktop\New folder (3)\PPT\AcroLogoTranspara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3479" y="1317808"/>
            <a:ext cx="7485043" cy="151681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246762" y="4621311"/>
            <a:ext cx="11698476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/>
                <a:latin typeface="Arial Black" pitchFamily="34" charset="0"/>
              </a:rPr>
              <a:t>Acropolis Institute of Technology &amp; Research, Indore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498541" y="6454562"/>
            <a:ext cx="368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www.acropolis.in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ransition advTm="5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6B4D52C1-AC35-45F3-96F2-AA0057DDFF5B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172571" y="1418447"/>
            <a:ext cx="11846859" cy="511284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BD3373F7-2FB4-4C26-9892-F1445C0D5D57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172571" y="1418447"/>
            <a:ext cx="11846859" cy="511284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C79B5758-A1D1-4333-BA9B-F81B704585F2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172571" y="1418447"/>
            <a:ext cx="11846859" cy="5112846"/>
          </a:xfrm>
        </p:spPr>
        <p:txBody>
          <a:bodyPr numCol="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ransition advTm="5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rmAutofit/>
          </a:bodyPr>
          <a:lstStyle>
            <a:lvl1pPr algn="l">
              <a:defRPr lang="en-US" sz="4400" b="1" kern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 panose="020B0609040504020204" pitchFamily="49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C3AE-555A-44D4-9802-B795AD814DC9}" type="datetime3">
              <a:rPr lang="en-US" smtClean="0"/>
              <a:pPr/>
              <a:t>16 November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ransition advTm="5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71E4-40FC-4C42-99FA-437E5C3E99F2}" type="datetime3">
              <a:rPr lang="en-US" smtClean="0"/>
              <a:pPr/>
              <a:t>16 November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55307" y="1546225"/>
            <a:ext cx="5675313" cy="4935538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257152" y="1550708"/>
            <a:ext cx="5675313" cy="4935538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ransition advTm="5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42" y="1489075"/>
            <a:ext cx="5661212" cy="641350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3452" y="1489075"/>
            <a:ext cx="5670642" cy="641350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DABC-D267-49C7-83F3-562CC21C6A50}" type="datetime3">
              <a:rPr lang="en-US" smtClean="0"/>
              <a:pPr/>
              <a:t>16 November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255307" y="2218765"/>
            <a:ext cx="5675313" cy="4262998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257152" y="2223248"/>
            <a:ext cx="5675313" cy="4262998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ransition advTm="5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F4D8-52B1-4FD0-BBFA-291FFED02CD6}" type="datetime3">
              <a:rPr lang="en-US" smtClean="0"/>
              <a:pPr/>
              <a:t>16 November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p:transition advTm="5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545" y="154547"/>
            <a:ext cx="11835685" cy="15361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304" y="1825625"/>
            <a:ext cx="11822806" cy="465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671FDB4-DEDB-490E-8A3C-58818B21F919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Admin\Desktop\New folder (3)\PPT\AcroLogoTransparant.png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167750" y="6460506"/>
            <a:ext cx="1828800" cy="37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74" r:id="rId4"/>
    <p:sldLayoutId id="214748367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5" r:id="rId15"/>
  </p:sldLayoutIdLst>
  <p:transition advTm="5000"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accent1">
              <a:lumMod val="75000"/>
            </a:schemeClr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Wingdings" pitchFamily="2" charset="2"/>
        <a:buChar char="v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Wingdings" pitchFamily="2" charset="2"/>
        <a:buChar char="Ø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Courier New" pitchFamily="49" charset="0"/>
        <a:buChar char="o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5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888" y="1843951"/>
            <a:ext cx="12008224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Q&amp;A</a:t>
            </a:r>
            <a:endParaRPr lang="en-US" sz="20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advTm="5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888" y="1843951"/>
            <a:ext cx="12008224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THANKS</a:t>
            </a:r>
            <a:endParaRPr lang="en-US" sz="20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advTm="5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913" y="2500466"/>
            <a:ext cx="10515600" cy="186014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UrbanServices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Priority 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144" y="5110609"/>
            <a:ext cx="12079856" cy="1479972"/>
          </a:xfrm>
        </p:spPr>
        <p:txBody>
          <a:bodyPr>
            <a:normAutofit/>
          </a:bodyPr>
          <a:lstStyle/>
          <a:p>
            <a:r>
              <a:rPr lang="en-US" sz="2800" dirty="0"/>
              <a:t>Submitted to:</a:t>
            </a:r>
          </a:p>
          <a:p>
            <a:r>
              <a:rPr lang="en-US" sz="2800" dirty="0"/>
              <a:t>Department of Information Technology </a:t>
            </a:r>
            <a:endParaRPr sz="2800" dirty="0"/>
          </a:p>
        </p:txBody>
      </p:sp>
    </p:spTree>
  </p:cSld>
  <p:clrMapOvr>
    <a:masterClrMapping/>
  </p:clrMapOvr>
  <p:transition advTm="5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802944" cy="2187227"/>
          </a:xfrm>
        </p:spPr>
        <p:txBody>
          <a:bodyPr anchor="t" anchorCtr="0"/>
          <a:lstStyle/>
          <a:p>
            <a:r>
              <a:rPr sz="3200" dirty="0"/>
              <a:t>Supervised by:</a:t>
            </a:r>
            <a:br>
              <a:rPr sz="3200" dirty="0"/>
            </a:br>
            <a:r>
              <a:rPr sz="3200" dirty="0" err="1"/>
              <a:t>Prof.Prashant</a:t>
            </a:r>
            <a:r>
              <a:rPr sz="3200" dirty="0"/>
              <a:t> </a:t>
            </a:r>
            <a:r>
              <a:rPr sz="3200" dirty="0" err="1"/>
              <a:t>Lakkadwala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025748"/>
            <a:ext cx="5269424" cy="2827606"/>
          </a:xfrm>
          <a:solidFill>
            <a:srgbClr val="418AB3"/>
          </a:solidFill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Lucida Console" panose="020B0609040504020204" pitchFamily="49" charset="0"/>
                <a:cs typeface="Times New Roman" panose="02020603050405020304" pitchFamily="18" charset="0"/>
              </a:rPr>
              <a:t>Team Members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Lucida Console" panose="020B0609040504020204" pitchFamily="49" charset="0"/>
                <a:cs typeface="Times New Roman" panose="02020603050405020304" pitchFamily="18" charset="0"/>
              </a:rPr>
              <a:t>1.Jahnavi </a:t>
            </a:r>
            <a:r>
              <a:rPr lang="en-US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Mandloi</a:t>
            </a:r>
            <a:r>
              <a:rPr lang="en-US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Lucida Console" panose="020B0609040504020204" pitchFamily="49" charset="0"/>
                <a:cs typeface="Times New Roman" panose="02020603050405020304" pitchFamily="18" charset="0"/>
              </a:rPr>
              <a:t>2.Jayshree Dave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Lucida Console" panose="020B0609040504020204" pitchFamily="49" charset="0"/>
                <a:cs typeface="Times New Roman" panose="02020603050405020304" pitchFamily="18" charset="0"/>
              </a:rPr>
              <a:t>3.Mahee Dubey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Lucida Console" panose="020B0609040504020204" pitchFamily="49" charset="0"/>
                <a:cs typeface="Times New Roman" panose="02020603050405020304" pitchFamily="18" charset="0"/>
              </a:rPr>
              <a:t>4.Minakshi Soni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advTm="5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90CEC-0A3D-2B57-6371-56A731480665}"/>
              </a:ext>
            </a:extLst>
          </p:cNvPr>
          <p:cNvSpPr txBox="1"/>
          <p:nvPr/>
        </p:nvSpPr>
        <p:spPr>
          <a:xfrm>
            <a:off x="3741517" y="5927127"/>
            <a:ext cx="6140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1: Description of job seeker hub users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FC93CE-4D85-D334-AA0A-33D15168C34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131140" y="1559350"/>
            <a:ext cx="9929720" cy="48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914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6835-7F55-4D72-1AF4-FE7F7B47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99795"/>
          </a:xfrm>
          <a:solidFill>
            <a:srgbClr val="418AB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US" sz="6000" dirty="0"/>
            </a:br>
            <a:r>
              <a:rPr lang="en-US" sz="6000" dirty="0"/>
              <a:t> </a:t>
            </a: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73A80-9ABC-081A-6842-C8EE3F633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9755"/>
            <a:ext cx="11822806" cy="575384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WhatsApp Image 2024-11-05 at 09.16.51_63fb89ed">
            <a:extLst>
              <a:ext uri="{FF2B5EF4-FFF2-40B4-BE49-F238E27FC236}">
                <a16:creationId xmlns:a16="http://schemas.microsoft.com/office/drawing/2014/main" id="{66CC1DB7-C654-4058-8C77-8F84C503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120" y="970384"/>
            <a:ext cx="5131836" cy="547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2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817F-03CC-57C6-DA1A-A6BCA884012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18AB3"/>
          </a:solidFill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4EB17-5438-8A57-C023-07E72723DAB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97E77-17D4-649E-99AA-548FB6DCB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Department of Computer Science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AC09D-C82D-962D-9501-F1CD542B0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Content Placeholder 6" descr="WhatsApp Image 2024-11-05 at 09.10.48_4ec0324d">
            <a:extLst>
              <a:ext uri="{FF2B5EF4-FFF2-40B4-BE49-F238E27FC236}">
                <a16:creationId xmlns:a16="http://schemas.microsoft.com/office/drawing/2014/main" id="{D676E3CA-C366-DEF3-885D-CBF0FB34CE6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016799" y="1419225"/>
            <a:ext cx="8158403" cy="511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6781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CFF4-2C64-4A2F-C9A5-B3631EB7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07439"/>
          </a:xfrm>
          <a:solidFill>
            <a:srgbClr val="418AB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4" name="Content Placeholder 3" descr="WhatsApp Image 2024-11-05 at 09.05.21_b7abe8c9">
            <a:extLst>
              <a:ext uri="{FF2B5EF4-FFF2-40B4-BE49-F238E27FC236}">
                <a16:creationId xmlns:a16="http://schemas.microsoft.com/office/drawing/2014/main" id="{13E71F9F-2B28-4934-1715-695739683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081" y="1544638"/>
            <a:ext cx="83439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8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B6C3-7748-5633-3BCC-9FB0A386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67F299-0D90-F771-8E65-6436B44401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16 November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9D6FE-8719-D369-32FC-12F62CE10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DD0E5-E969-2D00-2BA4-C36024E43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Content Placeholder 8" descr="WhatsApp Image 2024-11-05 at 10.15.04_ebd34f45">
            <a:extLst>
              <a:ext uri="{FF2B5EF4-FFF2-40B4-BE49-F238E27FC236}">
                <a16:creationId xmlns:a16="http://schemas.microsoft.com/office/drawing/2014/main" id="{2E1D28F7-88C5-2894-C7F0-93BDCA09B20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73038" y="1707502"/>
            <a:ext cx="11845925" cy="512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4771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4437-27F9-5604-43E6-16F6A498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259633"/>
          </a:xfrm>
          <a:solidFill>
            <a:srgbClr val="418AB3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38BA3-9A73-AC02-101A-88A74875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F5B3-93CE-4C8D-9359-15179CF15291}" type="datetime1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61898-0A49-54CA-49D7-F11359CC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493CB-F44B-81A4-69E8-00778AB5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12-A649-42EA-B79D-54AD8AD45AB4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6" descr="WhatsApp Image 2024-11-05 at 10.20.53_2ac0da44">
            <a:extLst>
              <a:ext uri="{FF2B5EF4-FFF2-40B4-BE49-F238E27FC236}">
                <a16:creationId xmlns:a16="http://schemas.microsoft.com/office/drawing/2014/main" id="{F52FF5DC-1A01-F221-99FB-DCB7C8E20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236" y="1381125"/>
            <a:ext cx="7379590" cy="509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3158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12416</TotalTime>
  <Words>92</Words>
  <Application>Microsoft Office PowerPoint</Application>
  <PresentationFormat>Widescreen</PresentationFormat>
  <Paragraphs>31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Calibri</vt:lpstr>
      <vt:lpstr>Courier New</vt:lpstr>
      <vt:lpstr>Lucida Console</vt:lpstr>
      <vt:lpstr>Segoe UI</vt:lpstr>
      <vt:lpstr>Times New Roman</vt:lpstr>
      <vt:lpstr>Wingdings</vt:lpstr>
      <vt:lpstr>WelcomeDoc</vt:lpstr>
      <vt:lpstr>PowerPoint Presentation</vt:lpstr>
      <vt:lpstr>Optimization of UrbanServices Using Priority Queue</vt:lpstr>
      <vt:lpstr>Supervised by: Prof.Prashant Lakkadwala</vt:lpstr>
      <vt:lpstr>Block Diagram</vt:lpstr>
      <vt:lpstr>     Use Case Diagram</vt:lpstr>
      <vt:lpstr>Sequence Diagram</vt:lpstr>
      <vt:lpstr>Class Diagram</vt:lpstr>
      <vt:lpstr>Data Flow Diagram</vt:lpstr>
      <vt:lpstr>ER Diagram</vt:lpstr>
      <vt:lpstr>PowerPoint Presentation</vt:lpstr>
      <vt:lpstr>PowerPoint Presentation</vt:lpstr>
    </vt:vector>
  </TitlesOfParts>
  <Manager>Dr Kamal Kumar Sethi</Manager>
  <Company>Acropolis Institute, Indore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 Format</dc:title>
  <dc:subject>PPT Presentation</dc:subject>
  <dc:creator>Dr Kamal Kumar Sethi</dc:creator>
  <cp:lastModifiedBy>Madhul Dubey</cp:lastModifiedBy>
  <cp:revision>74</cp:revision>
  <dcterms:created xsi:type="dcterms:W3CDTF">2014-03-28T16:17:36Z</dcterms:created>
  <dcterms:modified xsi:type="dcterms:W3CDTF">2024-11-16T05:27:20Z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