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6354" y="882141"/>
            <a:ext cx="4523105" cy="1452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3005" algn="l"/>
              </a:tabLst>
            </a:pP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How</a:t>
            </a:r>
            <a:r>
              <a:rPr dirty="0" u="heavy" sz="24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Mail</a:t>
            </a:r>
            <a:r>
              <a:rPr dirty="0" u="heavy" sz="2400" spc="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casting	Project</a:t>
            </a:r>
            <a:r>
              <a:rPr dirty="0" u="heavy" sz="2400" spc="-5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Works?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Welcome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Page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907664"/>
            <a:ext cx="5725795" cy="3218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6110096"/>
            <a:ext cx="5367020" cy="2019300"/>
          </a:xfrm>
          <a:prstGeom prst="rect">
            <a:avLst/>
          </a:prstGeom>
        </p:spPr>
        <p:txBody>
          <a:bodyPr wrap="square" lIns="0" tIns="177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Steps: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10000"/>
              </a:lnSpc>
              <a:spcBef>
                <a:spcPts val="10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If </a:t>
            </a:r>
            <a:r>
              <a:rPr dirty="0" sz="2400" b="1">
                <a:latin typeface="Times New Roman"/>
                <a:cs typeface="Times New Roman"/>
              </a:rPr>
              <a:t>you are a registered </a:t>
            </a:r>
            <a:r>
              <a:rPr dirty="0" sz="2400" spc="-5" b="1">
                <a:latin typeface="Times New Roman"/>
                <a:cs typeface="Times New Roman"/>
              </a:rPr>
              <a:t>user kindly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log  in, if you </a:t>
            </a:r>
            <a:r>
              <a:rPr dirty="0" sz="2400" spc="-5" b="1">
                <a:latin typeface="Times New Roman"/>
                <a:cs typeface="Times New Roman"/>
              </a:rPr>
              <a:t>aren’t please signup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first.</a:t>
            </a:r>
            <a:endParaRPr sz="24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12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Signup: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00" y="914399"/>
            <a:ext cx="5727065" cy="3282315"/>
            <a:chOff x="1143000" y="914399"/>
            <a:chExt cx="5727065" cy="3282315"/>
          </a:xfrm>
        </p:grpSpPr>
        <p:sp>
          <p:nvSpPr>
            <p:cNvPr id="3" name="object 3"/>
            <p:cNvSpPr/>
            <p:nvPr/>
          </p:nvSpPr>
          <p:spPr>
            <a:xfrm>
              <a:off x="1143000" y="914399"/>
              <a:ext cx="5725795" cy="3218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43304" y="4167250"/>
              <a:ext cx="5727065" cy="29209"/>
            </a:xfrm>
            <a:custGeom>
              <a:avLst/>
              <a:gdLst/>
              <a:ahLst/>
              <a:cxnLst/>
              <a:rect l="l" t="t" r="r" b="b"/>
              <a:pathLst>
                <a:path w="5727065" h="29210">
                  <a:moveTo>
                    <a:pt x="5726557" y="0"/>
                  </a:moveTo>
                  <a:lnTo>
                    <a:pt x="0" y="0"/>
                  </a:lnTo>
                  <a:lnTo>
                    <a:pt x="0" y="28955"/>
                  </a:lnTo>
                  <a:lnTo>
                    <a:pt x="5726557" y="28955"/>
                  </a:lnTo>
                  <a:lnTo>
                    <a:pt x="57265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130604" y="4346574"/>
            <a:ext cx="3495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On </a:t>
            </a:r>
            <a:r>
              <a:rPr dirty="0" sz="2400" b="1">
                <a:latin typeface="Times New Roman"/>
                <a:cs typeface="Times New Roman"/>
              </a:rPr>
              <a:t>successful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registration: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00" y="4908549"/>
            <a:ext cx="5725795" cy="32188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2004" y="8111490"/>
            <a:ext cx="5225415" cy="1488440"/>
          </a:xfrm>
          <a:prstGeom prst="rect">
            <a:avLst/>
          </a:prstGeom>
        </p:spPr>
        <p:txBody>
          <a:bodyPr wrap="square" lIns="0" tIns="177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  <a:tabLst>
                <a:tab pos="469265" algn="l"/>
              </a:tabLst>
            </a:pPr>
            <a:r>
              <a:rPr dirty="0" sz="2400" b="1">
                <a:latin typeface="Times New Roman"/>
                <a:cs typeface="Times New Roman"/>
              </a:rPr>
              <a:t>3.	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Login:</a:t>
            </a:r>
            <a:endParaRPr sz="2400">
              <a:latin typeface="Times New Roman"/>
              <a:cs typeface="Times New Roman"/>
            </a:endParaRPr>
          </a:p>
          <a:p>
            <a:pPr marL="241300" marR="5080">
              <a:lnSpc>
                <a:spcPct val="110000"/>
              </a:lnSpc>
              <a:spcBef>
                <a:spcPts val="1005"/>
              </a:spcBef>
            </a:pPr>
            <a:r>
              <a:rPr dirty="0" sz="2400" spc="-5" b="1">
                <a:latin typeface="Times New Roman"/>
                <a:cs typeface="Times New Roman"/>
              </a:rPr>
              <a:t>Login through above page or welcome  page.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882141"/>
            <a:ext cx="3522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On </a:t>
            </a:r>
            <a:r>
              <a:rPr dirty="0" sz="2400" b="1">
                <a:latin typeface="Times New Roman"/>
                <a:cs typeface="Times New Roman"/>
              </a:rPr>
              <a:t>filling </a:t>
            </a:r>
            <a:r>
              <a:rPr dirty="0" sz="2400" spc="-5" b="1">
                <a:latin typeface="Times New Roman"/>
                <a:cs typeface="Times New Roman"/>
              </a:rPr>
              <a:t>Incorrect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Detail: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1847214"/>
            <a:ext cx="5725795" cy="3218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30604" y="5213730"/>
            <a:ext cx="33178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On </a:t>
            </a:r>
            <a:r>
              <a:rPr dirty="0" sz="2400" b="1">
                <a:latin typeface="Times New Roman"/>
                <a:cs typeface="Times New Roman"/>
              </a:rPr>
              <a:t>filling </a:t>
            </a:r>
            <a:r>
              <a:rPr dirty="0" sz="2400" spc="-5" b="1">
                <a:latin typeface="Times New Roman"/>
                <a:cs typeface="Times New Roman"/>
              </a:rPr>
              <a:t>Correct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Detail: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5775959"/>
            <a:ext cx="5725795" cy="3218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45565"/>
            <a:ext cx="5706110" cy="1360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Authorized user </a:t>
            </a:r>
            <a:r>
              <a:rPr dirty="0" sz="2400" b="1">
                <a:latin typeface="Times New Roman"/>
                <a:cs typeface="Times New Roman"/>
              </a:rPr>
              <a:t>can </a:t>
            </a:r>
            <a:r>
              <a:rPr dirty="0" sz="2400" spc="-5" b="1">
                <a:latin typeface="Times New Roman"/>
                <a:cs typeface="Times New Roman"/>
              </a:rPr>
              <a:t>compose mail, can  check received </a:t>
            </a:r>
            <a:r>
              <a:rPr dirty="0" sz="2400" b="1">
                <a:latin typeface="Times New Roman"/>
                <a:cs typeface="Times New Roman"/>
              </a:rPr>
              <a:t>mail </a:t>
            </a:r>
            <a:r>
              <a:rPr dirty="0" sz="2400" spc="-5" b="1">
                <a:latin typeface="Times New Roman"/>
                <a:cs typeface="Times New Roman"/>
              </a:rPr>
              <a:t>and can </a:t>
            </a:r>
            <a:r>
              <a:rPr dirty="0" sz="2400" b="1">
                <a:latin typeface="Times New Roman"/>
                <a:cs typeface="Times New Roman"/>
              </a:rPr>
              <a:t>contact to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us.</a:t>
            </a:r>
            <a:endParaRPr sz="24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1295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Composing </a:t>
            </a:r>
            <a:r>
              <a:rPr dirty="0" sz="2400" b="1">
                <a:latin typeface="Times New Roman"/>
                <a:cs typeface="Times New Roman"/>
              </a:rPr>
              <a:t>mail: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2377439"/>
            <a:ext cx="5725795" cy="3218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30604" y="5744336"/>
            <a:ext cx="2548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After sending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mail: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6306184"/>
            <a:ext cx="5725795" cy="3218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2141"/>
            <a:ext cx="1346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2400" b="1">
                <a:latin typeface="Times New Roman"/>
                <a:cs typeface="Times New Roman"/>
              </a:rPr>
              <a:t>6.	</a:t>
            </a:r>
            <a:r>
              <a:rPr dirty="0" sz="2400" spc="-5" b="1">
                <a:latin typeface="Times New Roman"/>
                <a:cs typeface="Times New Roman"/>
              </a:rPr>
              <a:t>Inbox: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1444624"/>
            <a:ext cx="5725795" cy="3218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811394"/>
            <a:ext cx="2152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2400" b="1">
                <a:latin typeface="Times New Roman"/>
                <a:cs typeface="Times New Roman"/>
              </a:rPr>
              <a:t>7.	Logging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out: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5372099"/>
            <a:ext cx="5725795" cy="32188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2141"/>
            <a:ext cx="1981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2400" b="1">
                <a:latin typeface="Times New Roman"/>
                <a:cs typeface="Times New Roman"/>
              </a:rPr>
              <a:t>8.	Contact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us: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1444624"/>
            <a:ext cx="5725795" cy="3218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30604" y="4811394"/>
            <a:ext cx="5361940" cy="1450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This </a:t>
            </a:r>
            <a:r>
              <a:rPr dirty="0" sz="2400" spc="5" b="1">
                <a:latin typeface="Times New Roman"/>
                <a:cs typeface="Times New Roman"/>
              </a:rPr>
              <a:t>is </a:t>
            </a:r>
            <a:r>
              <a:rPr dirty="0" sz="2400" b="1">
                <a:latin typeface="Times New Roman"/>
                <a:cs typeface="Times New Roman"/>
              </a:rPr>
              <a:t>all </a:t>
            </a:r>
            <a:r>
              <a:rPr dirty="0" sz="2400" spc="-5" b="1">
                <a:latin typeface="Times New Roman"/>
                <a:cs typeface="Times New Roman"/>
              </a:rPr>
              <a:t>about </a:t>
            </a:r>
            <a:r>
              <a:rPr dirty="0" sz="2400" b="1">
                <a:latin typeface="Times New Roman"/>
                <a:cs typeface="Times New Roman"/>
              </a:rPr>
              <a:t>mail casting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project……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imes New Roman"/>
              <a:cs typeface="Times New Roman"/>
            </a:endParaRPr>
          </a:p>
          <a:p>
            <a:pPr algn="ctr" marL="244475">
              <a:lnSpc>
                <a:spcPct val="100000"/>
              </a:lnSpc>
            </a:pP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Good Luck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2020-05-28T06:18:57Z</dcterms:created>
  <dcterms:modified xsi:type="dcterms:W3CDTF">2020-05-28T06:18:57Z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2020-05-28T00:00:00Z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2020-05-28T00:00:00Z</vt:filetime>
  </property>
</Properties>
</file>