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1" r:id="rId3"/>
    <p:sldId id="257" r:id="rId4"/>
    <p:sldId id="272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53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programiz.com/online-compiler/6TjIeIbD7WuC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VOTING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 ENHANCING DEMOCRACY THROUGH TECHNOLOGY</a:t>
            </a:r>
            <a:endParaRPr lang="en-US" dirty="0"/>
          </a:p>
        </p:txBody>
      </p:sp>
      <p:pic>
        <p:nvPicPr>
          <p:cNvPr id="28674" name="Picture 2" descr="C:\Users\Lenovo\Downloads\453f1787-079f-46d3-bf43-b2bb60dd6dc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12820" y="4631054"/>
            <a:ext cx="2221230" cy="1474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675" name="Picture 3" descr="C:\Users\Lenovo\Downloads\51Bh3jHjvIS._AC_UF1000,1000_QL80_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952749"/>
            <a:ext cx="2638425" cy="1678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fan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2952749"/>
            <a:ext cx="2162175" cy="13220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HTML, CSS, JavaScript for user interface</a:t>
            </a:r>
          </a:p>
          <a:p>
            <a:r>
              <a:t>Backend: PHP, Python, Node.js for server-side logic</a:t>
            </a:r>
          </a:p>
          <a:p>
            <a:r>
              <a:t>Database: MySQL or MongoDB for storing voter data</a:t>
            </a:r>
          </a:p>
          <a:p>
            <a:r>
              <a:t>Security: SSL, HTTPS, data encryption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Voter Registration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module captures voter details such as name, ID proof, and contact info.</a:t>
            </a:r>
          </a:p>
          <a:p>
            <a:r>
              <a:t>It includes a verification step using OTP/email confirmation to validate authenticity.</a:t>
            </a:r>
          </a:p>
          <a:p>
            <a:r>
              <a:t>A unique voter ID is generated for secure access.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Voting Process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 log in using secure credentials.</a:t>
            </a:r>
          </a:p>
          <a:p>
            <a:r>
              <a:t>They are presented with the ballot interface.</a:t>
            </a:r>
          </a:p>
          <a:p>
            <a:r>
              <a:t>Once a vote is cast, a confirmation is shown, and no further votes can be cast by the same ID.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End-to-end encryption for vote transmission.</a:t>
            </a:r>
          </a:p>
          <a:p>
            <a:r>
              <a:t>2. Multi-factor authentication for voter login.</a:t>
            </a:r>
          </a:p>
          <a:p>
            <a:r>
              <a:t>3. Use of blockchain for tamper-proof vote storage.</a:t>
            </a:r>
          </a:p>
          <a:p>
            <a:r>
              <a:t>4. Regular security audits and monitoring.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Online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Convenient for remote and disabled voters.</a:t>
            </a:r>
          </a:p>
          <a:p>
            <a:r>
              <a:t>2. Faster and accurate vote counting.</a:t>
            </a:r>
          </a:p>
          <a:p>
            <a:r>
              <a:t>3. Reduced costs for logistics and manpower.</a:t>
            </a:r>
          </a:p>
          <a:p>
            <a:r>
              <a:t>4. Encourages higher voter turnout.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Risk of cyberattacks like hacking or phishing.</a:t>
            </a:r>
          </a:p>
          <a:p>
            <a:r>
              <a:t>2. Ensuring digital literacy among all voters.</a:t>
            </a:r>
          </a:p>
          <a:p>
            <a:r>
              <a:t>3. Technical failures or outages.</a:t>
            </a:r>
          </a:p>
          <a:p>
            <a:r>
              <a:t>4. Legal challenges in adapting existing electoral laws.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/ Real-Life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Estonia:</a:t>
            </a:r>
          </a:p>
          <a:p>
            <a:r>
              <a:t>- First country to implement nationwide online voting (i-Voting)</a:t>
            </a:r>
          </a:p>
          <a:p>
            <a:r>
              <a:t>India:</a:t>
            </a:r>
          </a:p>
          <a:p>
            <a:r>
              <a:t>- Conducted trials for remote voting for migrant workers</a:t>
            </a:r>
          </a:p>
          <a:p>
            <a:r>
              <a:t>Other Examples:</a:t>
            </a:r>
          </a:p>
          <a:p>
            <a:r>
              <a:t>- Switzerland, Canada, and pilot tests in the U.S.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Integration with biometric authentication and mobile apps.</a:t>
            </a:r>
          </a:p>
          <a:p>
            <a:r>
              <a:t>2. AI for detecting and preventing fraud.</a:t>
            </a:r>
          </a:p>
          <a:p>
            <a:r>
              <a:t>3. Wider adoption in developing countries.</a:t>
            </a:r>
          </a:p>
          <a:p>
            <a:r>
              <a:t>4. Enhancements through blockchain and decentralized technologies.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Online voting is a promising innovation in democratic processes.</a:t>
            </a:r>
          </a:p>
          <a:p>
            <a:r>
              <a:t>While it offers many advantages, addressing security and accessibility is crucial.</a:t>
            </a:r>
          </a:p>
          <a:p>
            <a:r>
              <a:t>With technological advancement, it can become a reliable voting method worldwide.</a:t>
            </a:r>
          </a:p>
          <a:p>
            <a:endParaRPr/>
          </a:p>
          <a:p>
            <a:pPr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sz="8900" dirty="0" smtClean="0">
                <a:latin typeface="Algerian" pitchFamily="82" charset="0"/>
              </a:rPr>
              <a:t>THANK YOU </a:t>
            </a:r>
            <a:endParaRPr lang="en-US" sz="89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TEAMMATES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    MAHIJA.M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- </a:t>
            </a:r>
            <a:r>
              <a:rPr lang="en-US" sz="1600" dirty="0" smtClean="0"/>
              <a:t>who writes the code and code executer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K.NANDHINI                     M.USHA RANI</a:t>
            </a:r>
          </a:p>
          <a:p>
            <a:pPr>
              <a:buNone/>
            </a:pPr>
            <a:r>
              <a:rPr lang="en-US" dirty="0" smtClean="0"/>
              <a:t>     - </a:t>
            </a:r>
            <a:r>
              <a:rPr lang="en-US" sz="1800" dirty="0" err="1" smtClean="0"/>
              <a:t>Advicer</a:t>
            </a:r>
            <a:r>
              <a:rPr lang="en-US" sz="1800" dirty="0" smtClean="0"/>
              <a:t> of the project                             -PPT text designer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                                              </a:t>
            </a:r>
            <a:r>
              <a:rPr lang="en-US" sz="2800" dirty="0" smtClean="0"/>
              <a:t>M.POOJITHA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online voting system is a digital platform that enables citizens to cast their votes securely via the internet.</a:t>
            </a:r>
          </a:p>
          <a:p>
            <a:r>
              <a:t>This method aims to increase voter turnout, improve accessibility, and reduce costs associated with traditional voting.</a:t>
            </a:r>
          </a:p>
          <a:p>
            <a:r>
              <a:t>This presentation covers its architecture, benefits, challenges, and real-life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VOTING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AIM:Write</a:t>
            </a:r>
            <a:r>
              <a:rPr lang="en-US" dirty="0" smtClean="0"/>
              <a:t> a C Program on online voting system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SOURCE CODE:</a:t>
            </a:r>
            <a:r>
              <a:rPr lang="en-US" dirty="0" smtClean="0">
                <a:hlinkClick r:id="rId2"/>
              </a:rPr>
              <a:t>CLICK HERE TO GET THE CODE</a:t>
            </a:r>
            <a:endParaRPr lang="en-US" dirty="0"/>
          </a:p>
        </p:txBody>
      </p:sp>
      <p:sp>
        <p:nvSpPr>
          <p:cNvPr id="31746" name="AutoShape 2" descr="blob:https://web.whatsapp.com/32f8072b-acaa-4112-ad24-933e21fca34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AutoShape 4" descr="blob:https://web.whatsapp.com/32f8072b-acaa-4112-ad24-933e21fca34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0" name="AutoShape 6" descr="blob:https://web.whatsapp.com/32f8072b-acaa-4112-ad24-933e21fca34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AutoShape 8" descr="blob:https://web.whatsapp.com/32f8072b-acaa-4112-ad24-933e21fca34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53" name="Picture 9" descr="C:\Users\Lenovo\Downloads\32f8072b-acaa-4112-ad24-933e21fca34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7725" y="3638550"/>
            <a:ext cx="7200900" cy="268604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" name="Content Placeholder 3" descr="69e906a7-29b7-4298-831b-af945dee83c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914" y="1600200"/>
            <a:ext cx="2184171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vs Online Voting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Traditional Voting:</a:t>
            </a:r>
          </a:p>
          <a:p>
            <a:r>
              <a:t>- Requires physical presence at polling stations</a:t>
            </a:r>
          </a:p>
          <a:p>
            <a:r>
              <a:t>- Paper-based process prone to human error</a:t>
            </a:r>
          </a:p>
          <a:p>
            <a:endParaRPr/>
          </a:p>
          <a:p>
            <a:r>
              <a:t>Online Voting:</a:t>
            </a:r>
          </a:p>
          <a:p>
            <a:r>
              <a:t>- Enables remote participation</a:t>
            </a:r>
          </a:p>
          <a:p>
            <a:r>
              <a:t>- Reduces logistical issues</a:t>
            </a:r>
          </a:p>
          <a:p>
            <a:r>
              <a:t>- Offers faster result compilation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Objectives of the Online Voting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Improve voter accessibility, especially for people with disabilities and remote areas.</a:t>
            </a:r>
          </a:p>
          <a:p>
            <a:r>
              <a:t>2. Ensure transparency and trust in the election process.</a:t>
            </a:r>
          </a:p>
          <a:p>
            <a:r>
              <a:t>3. Maintain data security and voter privacy.</a:t>
            </a:r>
          </a:p>
          <a:p>
            <a:r>
              <a:t>4. Increase efficiency in vote casting and counting.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Frontend:</a:t>
            </a:r>
          </a:p>
          <a:p>
            <a:r>
              <a:t>- User interface for voters and administrators</a:t>
            </a:r>
          </a:p>
          <a:p>
            <a:endParaRPr/>
          </a:p>
          <a:p>
            <a:r>
              <a:t>Backend:</a:t>
            </a:r>
          </a:p>
          <a:p>
            <a:r>
              <a:t>- Secure servers and encrypted databases</a:t>
            </a:r>
          </a:p>
          <a:p>
            <a:endParaRPr/>
          </a:p>
          <a:p>
            <a:r>
              <a:t>Admin Panel:</a:t>
            </a:r>
          </a:p>
          <a:p>
            <a:r>
              <a:t>- Controls voter management, monitoring, and result processing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of the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Registration: Voter creates an account and submits identity documents.</a:t>
            </a:r>
          </a:p>
          <a:p>
            <a:r>
              <a:t>2. Verification: System verifies authenticity of user credentials.</a:t>
            </a:r>
          </a:p>
          <a:p>
            <a:r>
              <a:t>3. Voting: Authenticated users cast their votes.</a:t>
            </a:r>
          </a:p>
          <a:p>
            <a:r>
              <a:t>4. Vote Storage: Votes are securely stored and counted.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634</Words>
  <Application>Microsoft Macintosh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ONLINE VOTING SYSTEM</vt:lpstr>
      <vt:lpstr>OUR TEAMMATES</vt:lpstr>
      <vt:lpstr>Introduction</vt:lpstr>
      <vt:lpstr>ONLINE VOTING SYSTEM </vt:lpstr>
      <vt:lpstr>OUTPUT</vt:lpstr>
      <vt:lpstr>Traditional vs Online Voting</vt:lpstr>
      <vt:lpstr>Objectives of the Online Voting System</vt:lpstr>
      <vt:lpstr>System Architecture</vt:lpstr>
      <vt:lpstr>Workflow of the System</vt:lpstr>
      <vt:lpstr>Technologies Used</vt:lpstr>
      <vt:lpstr>Voter Registration Module</vt:lpstr>
      <vt:lpstr>Voting Process Module</vt:lpstr>
      <vt:lpstr>Security Features</vt:lpstr>
      <vt:lpstr>Advantages of Online Voting</vt:lpstr>
      <vt:lpstr>Challenges and Risks</vt:lpstr>
      <vt:lpstr>Case Studies / Real-Life Examples</vt:lpstr>
      <vt:lpstr>Future Scope</vt:lpstr>
      <vt:lpstr>Conclusion</vt:lpstr>
      <vt:lpstr>         THANK YOU 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</dc:title>
  <dc:creator>Lenovo</dc:creator>
  <dc:description>generated using python-pptx</dc:description>
  <cp:lastModifiedBy>Lenovo</cp:lastModifiedBy>
  <cp:revision>5</cp:revision>
  <dcterms:created xsi:type="dcterms:W3CDTF">2013-01-27T09:14:16Z</dcterms:created>
  <dcterms:modified xsi:type="dcterms:W3CDTF">2025-05-05T18:21:37Z</dcterms:modified>
</cp:coreProperties>
</file>