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5"/>
  </p:sldMasterIdLst>
  <p:notesMasterIdLst>
    <p:notesMasterId r:id="rId7"/>
  </p:notesMasterIdLst>
  <p:handoutMasterIdLst>
    <p:handoutMasterId r:id="rId8"/>
  </p:handoutMasterIdLst>
  <p:sldIdLst>
    <p:sldId id="263" r:id="rId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DC69734-A219-4AAF-8943-C2E0BAF02EB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31">
          <p15:clr>
            <a:srgbClr val="A4A3A4"/>
          </p15:clr>
        </p15:guide>
        <p15:guide id="2" pos="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D19"/>
    <a:srgbClr val="E4ECD4"/>
    <a:srgbClr val="FFE1FF"/>
    <a:srgbClr val="660033"/>
    <a:srgbClr val="D9F1FF"/>
    <a:srgbClr val="99CCFF"/>
    <a:srgbClr val="C7E1FD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9" autoAdjust="0"/>
    <p:restoredTop sz="82810" autoAdjust="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>
        <p:guide orient="horz" pos="631"/>
        <p:guide pos="255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00" y="120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7481" y="909294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7442" eaLnBrk="1" hangingPunct="1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813" y="909294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442" eaLnBrk="1" hangingPunct="1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96267" y="157397"/>
            <a:ext cx="317669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defTabSz="955806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STUDENT GUIDE</a:t>
            </a:r>
          </a:p>
        </p:txBody>
      </p:sp>
      <p:sp>
        <p:nvSpPr>
          <p:cNvPr id="78853" name="Line 7"/>
          <p:cNvSpPr>
            <a:spLocks noChangeShapeType="1"/>
          </p:cNvSpPr>
          <p:nvPr/>
        </p:nvSpPr>
        <p:spPr bwMode="auto">
          <a:xfrm>
            <a:off x="230294" y="9309360"/>
            <a:ext cx="68546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>
            <a:off x="226907" y="426283"/>
            <a:ext cx="68546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3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1226"/>
            <a:ext cx="5364480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65948" y="9119173"/>
            <a:ext cx="5400310" cy="48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7442" eaLnBrk="1" hangingPunct="1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tabLst>
                <a:tab pos="4787341" algn="r"/>
              </a:tabLst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045" y="9119173"/>
            <a:ext cx="1614289" cy="48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442" eaLnBrk="1" hangingPunct="1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Introduction-</a:t>
            </a:r>
            <a:fld id="{5D164F58-F803-47DF-8281-75A1C85B19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397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96267" y="157397"/>
            <a:ext cx="317669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defTabSz="955806">
              <a:defRPr sz="11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226907" y="426283"/>
            <a:ext cx="68546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230294" y="9355268"/>
            <a:ext cx="68546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583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INSTRUCTOR GUIDE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540045" y="9119173"/>
            <a:ext cx="1614289" cy="482027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Introduction-</a:t>
            </a:r>
            <a:fld id="{5D164F58-F803-47DF-8281-75A1C85B19F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0" y="430457"/>
            <a:ext cx="3157797" cy="1611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502" y="1939463"/>
            <a:ext cx="8131858" cy="1102519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chemeClr val="tx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02" y="3256294"/>
            <a:ext cx="8064434" cy="11046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chemeClr val="tx1"/>
                  </a:outerShd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4320" y="190919"/>
            <a:ext cx="8595360" cy="4391129"/>
            <a:chOff x="170822" y="190919"/>
            <a:chExt cx="8595360" cy="439112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0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36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77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41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75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919" y="829723"/>
            <a:ext cx="8624726" cy="3799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05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173831"/>
            <a:ext cx="1922462" cy="430649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8664" y="173831"/>
            <a:ext cx="5616575" cy="43064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51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173832"/>
            <a:ext cx="7002462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4" y="1057276"/>
            <a:ext cx="3768725" cy="3423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057276"/>
            <a:ext cx="3770312" cy="3423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12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173832"/>
            <a:ext cx="7002462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4" y="1057276"/>
            <a:ext cx="3768725" cy="3423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057276"/>
            <a:ext cx="3770312" cy="3423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003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6" y="135079"/>
            <a:ext cx="941304" cy="9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8665" y="946405"/>
            <a:ext cx="7691437" cy="3423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1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16" y="1"/>
            <a:ext cx="1363184" cy="113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8665" y="946405"/>
            <a:ext cx="7691437" cy="342304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19" y="829723"/>
            <a:ext cx="8624726" cy="37994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3" y="1189644"/>
            <a:ext cx="5742641" cy="30764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15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5" y="52530"/>
            <a:ext cx="8132586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3" y="13777"/>
            <a:ext cx="704537" cy="82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25103"/>
            <a:ext cx="8678636" cy="37278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6" y="135079"/>
            <a:ext cx="941304" cy="9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5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485" y="3"/>
            <a:ext cx="1022515" cy="102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191501" cy="37338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16" y="1"/>
            <a:ext cx="1363184" cy="113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2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3832"/>
            <a:ext cx="716279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46405"/>
            <a:ext cx="8686800" cy="342304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48" y="-60510"/>
            <a:ext cx="1522608" cy="123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4942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0" y="430457"/>
            <a:ext cx="3157797" cy="16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41" y="57150"/>
            <a:ext cx="7636119" cy="613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9150"/>
            <a:ext cx="4268789" cy="37338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19150"/>
            <a:ext cx="4265612" cy="37338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8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9150"/>
            <a:ext cx="42687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98970"/>
            <a:ext cx="4268788" cy="32539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9150"/>
            <a:ext cx="427037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98970"/>
            <a:ext cx="4270374" cy="32539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0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3941" y="111334"/>
            <a:ext cx="7636119" cy="61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919" y="829723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1784832" y="4784087"/>
            <a:ext cx="5484590" cy="2637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/>
            </a:pPr>
            <a:r>
              <a:rPr lang="en-US" sz="1100" b="0" dirty="0">
                <a:solidFill>
                  <a:schemeClr val="accent2">
                    <a:lumMod val="50000"/>
                  </a:schemeClr>
                </a:solidFill>
                <a:effectLst/>
                <a:ea typeface="+mn-ea"/>
              </a:rPr>
              <a:t>Full Stack Engineer Roadmap</a:t>
            </a:r>
            <a:endParaRPr lang="en-US" sz="1100" dirty="0">
              <a:solidFill>
                <a:schemeClr val="accent2">
                  <a:lumMod val="50000"/>
                </a:schemeClr>
              </a:solidFill>
              <a:effectLst/>
              <a:ea typeface="+mn-ea"/>
            </a:endParaRPr>
          </a:p>
        </p:txBody>
      </p:sp>
      <p:sp>
        <p:nvSpPr>
          <p:cNvPr id="16" name="Line 54"/>
          <p:cNvSpPr>
            <a:spLocks noChangeShapeType="1"/>
          </p:cNvSpPr>
          <p:nvPr userDrawn="1"/>
        </p:nvSpPr>
        <p:spPr bwMode="blackGray">
          <a:xfrm>
            <a:off x="7318739" y="4713142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54"/>
          <p:cNvSpPr>
            <a:spLocks noChangeShapeType="1"/>
          </p:cNvSpPr>
          <p:nvPr userDrawn="1"/>
        </p:nvSpPr>
        <p:spPr bwMode="blackGray">
          <a:xfrm>
            <a:off x="1830344" y="4710215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4" y="4751158"/>
            <a:ext cx="1511327" cy="349151"/>
          </a:xfrm>
          <a:prstGeom prst="rect">
            <a:avLst/>
          </a:prstGeom>
        </p:spPr>
      </p:pic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9459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51"/>
          <p:cNvSpPr>
            <a:spLocks noChangeShapeType="1"/>
          </p:cNvSpPr>
          <p:nvPr userDrawn="1"/>
        </p:nvSpPr>
        <p:spPr bwMode="blackGray">
          <a:xfrm>
            <a:off x="0" y="4710215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 userDrawn="1"/>
        </p:nvSpPr>
        <p:spPr bwMode="blackGray">
          <a:xfrm>
            <a:off x="8667557" y="4707289"/>
            <a:ext cx="476443" cy="436238"/>
          </a:xfrm>
          <a:prstGeom prst="rect">
            <a:avLst/>
          </a:prstGeom>
          <a:solidFill>
            <a:srgbClr val="898F8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8E671F-91A2-459D-86FB-3D5FCC40CEE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34" y="4772509"/>
            <a:ext cx="1065607" cy="308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5" r:id="rId18"/>
    <p:sldLayoutId id="2147483666" r:id="rId1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000" b="1" baseline="0">
          <a:solidFill>
            <a:schemeClr val="tx1"/>
          </a:solidFill>
          <a:effectLst/>
          <a:latin typeface="+mj-lt"/>
          <a:ea typeface="Lucida Sans Unicode" pitchFamily="34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9pPr>
    </p:titleStyle>
    <p:bodyStyle>
      <a:lvl1pPr marL="231775" indent="-231775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1pPr>
      <a:lvl2pPr marL="461963" indent="-236538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Char char="–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2pPr>
      <a:lvl3pPr marL="682625" indent="-220663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3pPr>
      <a:lvl4pPr marL="915988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4pPr>
      <a:lvl5pPr marL="1143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4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4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4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4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1EA761-1F62-4ACB-A9AD-083716850B7E}"/>
              </a:ext>
            </a:extLst>
          </p:cNvPr>
          <p:cNvSpPr/>
          <p:nvPr/>
        </p:nvSpPr>
        <p:spPr bwMode="auto">
          <a:xfrm>
            <a:off x="694396" y="2245897"/>
            <a:ext cx="46705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Working with Relational Databases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2F55AB-723A-4DD0-91E0-807054EE8A12}"/>
              </a:ext>
            </a:extLst>
          </p:cNvPr>
          <p:cNvSpPr/>
          <p:nvPr/>
        </p:nvSpPr>
        <p:spPr bwMode="auto">
          <a:xfrm>
            <a:off x="694396" y="2882107"/>
            <a:ext cx="46705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Mastering Spring and </a:t>
            </a:r>
            <a:r>
              <a:rPr lang="en-US" sz="1400" dirty="0" err="1">
                <a:solidFill>
                  <a:schemeClr val="accent2"/>
                </a:solidFill>
              </a:rPr>
              <a:t>MyBatis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8C45-1B93-4CF1-B000-E2283899DF84}"/>
              </a:ext>
            </a:extLst>
          </p:cNvPr>
          <p:cNvSpPr/>
          <p:nvPr/>
        </p:nvSpPr>
        <p:spPr bwMode="auto">
          <a:xfrm>
            <a:off x="694396" y="3518316"/>
            <a:ext cx="46705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Developing RESTful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EE34F-E54D-43E2-A2BA-F09A750EC2C1}"/>
              </a:ext>
            </a:extLst>
          </p:cNvPr>
          <p:cNvSpPr/>
          <p:nvPr/>
        </p:nvSpPr>
        <p:spPr bwMode="auto">
          <a:xfrm>
            <a:off x="6263796" y="381982"/>
            <a:ext cx="2572289" cy="10930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sz="2200" b="1" dirty="0"/>
              <a:t>Full Stack Engineer Roadmap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AF0A7E-63BA-49D7-A0EE-801E015D783B}"/>
              </a:ext>
            </a:extLst>
          </p:cNvPr>
          <p:cNvSpPr/>
          <p:nvPr/>
        </p:nvSpPr>
        <p:spPr bwMode="auto">
          <a:xfrm>
            <a:off x="694396" y="1609687"/>
            <a:ext cx="46705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Programming with Java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4227B6-184A-422E-AB0F-4F61D24BF3B3}"/>
              </a:ext>
            </a:extLst>
          </p:cNvPr>
          <p:cNvSpPr/>
          <p:nvPr/>
        </p:nvSpPr>
        <p:spPr bwMode="auto">
          <a:xfrm>
            <a:off x="694396" y="973477"/>
            <a:ext cx="46705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Developing Client-Side Dynamic Web Applications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C5583-75EF-4907-8B37-5C5AEF7D7E5D}"/>
              </a:ext>
            </a:extLst>
          </p:cNvPr>
          <p:cNvCxnSpPr>
            <a:cxnSpLocks/>
          </p:cNvCxnSpPr>
          <p:nvPr/>
        </p:nvCxnSpPr>
        <p:spPr bwMode="auto">
          <a:xfrm>
            <a:off x="405636" y="1053184"/>
            <a:ext cx="0" cy="288629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0959648"/>
      </p:ext>
    </p:extLst>
  </p:cSld>
  <p:clrMapOvr>
    <a:masterClrMapping/>
  </p:clrMapOvr>
</p:sld>
</file>

<file path=ppt/theme/theme1.xml><?xml version="1.0" encoding="utf-8"?>
<a:theme xmlns:a="http://schemas.openxmlformats.org/drawingml/2006/main" name="Fidelity_LEAP_KINDLE">
  <a:themeElements>
    <a:clrScheme name="ROI Fidelity LEAP">
      <a:dk1>
        <a:srgbClr val="000000"/>
      </a:dk1>
      <a:lt1>
        <a:srgbClr val="FFFFFF"/>
      </a:lt1>
      <a:dk2>
        <a:srgbClr val="000000"/>
      </a:dk2>
      <a:lt2>
        <a:srgbClr val="898F8F"/>
      </a:lt2>
      <a:accent1>
        <a:srgbClr val="92D050"/>
      </a:accent1>
      <a:accent2>
        <a:srgbClr val="006600"/>
      </a:accent2>
      <a:accent3>
        <a:srgbClr val="003A70"/>
      </a:accent3>
      <a:accent4>
        <a:srgbClr val="000000"/>
      </a:accent4>
      <a:accent5>
        <a:srgbClr val="FFD47D"/>
      </a:accent5>
      <a:accent6>
        <a:srgbClr val="750101"/>
      </a:accent6>
      <a:hlink>
        <a:srgbClr val="0000E5"/>
      </a:hlink>
      <a:folHlink>
        <a:srgbClr val="750101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FC229258F0C41905AC4868FE59F06" ma:contentTypeVersion="1" ma:contentTypeDescription="Create a new document." ma:contentTypeScope="" ma:versionID="6002acbacbe94268d6f9313da355ae0b">
  <xsd:schema xmlns:xsd="http://www.w3.org/2001/XMLSchema" xmlns:xs="http://www.w3.org/2001/XMLSchema" xmlns:p="http://schemas.microsoft.com/office/2006/metadata/properties" xmlns:ns2="037063e9-a85e-4c78-8627-f1a9315663e5" targetNamespace="http://schemas.microsoft.com/office/2006/metadata/properties" ma:root="true" ma:fieldsID="6d6d41d43a28841cc866a2ad7671b090" ns2:_=""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EVEA5JW6U4JV-220-17672</_dlc_DocId>
    <_dlc_DocIdUrl xmlns="037063e9-a85e-4c78-8627-f1a9315663e5">
      <Url>https://portal.roitraining.com/Editors/_layouts/DocIdRedir.aspx?ID=EVEA5JW6U4JV-220-17672</Url>
      <Description>EVEA5JW6U4JV-220-17672</Description>
    </_dlc_DocIdUrl>
  </documentManagement>
</p:properties>
</file>

<file path=customXml/itemProps1.xml><?xml version="1.0" encoding="utf-8"?>
<ds:datastoreItem xmlns:ds="http://schemas.openxmlformats.org/officeDocument/2006/customXml" ds:itemID="{6E553D56-69B0-499B-85FE-C2B838DF7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CA83F-5E0A-4512-BC09-28E95C157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C49992-16CF-4170-BBE4-0CF32A8B514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69475A6-4A51-4EC2-876D-D4D08E514AC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Fidelity_LEAP_KINDLE</Template>
  <TotalTime>3107</TotalTime>
  <Words>26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Fidelity_LEAP_KINDLE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Course</dc:title>
  <dc:creator>Janet</dc:creator>
  <cp:lastModifiedBy>Christel Silva</cp:lastModifiedBy>
  <cp:revision>105</cp:revision>
  <cp:lastPrinted>2012-06-27T23:36:29Z</cp:lastPrinted>
  <dcterms:created xsi:type="dcterms:W3CDTF">2014-12-04T02:33:46Z</dcterms:created>
  <dcterms:modified xsi:type="dcterms:W3CDTF">2021-01-12T16:45:10Z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0x010100A1FFC229258F0C41905AC4868FE59F06</vt:lpwstr>
  </property>
  <property fmtid="{D5CDD505-2E9C-101B-9397-08002B2CF9AE}" pid="3" name="_dlc_DocIdItemGuid">
    <vt:lpwstr>70e18d85-4662-4ff3-b54a-ea0072131dc5</vt:lpwstr>
  </property>
</Properties>
</file>