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" r:id="rId2"/>
    <p:sldId id="374" r:id="rId3"/>
    <p:sldId id="377" r:id="rId4"/>
    <p:sldId id="380" r:id="rId5"/>
    <p:sldId id="379" r:id="rId6"/>
    <p:sldId id="378" r:id="rId7"/>
    <p:sldId id="382" r:id="rId8"/>
    <p:sldId id="383" r:id="rId9"/>
    <p:sldId id="3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15354" y="172984"/>
            <a:ext cx="154242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0" y="1838781"/>
            <a:ext cx="11308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DATA STRUCTURES AND ITS APPLICATIONS (UE22CS252A)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Mini Project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52676"/>
            <a:ext cx="11181522" cy="12684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Project Title &amp; Team Members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9ACE3A-CD2A-4699-895B-974FCF453F17}"/>
              </a:ext>
            </a:extLst>
          </p:cNvPr>
          <p:cNvSpPr txBox="1"/>
          <p:nvPr/>
        </p:nvSpPr>
        <p:spPr>
          <a:xfrm>
            <a:off x="308430" y="1681787"/>
            <a:ext cx="1035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 Supermarket Management System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ACE3A-CD2A-4699-895B-974FCF453F17}"/>
              </a:ext>
            </a:extLst>
          </p:cNvPr>
          <p:cNvSpPr txBox="1"/>
          <p:nvPr/>
        </p:nvSpPr>
        <p:spPr>
          <a:xfrm>
            <a:off x="212352" y="3602550"/>
            <a:ext cx="103510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(SRN Name)</a:t>
            </a:r>
          </a:p>
          <a:p>
            <a:pPr marL="457200" indent="-457200" algn="just">
              <a:buFontTx/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Keerthana Kalidindi(PES2UG22CS262)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Khushi P(PES2UG22CS264)</a:t>
            </a:r>
          </a:p>
          <a:p>
            <a:pPr marL="457200" indent="-457200" algn="just"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Mahika Datta (PES2UG22CS292)</a:t>
            </a:r>
          </a:p>
          <a:p>
            <a:pPr marL="457200" indent="-457200" algn="just"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Maitri Shekhda(PES2UG22CS294)</a:t>
            </a:r>
          </a:p>
        </p:txBody>
      </p:sp>
    </p:spTree>
    <p:extLst>
      <p:ext uri="{BB962C8B-B14F-4D97-AF65-F5344CB8AC3E}">
        <p14:creationId xmlns:p14="http://schemas.microsoft.com/office/powerpoint/2010/main" val="166154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Project Description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0C9623-D2A9-9C3B-D529-726460AED056}"/>
              </a:ext>
            </a:extLst>
          </p:cNvPr>
          <p:cNvSpPr txBox="1"/>
          <p:nvPr/>
        </p:nvSpPr>
        <p:spPr>
          <a:xfrm>
            <a:off x="485030" y="1701579"/>
            <a:ext cx="10988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Synopsis:</a:t>
            </a:r>
          </a:p>
          <a:p>
            <a:endParaRPr lang="en-US" dirty="0"/>
          </a:p>
          <a:p>
            <a:r>
              <a:rPr lang="en-US" dirty="0"/>
              <a:t>Our project is based on supermarket management system. It has 2 subdivisions i.e., admin and user login.</a:t>
            </a:r>
          </a:p>
          <a:p>
            <a:r>
              <a:rPr lang="en-US" dirty="0"/>
              <a:t>If the choice entered is admin login, then the admin has an option to view the products or update them as necessary.</a:t>
            </a:r>
          </a:p>
          <a:p>
            <a:endParaRPr lang="en-US" dirty="0"/>
          </a:p>
          <a:p>
            <a:r>
              <a:rPr lang="en-US" dirty="0"/>
              <a:t>If the choice entered is user login, then the user can view the products, add items to the cart, delete items from the cart or search for a product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49554-E427-5EC7-8DC9-E0576683EE7A}"/>
              </a:ext>
            </a:extLst>
          </p:cNvPr>
          <p:cNvCxnSpPr/>
          <p:nvPr/>
        </p:nvCxnSpPr>
        <p:spPr>
          <a:xfrm>
            <a:off x="858741" y="4635610"/>
            <a:ext cx="10233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7D96A4-0261-0743-61DA-C6415A3CD8CE}"/>
              </a:ext>
            </a:extLst>
          </p:cNvPr>
          <p:cNvCxnSpPr/>
          <p:nvPr/>
        </p:nvCxnSpPr>
        <p:spPr>
          <a:xfrm>
            <a:off x="858741" y="4635610"/>
            <a:ext cx="0" cy="9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EA87E7-A94D-F7F1-5842-E648B4BAA01A}"/>
              </a:ext>
            </a:extLst>
          </p:cNvPr>
          <p:cNvCxnSpPr/>
          <p:nvPr/>
        </p:nvCxnSpPr>
        <p:spPr>
          <a:xfrm>
            <a:off x="11092070" y="4635610"/>
            <a:ext cx="0" cy="9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6C7220-C23C-D4B4-BAD8-85048DF9DECD}"/>
              </a:ext>
            </a:extLst>
          </p:cNvPr>
          <p:cNvCxnSpPr/>
          <p:nvPr/>
        </p:nvCxnSpPr>
        <p:spPr>
          <a:xfrm>
            <a:off x="5462546" y="3927944"/>
            <a:ext cx="0" cy="70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BAA85C-524A-CE4B-7981-ED7191C66A9D}"/>
              </a:ext>
            </a:extLst>
          </p:cNvPr>
          <p:cNvSpPr txBox="1"/>
          <p:nvPr/>
        </p:nvSpPr>
        <p:spPr>
          <a:xfrm>
            <a:off x="276464" y="5538317"/>
            <a:ext cx="140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login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93C1C-B137-99FA-6CD5-501653BA149D}"/>
              </a:ext>
            </a:extLst>
          </p:cNvPr>
          <p:cNvSpPr txBox="1"/>
          <p:nvPr/>
        </p:nvSpPr>
        <p:spPr>
          <a:xfrm>
            <a:off x="10387467" y="5538317"/>
            <a:ext cx="140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login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09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Project Title &amp; Team Members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CE9141-D778-FEBF-F569-882562417C53}"/>
              </a:ext>
            </a:extLst>
          </p:cNvPr>
          <p:cNvSpPr txBox="1"/>
          <p:nvPr/>
        </p:nvSpPr>
        <p:spPr>
          <a:xfrm>
            <a:off x="371880" y="1653871"/>
            <a:ext cx="10934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ADT used:</a:t>
            </a:r>
          </a:p>
          <a:p>
            <a:r>
              <a:rPr lang="en-US" dirty="0"/>
              <a:t>Singly linked list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Insert items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Delete items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Order items according to expiry date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Update details of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A567E-1082-3486-24ED-869BA04A64EA}"/>
              </a:ext>
            </a:extLst>
          </p:cNvPr>
          <p:cNvSpPr txBox="1"/>
          <p:nvPr/>
        </p:nvSpPr>
        <p:spPr>
          <a:xfrm>
            <a:off x="492981" y="3570136"/>
            <a:ext cx="9573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linked list</a:t>
            </a:r>
          </a:p>
          <a:p>
            <a:r>
              <a:rPr lang="en-US" dirty="0"/>
              <a:t>- consists of the subcategories which links to the singly linked list containing all the items individually</a:t>
            </a:r>
          </a:p>
        </p:txBody>
      </p:sp>
    </p:spTree>
    <p:extLst>
      <p:ext uri="{BB962C8B-B14F-4D97-AF65-F5344CB8AC3E}">
        <p14:creationId xmlns:p14="http://schemas.microsoft.com/office/powerpoint/2010/main" val="275304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Project Title &amp; Team Members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71EB655-839B-41A1-2E79-4794E70E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7" y="1681350"/>
            <a:ext cx="3093988" cy="44199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206C053-C394-E7B8-4AE1-F02E4714A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7" y="2642812"/>
            <a:ext cx="8276037" cy="3894157"/>
          </a:xfrm>
          <a:prstGeom prst="rect">
            <a:avLst/>
          </a:prstGeom>
        </p:spPr>
      </p:pic>
      <p:pic>
        <p:nvPicPr>
          <p:cNvPr id="11" name="Picture 10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CABA68E3-1ADD-1908-53BE-4F7543BA2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20" y="1542073"/>
            <a:ext cx="3917019" cy="15165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7D251C-A7A3-9A56-34EE-44DF30872015}"/>
              </a:ext>
            </a:extLst>
          </p:cNvPr>
          <p:cNvCxnSpPr>
            <a:stCxn id="3" idx="3"/>
          </p:cNvCxnSpPr>
          <p:nvPr/>
        </p:nvCxnSpPr>
        <p:spPr>
          <a:xfrm>
            <a:off x="3563975" y="1902349"/>
            <a:ext cx="3801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4E23D2-B7EA-29AF-A9B5-80FBA0480737}"/>
              </a:ext>
            </a:extLst>
          </p:cNvPr>
          <p:cNvSpPr txBox="1"/>
          <p:nvPr/>
        </p:nvSpPr>
        <p:spPr>
          <a:xfrm>
            <a:off x="4047214" y="1592073"/>
            <a:ext cx="241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choice 1(user login)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D97FF4-D4D8-1A51-24CC-7918A5039174}"/>
              </a:ext>
            </a:extLst>
          </p:cNvPr>
          <p:cNvCxnSpPr/>
          <p:nvPr/>
        </p:nvCxnSpPr>
        <p:spPr>
          <a:xfrm>
            <a:off x="10424160" y="3058584"/>
            <a:ext cx="0" cy="141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7A609F-124A-F358-5741-D70FABF3663F}"/>
              </a:ext>
            </a:extLst>
          </p:cNvPr>
          <p:cNvCxnSpPr/>
          <p:nvPr/>
        </p:nvCxnSpPr>
        <p:spPr>
          <a:xfrm flipH="1">
            <a:off x="8746024" y="4468633"/>
            <a:ext cx="1678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1A5C12-4767-ED24-CDAC-BE31501D1130}"/>
              </a:ext>
            </a:extLst>
          </p:cNvPr>
          <p:cNvSpPr txBox="1"/>
          <p:nvPr/>
        </p:nvSpPr>
        <p:spPr>
          <a:xfrm>
            <a:off x="9112195" y="4589890"/>
            <a:ext cx="1741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displaying all items(choice 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13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Project Title &amp; Team Members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13A6510-D314-7F8D-22BE-DEC7D466F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6" y="1688798"/>
            <a:ext cx="7239627" cy="6020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8CB1CA-EE01-1814-7E5D-F5F072C475C0}"/>
              </a:ext>
            </a:extLst>
          </p:cNvPr>
          <p:cNvSpPr txBox="1"/>
          <p:nvPr/>
        </p:nvSpPr>
        <p:spPr>
          <a:xfrm>
            <a:off x="8205746" y="1796995"/>
            <a:ext cx="269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search for an item</a:t>
            </a:r>
            <a:endParaRPr lang="en-IN" dirty="0"/>
          </a:p>
        </p:txBody>
      </p:sp>
      <p:pic>
        <p:nvPicPr>
          <p:cNvPr id="6" name="Picture 5" descr="A black and white text&#10;&#10;Description automatically generated">
            <a:extLst>
              <a:ext uri="{FF2B5EF4-FFF2-40B4-BE49-F238E27FC236}">
                <a16:creationId xmlns:a16="http://schemas.microsoft.com/office/drawing/2014/main" id="{FC41CEC8-1160-DDC9-99EB-1A528F486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6" y="2674555"/>
            <a:ext cx="4214225" cy="754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60F8EA-2979-87A6-9291-49B3B51F8945}"/>
              </a:ext>
            </a:extLst>
          </p:cNvPr>
          <p:cNvSpPr txBox="1"/>
          <p:nvPr/>
        </p:nvSpPr>
        <p:spPr>
          <a:xfrm>
            <a:off x="5304846" y="2808136"/>
            <a:ext cx="269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view items in cart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A5D68-4576-D2BA-3A12-74BCCE84C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4" y="4098499"/>
            <a:ext cx="7635902" cy="21414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D44FB-8E6C-E7E7-2B47-A940FE802699}"/>
              </a:ext>
            </a:extLst>
          </p:cNvPr>
          <p:cNvSpPr txBox="1"/>
          <p:nvPr/>
        </p:nvSpPr>
        <p:spPr>
          <a:xfrm>
            <a:off x="8507895" y="4691674"/>
            <a:ext cx="293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order items according to expiry date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27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Project Title &amp; Team Members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F38D8F03-C81B-09DC-A765-0FB74DD8B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7" y="1651127"/>
            <a:ext cx="5159187" cy="4480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AFB2F8-18C4-9581-9393-1A3736924F2E}"/>
              </a:ext>
            </a:extLst>
          </p:cNvPr>
          <p:cNvSpPr txBox="1"/>
          <p:nvPr/>
        </p:nvSpPr>
        <p:spPr>
          <a:xfrm>
            <a:off x="6096000" y="3244334"/>
            <a:ext cx="393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delete items from cart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13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Project Title &amp; Team Members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61751EB-14C3-5EEE-9E29-0E66CE5DA0D9}"/>
              </a:ext>
            </a:extLst>
          </p:cNvPr>
          <p:cNvSpPr txBox="1"/>
          <p:nvPr/>
        </p:nvSpPr>
        <p:spPr>
          <a:xfrm>
            <a:off x="620201" y="1455088"/>
            <a:ext cx="416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login(choice 2)</a:t>
            </a:r>
            <a:endParaRPr lang="en-IN" dirty="0"/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6E8C0E64-F6FC-111E-43A9-6907851E3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1" y="2146146"/>
            <a:ext cx="3406435" cy="975445"/>
          </a:xfrm>
          <a:prstGeom prst="rect">
            <a:avLst/>
          </a:prstGeom>
        </p:spPr>
      </p:pic>
      <p:pic>
        <p:nvPicPr>
          <p:cNvPr id="9" name="Picture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DF277BB-36F9-CF17-34B5-304A6CFCC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1" y="3568423"/>
            <a:ext cx="5189670" cy="12955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3F2D94-A9A2-E8B9-82C7-F5992516D96F}"/>
              </a:ext>
            </a:extLst>
          </p:cNvPr>
          <p:cNvSpPr txBox="1"/>
          <p:nvPr/>
        </p:nvSpPr>
        <p:spPr>
          <a:xfrm>
            <a:off x="6096000" y="4031513"/>
            <a:ext cx="331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update details of items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94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Contribution of each Team Member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9ACE3A-CD2A-4699-895B-974FCF453F17}"/>
              </a:ext>
            </a:extLst>
          </p:cNvPr>
          <p:cNvSpPr txBox="1"/>
          <p:nvPr/>
        </p:nvSpPr>
        <p:spPr>
          <a:xfrm>
            <a:off x="308430" y="1681787"/>
            <a:ext cx="10351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should be last slide mentioning contribution of each member</a:t>
            </a:r>
          </a:p>
          <a:p>
            <a:pPr algn="just"/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Keerthana – Ordering the items according to expiry date and user login</a:t>
            </a:r>
          </a:p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Khushi – Delete item(for admin) and sell item(for user)</a:t>
            </a:r>
          </a:p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Mahika – Search for an item, admin login and update details of item</a:t>
            </a:r>
          </a:p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Maitri – Insert items into the multi linked list</a:t>
            </a:r>
          </a:p>
        </p:txBody>
      </p:sp>
    </p:spTree>
    <p:extLst>
      <p:ext uri="{BB962C8B-B14F-4D97-AF65-F5344CB8AC3E}">
        <p14:creationId xmlns:p14="http://schemas.microsoft.com/office/powerpoint/2010/main" val="154855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7633</TotalTime>
  <Words>310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Mahika Datta</cp:lastModifiedBy>
  <cp:revision>136</cp:revision>
  <dcterms:created xsi:type="dcterms:W3CDTF">2020-06-03T14:19:11Z</dcterms:created>
  <dcterms:modified xsi:type="dcterms:W3CDTF">2023-11-08T13:54:15Z</dcterms:modified>
</cp:coreProperties>
</file>