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8" r:id="rId2"/>
    <p:sldId id="374" r:id="rId3"/>
    <p:sldId id="377" r:id="rId4"/>
    <p:sldId id="381" r:id="rId5"/>
    <p:sldId id="380" r:id="rId6"/>
    <p:sldId id="379" r:id="rId7"/>
    <p:sldId id="37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0B30-8E7E-A0BF-E10F-8C237DDFF3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354B42-18F7-FDFA-8A5A-B5D00B91F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1D1D6AA-7C6F-74AF-F327-43120CF16D76}"/>
              </a:ext>
            </a:extLst>
          </p:cNvPr>
          <p:cNvSpPr>
            <a:spLocks noGrp="1"/>
          </p:cNvSpPr>
          <p:nvPr>
            <p:ph type="dt" sz="half" idx="10"/>
          </p:nvPr>
        </p:nvSpPr>
        <p:spPr/>
        <p:txBody>
          <a:bodyPr/>
          <a:lstStyle/>
          <a:p>
            <a:fld id="{9F31DC23-5967-4610-9057-EF09B9154B04}" type="datetimeFigureOut">
              <a:rPr lang="en-IN" smtClean="0"/>
              <a:t>21-11-2023</a:t>
            </a:fld>
            <a:endParaRPr lang="en-IN"/>
          </a:p>
        </p:txBody>
      </p:sp>
      <p:sp>
        <p:nvSpPr>
          <p:cNvPr id="5" name="Footer Placeholder 4">
            <a:extLst>
              <a:ext uri="{FF2B5EF4-FFF2-40B4-BE49-F238E27FC236}">
                <a16:creationId xmlns:a16="http://schemas.microsoft.com/office/drawing/2014/main" id="{4AA9F2C9-9F2F-8A19-D164-A3FFC7741D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B89AD3-D484-688D-0944-29300FC996B4}"/>
              </a:ext>
            </a:extLst>
          </p:cNvPr>
          <p:cNvSpPr>
            <a:spLocks noGrp="1"/>
          </p:cNvSpPr>
          <p:nvPr>
            <p:ph type="sldNum" sz="quarter" idx="12"/>
          </p:nvPr>
        </p:nvSpPr>
        <p:spPr/>
        <p:txBody>
          <a:bodyPr/>
          <a:lstStyle/>
          <a:p>
            <a:fld id="{E0E3F026-E2A9-46F4-AC07-A41D964D286D}" type="slidenum">
              <a:rPr lang="en-IN" smtClean="0"/>
              <a:t>‹#›</a:t>
            </a:fld>
            <a:endParaRPr lang="en-IN"/>
          </a:p>
        </p:txBody>
      </p:sp>
    </p:spTree>
    <p:extLst>
      <p:ext uri="{BB962C8B-B14F-4D97-AF65-F5344CB8AC3E}">
        <p14:creationId xmlns:p14="http://schemas.microsoft.com/office/powerpoint/2010/main" val="848558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15561-05D2-DEB0-0FCE-87BD200C97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1553A7-B22D-8DE0-457F-8A328F3284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27E5C0-0738-6437-61D5-F940524582D7}"/>
              </a:ext>
            </a:extLst>
          </p:cNvPr>
          <p:cNvSpPr>
            <a:spLocks noGrp="1"/>
          </p:cNvSpPr>
          <p:nvPr>
            <p:ph type="dt" sz="half" idx="10"/>
          </p:nvPr>
        </p:nvSpPr>
        <p:spPr/>
        <p:txBody>
          <a:bodyPr/>
          <a:lstStyle/>
          <a:p>
            <a:fld id="{9F31DC23-5967-4610-9057-EF09B9154B04}" type="datetimeFigureOut">
              <a:rPr lang="en-IN" smtClean="0"/>
              <a:t>21-11-2023</a:t>
            </a:fld>
            <a:endParaRPr lang="en-IN"/>
          </a:p>
        </p:txBody>
      </p:sp>
      <p:sp>
        <p:nvSpPr>
          <p:cNvPr id="5" name="Footer Placeholder 4">
            <a:extLst>
              <a:ext uri="{FF2B5EF4-FFF2-40B4-BE49-F238E27FC236}">
                <a16:creationId xmlns:a16="http://schemas.microsoft.com/office/drawing/2014/main" id="{6AAACC60-BEFC-5CB1-BEB8-46A4FA8351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C4E5E-15BD-7AE4-5EE8-FF22589F6BBC}"/>
              </a:ext>
            </a:extLst>
          </p:cNvPr>
          <p:cNvSpPr>
            <a:spLocks noGrp="1"/>
          </p:cNvSpPr>
          <p:nvPr>
            <p:ph type="sldNum" sz="quarter" idx="12"/>
          </p:nvPr>
        </p:nvSpPr>
        <p:spPr/>
        <p:txBody>
          <a:bodyPr/>
          <a:lstStyle/>
          <a:p>
            <a:fld id="{E0E3F026-E2A9-46F4-AC07-A41D964D286D}" type="slidenum">
              <a:rPr lang="en-IN" smtClean="0"/>
              <a:t>‹#›</a:t>
            </a:fld>
            <a:endParaRPr lang="en-IN"/>
          </a:p>
        </p:txBody>
      </p:sp>
    </p:spTree>
    <p:extLst>
      <p:ext uri="{BB962C8B-B14F-4D97-AF65-F5344CB8AC3E}">
        <p14:creationId xmlns:p14="http://schemas.microsoft.com/office/powerpoint/2010/main" val="3334929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F99605-81AF-54AF-8187-8315C40161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65A3A9-D718-244A-B843-EBDA338F0F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30A93B-411F-E3C2-D4FB-7F80A36E7B9E}"/>
              </a:ext>
            </a:extLst>
          </p:cNvPr>
          <p:cNvSpPr>
            <a:spLocks noGrp="1"/>
          </p:cNvSpPr>
          <p:nvPr>
            <p:ph type="dt" sz="half" idx="10"/>
          </p:nvPr>
        </p:nvSpPr>
        <p:spPr/>
        <p:txBody>
          <a:bodyPr/>
          <a:lstStyle/>
          <a:p>
            <a:fld id="{9F31DC23-5967-4610-9057-EF09B9154B04}" type="datetimeFigureOut">
              <a:rPr lang="en-IN" smtClean="0"/>
              <a:t>21-11-2023</a:t>
            </a:fld>
            <a:endParaRPr lang="en-IN"/>
          </a:p>
        </p:txBody>
      </p:sp>
      <p:sp>
        <p:nvSpPr>
          <p:cNvPr id="5" name="Footer Placeholder 4">
            <a:extLst>
              <a:ext uri="{FF2B5EF4-FFF2-40B4-BE49-F238E27FC236}">
                <a16:creationId xmlns:a16="http://schemas.microsoft.com/office/drawing/2014/main" id="{64222C36-9CA4-554D-47B8-6510B5D9B1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ABA6F0-E8D0-0444-FF79-21227B608C89}"/>
              </a:ext>
            </a:extLst>
          </p:cNvPr>
          <p:cNvSpPr>
            <a:spLocks noGrp="1"/>
          </p:cNvSpPr>
          <p:nvPr>
            <p:ph type="sldNum" sz="quarter" idx="12"/>
          </p:nvPr>
        </p:nvSpPr>
        <p:spPr/>
        <p:txBody>
          <a:bodyPr/>
          <a:lstStyle/>
          <a:p>
            <a:fld id="{E0E3F026-E2A9-46F4-AC07-A41D964D286D}" type="slidenum">
              <a:rPr lang="en-IN" smtClean="0"/>
              <a:t>‹#›</a:t>
            </a:fld>
            <a:endParaRPr lang="en-IN"/>
          </a:p>
        </p:txBody>
      </p:sp>
    </p:spTree>
    <p:extLst>
      <p:ext uri="{BB962C8B-B14F-4D97-AF65-F5344CB8AC3E}">
        <p14:creationId xmlns:p14="http://schemas.microsoft.com/office/powerpoint/2010/main" val="3323864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21-11-2023</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pic>
        <p:nvPicPr>
          <p:cNvPr id="7" name="Picture 6"/>
          <p:cNvPicPr>
            <a:picLocks noChangeAspect="1"/>
          </p:cNvPicPr>
          <p:nvPr userDrawn="1"/>
        </p:nvPicPr>
        <p:blipFill>
          <a:blip r:embed="rId2"/>
          <a:stretch>
            <a:fillRect/>
          </a:stretch>
        </p:blipFill>
        <p:spPr>
          <a:xfrm>
            <a:off x="10515354" y="172984"/>
            <a:ext cx="1542422" cy="792549"/>
          </a:xfrm>
          <a:prstGeom prst="rect">
            <a:avLst/>
          </a:prstGeom>
        </p:spPr>
      </p:pic>
    </p:spTree>
    <p:extLst>
      <p:ext uri="{BB962C8B-B14F-4D97-AF65-F5344CB8AC3E}">
        <p14:creationId xmlns:p14="http://schemas.microsoft.com/office/powerpoint/2010/main" val="100842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F53D9-54B1-17AF-B580-93E5B4F611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A1C7E7-866A-4916-6076-EE7DF18634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FB45E3-A381-AB15-86BC-107C46D30E95}"/>
              </a:ext>
            </a:extLst>
          </p:cNvPr>
          <p:cNvSpPr>
            <a:spLocks noGrp="1"/>
          </p:cNvSpPr>
          <p:nvPr>
            <p:ph type="dt" sz="half" idx="10"/>
          </p:nvPr>
        </p:nvSpPr>
        <p:spPr/>
        <p:txBody>
          <a:bodyPr/>
          <a:lstStyle/>
          <a:p>
            <a:fld id="{9F31DC23-5967-4610-9057-EF09B9154B04}" type="datetimeFigureOut">
              <a:rPr lang="en-IN" smtClean="0"/>
              <a:t>21-11-2023</a:t>
            </a:fld>
            <a:endParaRPr lang="en-IN"/>
          </a:p>
        </p:txBody>
      </p:sp>
      <p:sp>
        <p:nvSpPr>
          <p:cNvPr id="5" name="Footer Placeholder 4">
            <a:extLst>
              <a:ext uri="{FF2B5EF4-FFF2-40B4-BE49-F238E27FC236}">
                <a16:creationId xmlns:a16="http://schemas.microsoft.com/office/drawing/2014/main" id="{10677650-FA92-C0EA-B504-26ED900767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6E1699-84BD-FEA8-C949-DD8D85717E63}"/>
              </a:ext>
            </a:extLst>
          </p:cNvPr>
          <p:cNvSpPr>
            <a:spLocks noGrp="1"/>
          </p:cNvSpPr>
          <p:nvPr>
            <p:ph type="sldNum" sz="quarter" idx="12"/>
          </p:nvPr>
        </p:nvSpPr>
        <p:spPr/>
        <p:txBody>
          <a:bodyPr/>
          <a:lstStyle/>
          <a:p>
            <a:fld id="{E0E3F026-E2A9-46F4-AC07-A41D964D286D}" type="slidenum">
              <a:rPr lang="en-IN" smtClean="0"/>
              <a:t>‹#›</a:t>
            </a:fld>
            <a:endParaRPr lang="en-IN"/>
          </a:p>
        </p:txBody>
      </p:sp>
    </p:spTree>
    <p:extLst>
      <p:ext uri="{BB962C8B-B14F-4D97-AF65-F5344CB8AC3E}">
        <p14:creationId xmlns:p14="http://schemas.microsoft.com/office/powerpoint/2010/main" val="409846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2FFC7-207F-09EF-F4EA-ED3EFCB174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7B3190-ABA2-6B01-A535-302AE77DC3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C76936-6FE8-E142-B11E-40F7D56943B7}"/>
              </a:ext>
            </a:extLst>
          </p:cNvPr>
          <p:cNvSpPr>
            <a:spLocks noGrp="1"/>
          </p:cNvSpPr>
          <p:nvPr>
            <p:ph type="dt" sz="half" idx="10"/>
          </p:nvPr>
        </p:nvSpPr>
        <p:spPr/>
        <p:txBody>
          <a:bodyPr/>
          <a:lstStyle/>
          <a:p>
            <a:fld id="{9F31DC23-5967-4610-9057-EF09B9154B04}" type="datetimeFigureOut">
              <a:rPr lang="en-IN" smtClean="0"/>
              <a:t>21-11-2023</a:t>
            </a:fld>
            <a:endParaRPr lang="en-IN"/>
          </a:p>
        </p:txBody>
      </p:sp>
      <p:sp>
        <p:nvSpPr>
          <p:cNvPr id="5" name="Footer Placeholder 4">
            <a:extLst>
              <a:ext uri="{FF2B5EF4-FFF2-40B4-BE49-F238E27FC236}">
                <a16:creationId xmlns:a16="http://schemas.microsoft.com/office/drawing/2014/main" id="{DDFD1BF6-ED32-910F-DE59-D3E9700AD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1A9641-892B-4EFF-9D1B-8711C08DB324}"/>
              </a:ext>
            </a:extLst>
          </p:cNvPr>
          <p:cNvSpPr>
            <a:spLocks noGrp="1"/>
          </p:cNvSpPr>
          <p:nvPr>
            <p:ph type="sldNum" sz="quarter" idx="12"/>
          </p:nvPr>
        </p:nvSpPr>
        <p:spPr/>
        <p:txBody>
          <a:bodyPr/>
          <a:lstStyle/>
          <a:p>
            <a:fld id="{E0E3F026-E2A9-46F4-AC07-A41D964D286D}" type="slidenum">
              <a:rPr lang="en-IN" smtClean="0"/>
              <a:t>‹#›</a:t>
            </a:fld>
            <a:endParaRPr lang="en-IN"/>
          </a:p>
        </p:txBody>
      </p:sp>
    </p:spTree>
    <p:extLst>
      <p:ext uri="{BB962C8B-B14F-4D97-AF65-F5344CB8AC3E}">
        <p14:creationId xmlns:p14="http://schemas.microsoft.com/office/powerpoint/2010/main" val="208540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0ED04-423B-CDD0-0D28-80B432B074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87F680-66A2-91A5-7A4F-817FA9BDBA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AAF0BF-04C4-89EF-E1DA-0B075E3766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E6A04A6-31BE-B098-BDC3-A1AE316DF233}"/>
              </a:ext>
            </a:extLst>
          </p:cNvPr>
          <p:cNvSpPr>
            <a:spLocks noGrp="1"/>
          </p:cNvSpPr>
          <p:nvPr>
            <p:ph type="dt" sz="half" idx="10"/>
          </p:nvPr>
        </p:nvSpPr>
        <p:spPr/>
        <p:txBody>
          <a:bodyPr/>
          <a:lstStyle/>
          <a:p>
            <a:fld id="{9F31DC23-5967-4610-9057-EF09B9154B04}" type="datetimeFigureOut">
              <a:rPr lang="en-IN" smtClean="0"/>
              <a:t>21-11-2023</a:t>
            </a:fld>
            <a:endParaRPr lang="en-IN"/>
          </a:p>
        </p:txBody>
      </p:sp>
      <p:sp>
        <p:nvSpPr>
          <p:cNvPr id="6" name="Footer Placeholder 5">
            <a:extLst>
              <a:ext uri="{FF2B5EF4-FFF2-40B4-BE49-F238E27FC236}">
                <a16:creationId xmlns:a16="http://schemas.microsoft.com/office/drawing/2014/main" id="{613949FA-BB79-28DE-E5A4-8FA0935B9E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1B37A9-454C-D98B-8280-B1D81511D8CF}"/>
              </a:ext>
            </a:extLst>
          </p:cNvPr>
          <p:cNvSpPr>
            <a:spLocks noGrp="1"/>
          </p:cNvSpPr>
          <p:nvPr>
            <p:ph type="sldNum" sz="quarter" idx="12"/>
          </p:nvPr>
        </p:nvSpPr>
        <p:spPr/>
        <p:txBody>
          <a:bodyPr/>
          <a:lstStyle/>
          <a:p>
            <a:fld id="{E0E3F026-E2A9-46F4-AC07-A41D964D286D}" type="slidenum">
              <a:rPr lang="en-IN" smtClean="0"/>
              <a:t>‹#›</a:t>
            </a:fld>
            <a:endParaRPr lang="en-IN"/>
          </a:p>
        </p:txBody>
      </p:sp>
    </p:spTree>
    <p:extLst>
      <p:ext uri="{BB962C8B-B14F-4D97-AF65-F5344CB8AC3E}">
        <p14:creationId xmlns:p14="http://schemas.microsoft.com/office/powerpoint/2010/main" val="297201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CDDC8-5345-3550-B32B-50B1C68367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3DA30E-7EF0-1BA6-37D7-F28D01DA8E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65C23E-E65B-0468-F89C-CA34D3C5BD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D9C702-A475-CA73-DD46-2DCA735F3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E7A74E-1524-8E78-12CF-75AF60A680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D2F720-47B0-9354-7893-00202F244DED}"/>
              </a:ext>
            </a:extLst>
          </p:cNvPr>
          <p:cNvSpPr>
            <a:spLocks noGrp="1"/>
          </p:cNvSpPr>
          <p:nvPr>
            <p:ph type="dt" sz="half" idx="10"/>
          </p:nvPr>
        </p:nvSpPr>
        <p:spPr/>
        <p:txBody>
          <a:bodyPr/>
          <a:lstStyle/>
          <a:p>
            <a:fld id="{9F31DC23-5967-4610-9057-EF09B9154B04}" type="datetimeFigureOut">
              <a:rPr lang="en-IN" smtClean="0"/>
              <a:t>21-11-2023</a:t>
            </a:fld>
            <a:endParaRPr lang="en-IN"/>
          </a:p>
        </p:txBody>
      </p:sp>
      <p:sp>
        <p:nvSpPr>
          <p:cNvPr id="8" name="Footer Placeholder 7">
            <a:extLst>
              <a:ext uri="{FF2B5EF4-FFF2-40B4-BE49-F238E27FC236}">
                <a16:creationId xmlns:a16="http://schemas.microsoft.com/office/drawing/2014/main" id="{1C9AFCCF-58CF-26BC-08A8-471F6E1B81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BF06EC2-2971-FD57-DBB2-941159A404B8}"/>
              </a:ext>
            </a:extLst>
          </p:cNvPr>
          <p:cNvSpPr>
            <a:spLocks noGrp="1"/>
          </p:cNvSpPr>
          <p:nvPr>
            <p:ph type="sldNum" sz="quarter" idx="12"/>
          </p:nvPr>
        </p:nvSpPr>
        <p:spPr/>
        <p:txBody>
          <a:bodyPr/>
          <a:lstStyle/>
          <a:p>
            <a:fld id="{E0E3F026-E2A9-46F4-AC07-A41D964D286D}" type="slidenum">
              <a:rPr lang="en-IN" smtClean="0"/>
              <a:t>‹#›</a:t>
            </a:fld>
            <a:endParaRPr lang="en-IN"/>
          </a:p>
        </p:txBody>
      </p:sp>
    </p:spTree>
    <p:extLst>
      <p:ext uri="{BB962C8B-B14F-4D97-AF65-F5344CB8AC3E}">
        <p14:creationId xmlns:p14="http://schemas.microsoft.com/office/powerpoint/2010/main" val="4063229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1357-8733-3FAE-7D24-89457B58A8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265F76-EDC6-1F5C-713D-1B312FAD4951}"/>
              </a:ext>
            </a:extLst>
          </p:cNvPr>
          <p:cNvSpPr>
            <a:spLocks noGrp="1"/>
          </p:cNvSpPr>
          <p:nvPr>
            <p:ph type="dt" sz="half" idx="10"/>
          </p:nvPr>
        </p:nvSpPr>
        <p:spPr/>
        <p:txBody>
          <a:bodyPr/>
          <a:lstStyle/>
          <a:p>
            <a:fld id="{9F31DC23-5967-4610-9057-EF09B9154B04}" type="datetimeFigureOut">
              <a:rPr lang="en-IN" smtClean="0"/>
              <a:t>21-11-2023</a:t>
            </a:fld>
            <a:endParaRPr lang="en-IN"/>
          </a:p>
        </p:txBody>
      </p:sp>
      <p:sp>
        <p:nvSpPr>
          <p:cNvPr id="4" name="Footer Placeholder 3">
            <a:extLst>
              <a:ext uri="{FF2B5EF4-FFF2-40B4-BE49-F238E27FC236}">
                <a16:creationId xmlns:a16="http://schemas.microsoft.com/office/drawing/2014/main" id="{92D7094D-EB00-A0DD-1A7F-2B5B721B8C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1872B7C-75F7-4549-17D0-1455DF90F31F}"/>
              </a:ext>
            </a:extLst>
          </p:cNvPr>
          <p:cNvSpPr>
            <a:spLocks noGrp="1"/>
          </p:cNvSpPr>
          <p:nvPr>
            <p:ph type="sldNum" sz="quarter" idx="12"/>
          </p:nvPr>
        </p:nvSpPr>
        <p:spPr/>
        <p:txBody>
          <a:bodyPr/>
          <a:lstStyle/>
          <a:p>
            <a:fld id="{E0E3F026-E2A9-46F4-AC07-A41D964D286D}" type="slidenum">
              <a:rPr lang="en-IN" smtClean="0"/>
              <a:t>‹#›</a:t>
            </a:fld>
            <a:endParaRPr lang="en-IN"/>
          </a:p>
        </p:txBody>
      </p:sp>
    </p:spTree>
    <p:extLst>
      <p:ext uri="{BB962C8B-B14F-4D97-AF65-F5344CB8AC3E}">
        <p14:creationId xmlns:p14="http://schemas.microsoft.com/office/powerpoint/2010/main" val="3831578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86C88E-F3DD-28FF-2C28-3F27A17E84E4}"/>
              </a:ext>
            </a:extLst>
          </p:cNvPr>
          <p:cNvSpPr>
            <a:spLocks noGrp="1"/>
          </p:cNvSpPr>
          <p:nvPr>
            <p:ph type="dt" sz="half" idx="10"/>
          </p:nvPr>
        </p:nvSpPr>
        <p:spPr/>
        <p:txBody>
          <a:bodyPr/>
          <a:lstStyle/>
          <a:p>
            <a:fld id="{9F31DC23-5967-4610-9057-EF09B9154B04}" type="datetimeFigureOut">
              <a:rPr lang="en-IN" smtClean="0"/>
              <a:t>21-11-2023</a:t>
            </a:fld>
            <a:endParaRPr lang="en-IN"/>
          </a:p>
        </p:txBody>
      </p:sp>
      <p:sp>
        <p:nvSpPr>
          <p:cNvPr id="3" name="Footer Placeholder 2">
            <a:extLst>
              <a:ext uri="{FF2B5EF4-FFF2-40B4-BE49-F238E27FC236}">
                <a16:creationId xmlns:a16="http://schemas.microsoft.com/office/drawing/2014/main" id="{291E3FBC-DB98-D2F2-F5A3-A4CE37DBAC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AF76EB1-D66D-0D92-7AA7-AFC2085E1401}"/>
              </a:ext>
            </a:extLst>
          </p:cNvPr>
          <p:cNvSpPr>
            <a:spLocks noGrp="1"/>
          </p:cNvSpPr>
          <p:nvPr>
            <p:ph type="sldNum" sz="quarter" idx="12"/>
          </p:nvPr>
        </p:nvSpPr>
        <p:spPr/>
        <p:txBody>
          <a:bodyPr/>
          <a:lstStyle/>
          <a:p>
            <a:fld id="{E0E3F026-E2A9-46F4-AC07-A41D964D286D}" type="slidenum">
              <a:rPr lang="en-IN" smtClean="0"/>
              <a:t>‹#›</a:t>
            </a:fld>
            <a:endParaRPr lang="en-IN"/>
          </a:p>
        </p:txBody>
      </p:sp>
    </p:spTree>
    <p:extLst>
      <p:ext uri="{BB962C8B-B14F-4D97-AF65-F5344CB8AC3E}">
        <p14:creationId xmlns:p14="http://schemas.microsoft.com/office/powerpoint/2010/main" val="3091626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A1FAE-9FD4-863B-6F7C-2222BAB7BD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2F0D25-F252-F896-F615-4BC0318770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E6FE891-1D19-B85B-9ED4-6E8B0A92C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33A2DC-E60E-4782-8EB4-046C94BF546A}"/>
              </a:ext>
            </a:extLst>
          </p:cNvPr>
          <p:cNvSpPr>
            <a:spLocks noGrp="1"/>
          </p:cNvSpPr>
          <p:nvPr>
            <p:ph type="dt" sz="half" idx="10"/>
          </p:nvPr>
        </p:nvSpPr>
        <p:spPr/>
        <p:txBody>
          <a:bodyPr/>
          <a:lstStyle/>
          <a:p>
            <a:fld id="{9F31DC23-5967-4610-9057-EF09B9154B04}" type="datetimeFigureOut">
              <a:rPr lang="en-IN" smtClean="0"/>
              <a:t>21-11-2023</a:t>
            </a:fld>
            <a:endParaRPr lang="en-IN"/>
          </a:p>
        </p:txBody>
      </p:sp>
      <p:sp>
        <p:nvSpPr>
          <p:cNvPr id="6" name="Footer Placeholder 5">
            <a:extLst>
              <a:ext uri="{FF2B5EF4-FFF2-40B4-BE49-F238E27FC236}">
                <a16:creationId xmlns:a16="http://schemas.microsoft.com/office/drawing/2014/main" id="{45A27DE7-4F2E-A3E1-9C10-4549573CD2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905E94-4A0E-D7A9-58F3-697554AD42E7}"/>
              </a:ext>
            </a:extLst>
          </p:cNvPr>
          <p:cNvSpPr>
            <a:spLocks noGrp="1"/>
          </p:cNvSpPr>
          <p:nvPr>
            <p:ph type="sldNum" sz="quarter" idx="12"/>
          </p:nvPr>
        </p:nvSpPr>
        <p:spPr/>
        <p:txBody>
          <a:bodyPr/>
          <a:lstStyle/>
          <a:p>
            <a:fld id="{E0E3F026-E2A9-46F4-AC07-A41D964D286D}" type="slidenum">
              <a:rPr lang="en-IN" smtClean="0"/>
              <a:t>‹#›</a:t>
            </a:fld>
            <a:endParaRPr lang="en-IN"/>
          </a:p>
        </p:txBody>
      </p:sp>
    </p:spTree>
    <p:extLst>
      <p:ext uri="{BB962C8B-B14F-4D97-AF65-F5344CB8AC3E}">
        <p14:creationId xmlns:p14="http://schemas.microsoft.com/office/powerpoint/2010/main" val="54431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29CB-2E02-18E1-66FD-F5282EE096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249871-4458-625F-809E-58E6D1FD91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6E2B7A-737B-3B62-56CC-6E7CC1BAE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11443-9AC2-4023-1836-782E5A42B78F}"/>
              </a:ext>
            </a:extLst>
          </p:cNvPr>
          <p:cNvSpPr>
            <a:spLocks noGrp="1"/>
          </p:cNvSpPr>
          <p:nvPr>
            <p:ph type="dt" sz="half" idx="10"/>
          </p:nvPr>
        </p:nvSpPr>
        <p:spPr/>
        <p:txBody>
          <a:bodyPr/>
          <a:lstStyle/>
          <a:p>
            <a:fld id="{9F31DC23-5967-4610-9057-EF09B9154B04}" type="datetimeFigureOut">
              <a:rPr lang="en-IN" smtClean="0"/>
              <a:t>21-11-2023</a:t>
            </a:fld>
            <a:endParaRPr lang="en-IN"/>
          </a:p>
        </p:txBody>
      </p:sp>
      <p:sp>
        <p:nvSpPr>
          <p:cNvPr id="6" name="Footer Placeholder 5">
            <a:extLst>
              <a:ext uri="{FF2B5EF4-FFF2-40B4-BE49-F238E27FC236}">
                <a16:creationId xmlns:a16="http://schemas.microsoft.com/office/drawing/2014/main" id="{454FAB55-1D7C-9240-057C-6B78D81C74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631AC5-5AD0-EB2C-EF9B-C626DC1FE747}"/>
              </a:ext>
            </a:extLst>
          </p:cNvPr>
          <p:cNvSpPr>
            <a:spLocks noGrp="1"/>
          </p:cNvSpPr>
          <p:nvPr>
            <p:ph type="sldNum" sz="quarter" idx="12"/>
          </p:nvPr>
        </p:nvSpPr>
        <p:spPr/>
        <p:txBody>
          <a:bodyPr/>
          <a:lstStyle/>
          <a:p>
            <a:fld id="{E0E3F026-E2A9-46F4-AC07-A41D964D286D}" type="slidenum">
              <a:rPr lang="en-IN" smtClean="0"/>
              <a:t>‹#›</a:t>
            </a:fld>
            <a:endParaRPr lang="en-IN"/>
          </a:p>
        </p:txBody>
      </p:sp>
    </p:spTree>
    <p:extLst>
      <p:ext uri="{BB962C8B-B14F-4D97-AF65-F5344CB8AC3E}">
        <p14:creationId xmlns:p14="http://schemas.microsoft.com/office/powerpoint/2010/main" val="868768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6195BD-A22B-6D39-22F2-395F3965A5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D99738-F647-1E3E-03D5-BA46805125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1C366B-B968-EE2C-72D5-3D056DD9BE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31DC23-5967-4610-9057-EF09B9154B04}" type="datetimeFigureOut">
              <a:rPr lang="en-IN" smtClean="0"/>
              <a:t>21-11-2023</a:t>
            </a:fld>
            <a:endParaRPr lang="en-IN"/>
          </a:p>
        </p:txBody>
      </p:sp>
      <p:sp>
        <p:nvSpPr>
          <p:cNvPr id="5" name="Footer Placeholder 4">
            <a:extLst>
              <a:ext uri="{FF2B5EF4-FFF2-40B4-BE49-F238E27FC236}">
                <a16:creationId xmlns:a16="http://schemas.microsoft.com/office/drawing/2014/main" id="{FFFF695A-6CF4-8B54-D137-DC7E99DDA5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88801C-7135-930A-4AA8-E19EE5EC95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E3F026-E2A9-46F4-AC07-A41D964D286D}" type="slidenum">
              <a:rPr lang="en-IN" smtClean="0"/>
              <a:t>‹#›</a:t>
            </a:fld>
            <a:endParaRPr lang="en-IN"/>
          </a:p>
        </p:txBody>
      </p:sp>
    </p:spTree>
    <p:extLst>
      <p:ext uri="{BB962C8B-B14F-4D97-AF65-F5344CB8AC3E}">
        <p14:creationId xmlns:p14="http://schemas.microsoft.com/office/powerpoint/2010/main" val="4177631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tmp"/><Relationship Id="rId1" Type="http://schemas.openxmlformats.org/officeDocument/2006/relationships/slideLayout" Target="../slideLayouts/slideLayout12.xml"/><Relationship Id="rId5" Type="http://schemas.openxmlformats.org/officeDocument/2006/relationships/image" Target="../media/image5.tmp"/><Relationship Id="rId4" Type="http://schemas.openxmlformats.org/officeDocument/2006/relationships/image" Target="../media/image4.tm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0" y="1838781"/>
            <a:ext cx="11308195" cy="646331"/>
          </a:xfrm>
          <a:prstGeom prst="rect">
            <a:avLst/>
          </a:prstGeom>
        </p:spPr>
        <p:txBody>
          <a:bodyPr wrap="square">
            <a:spAutoFit/>
          </a:bodyPr>
          <a:lstStyle/>
          <a:p>
            <a:r>
              <a:rPr lang="en-US" sz="3600" b="1" cap="all" dirty="0"/>
              <a:t>C++(UE22CS221A)</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IN" sz="3600" b="1" dirty="0">
                <a:solidFill>
                  <a:schemeClr val="accent2">
                    <a:lumMod val="75000"/>
                  </a:schemeClr>
                </a:solidFill>
              </a:rPr>
              <a:t>Mini Project </a:t>
            </a:r>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652676"/>
            <a:ext cx="11181522" cy="12684"/>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1512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Project Title &amp; Team Members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19ACE3A-CD2A-4699-895B-974FCF453F17}"/>
              </a:ext>
            </a:extLst>
          </p:cNvPr>
          <p:cNvSpPr txBox="1"/>
          <p:nvPr/>
        </p:nvSpPr>
        <p:spPr>
          <a:xfrm>
            <a:off x="308430" y="1681787"/>
            <a:ext cx="10351089" cy="461665"/>
          </a:xfrm>
          <a:prstGeom prst="rect">
            <a:avLst/>
          </a:prstGeom>
          <a:noFill/>
        </p:spPr>
        <p:txBody>
          <a:bodyPr wrap="square" rtlCol="0">
            <a:spAutoFit/>
          </a:bodyPr>
          <a:lstStyle/>
          <a:p>
            <a:pPr algn="just"/>
            <a:r>
              <a:rPr lang="en-US" sz="2400" b="1" dirty="0">
                <a:solidFill>
                  <a:schemeClr val="accent1">
                    <a:lumMod val="75000"/>
                  </a:schemeClr>
                </a:solidFill>
                <a:latin typeface="Times New Roman" panose="02020603050405020304" pitchFamily="18" charset="0"/>
                <a:cs typeface="Times New Roman" panose="02020603050405020304" pitchFamily="18" charset="0"/>
              </a:rPr>
              <a:t>Title: Hangman</a:t>
            </a: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9ACE3A-CD2A-4699-895B-974FCF453F17}"/>
              </a:ext>
            </a:extLst>
          </p:cNvPr>
          <p:cNvSpPr txBox="1"/>
          <p:nvPr/>
        </p:nvSpPr>
        <p:spPr>
          <a:xfrm>
            <a:off x="212352" y="3602550"/>
            <a:ext cx="10351089" cy="1938992"/>
          </a:xfrm>
          <a:prstGeom prst="rect">
            <a:avLst/>
          </a:prstGeom>
          <a:noFill/>
        </p:spPr>
        <p:txBody>
          <a:bodyPr wrap="square" rtlCol="0">
            <a:spAutoFit/>
          </a:bodyPr>
          <a:lstStyle/>
          <a:p>
            <a:pPr algn="just"/>
            <a:r>
              <a:rPr lang="en-US" sz="2400" b="1" dirty="0">
                <a:solidFill>
                  <a:schemeClr val="accent1">
                    <a:lumMod val="75000"/>
                  </a:schemeClr>
                </a:solidFill>
                <a:latin typeface="Times New Roman" panose="02020603050405020304" pitchFamily="18" charset="0"/>
                <a:cs typeface="Times New Roman" panose="02020603050405020304" pitchFamily="18" charset="0"/>
              </a:rPr>
              <a:t>Team Members (SRN Name)</a:t>
            </a:r>
          </a:p>
          <a:p>
            <a:pPr marL="457200" indent="-457200" algn="just">
              <a:buFontTx/>
              <a:buAutoNum type="arabicPeriod"/>
            </a:pPr>
            <a:r>
              <a:rPr lang="en-US" sz="2400" b="1" dirty="0">
                <a:solidFill>
                  <a:schemeClr val="accent1">
                    <a:lumMod val="75000"/>
                  </a:schemeClr>
                </a:solidFill>
                <a:latin typeface="Times New Roman" panose="02020603050405020304" pitchFamily="18" charset="0"/>
                <a:cs typeface="Times New Roman" panose="02020603050405020304" pitchFamily="18" charset="0"/>
              </a:rPr>
              <a:t>Janvi Munshi(PES2UG22CS231)</a:t>
            </a: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a:p>
            <a:pPr marL="457200" indent="-457200" algn="just">
              <a:buFontTx/>
              <a:buAutoNum type="arabicPeriod"/>
            </a:pPr>
            <a:r>
              <a:rPr lang="en-US" sz="2400" b="1" dirty="0">
                <a:solidFill>
                  <a:schemeClr val="accent1">
                    <a:lumMod val="75000"/>
                  </a:schemeClr>
                </a:solidFill>
                <a:latin typeface="Times New Roman" panose="02020603050405020304" pitchFamily="18" charset="0"/>
                <a:cs typeface="Times New Roman" panose="02020603050405020304" pitchFamily="18" charset="0"/>
              </a:rPr>
              <a:t>Khushi P(PES2UG22CS264)</a:t>
            </a:r>
          </a:p>
          <a:p>
            <a:pPr marL="457200" indent="-457200" algn="just">
              <a:buAutoNum type="arabicPeriod"/>
            </a:pPr>
            <a:r>
              <a:rPr lang="en-US" sz="2400" b="1" dirty="0">
                <a:solidFill>
                  <a:schemeClr val="accent1">
                    <a:lumMod val="75000"/>
                  </a:schemeClr>
                </a:solidFill>
                <a:latin typeface="Times New Roman" panose="02020603050405020304" pitchFamily="18" charset="0"/>
                <a:cs typeface="Times New Roman" panose="02020603050405020304" pitchFamily="18" charset="0"/>
              </a:rPr>
              <a:t>Mahika Datta (PES2UG22CS292)</a:t>
            </a:r>
          </a:p>
          <a:p>
            <a:pPr marL="457200" indent="-457200" algn="just">
              <a:buAutoNum type="arabicPeriod"/>
            </a:pPr>
            <a:r>
              <a:rPr lang="en-US" sz="2400" b="1" dirty="0">
                <a:solidFill>
                  <a:schemeClr val="accent1">
                    <a:lumMod val="75000"/>
                  </a:schemeClr>
                </a:solidFill>
                <a:latin typeface="Times New Roman" panose="02020603050405020304" pitchFamily="18" charset="0"/>
                <a:cs typeface="Times New Roman" panose="02020603050405020304" pitchFamily="18" charset="0"/>
              </a:rPr>
              <a:t>Maitri Shekhda(PES2UG22CS294)</a:t>
            </a:r>
          </a:p>
        </p:txBody>
      </p:sp>
    </p:spTree>
    <p:extLst>
      <p:ext uri="{BB962C8B-B14F-4D97-AF65-F5344CB8AC3E}">
        <p14:creationId xmlns:p14="http://schemas.microsoft.com/office/powerpoint/2010/main" val="166154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Project Description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C0C9623-D2A9-9C3B-D529-726460AED056}"/>
              </a:ext>
            </a:extLst>
          </p:cNvPr>
          <p:cNvSpPr txBox="1"/>
          <p:nvPr/>
        </p:nvSpPr>
        <p:spPr>
          <a:xfrm>
            <a:off x="485030" y="1701579"/>
            <a:ext cx="10988702" cy="3416320"/>
          </a:xfrm>
          <a:prstGeom prst="rect">
            <a:avLst/>
          </a:prstGeom>
          <a:noFill/>
        </p:spPr>
        <p:txBody>
          <a:bodyPr wrap="square" rtlCol="0">
            <a:spAutoFit/>
          </a:bodyPr>
          <a:lstStyle/>
          <a:p>
            <a:r>
              <a:rPr lang="en-US" dirty="0"/>
              <a:t>Synopsis:</a:t>
            </a:r>
          </a:p>
          <a:p>
            <a:endParaRPr lang="en-US" dirty="0"/>
          </a:p>
          <a:p>
            <a:r>
              <a:rPr lang="en-US" dirty="0"/>
              <a:t>The Hangman game is a fun text-based game where you try to guess a hidden word.</a:t>
            </a:r>
          </a:p>
          <a:p>
            <a:r>
              <a:rPr lang="en-US" dirty="0"/>
              <a:t>Game Setup: The game welcomes you and sets up a secret word, which is initially "hangman“. You have 7 tries to guess the word or individual letters. </a:t>
            </a:r>
          </a:p>
          <a:p>
            <a:r>
              <a:rPr lang="en-US" dirty="0"/>
              <a:t>Guess the Word: You can choose to guess the entire word. If your guess matches the secret word  you win! The game celebrates your correct guess. If your guess is wrong, the game lets you know, and it takes away one of your tries.</a:t>
            </a:r>
          </a:p>
          <a:p>
            <a:r>
              <a:rPr lang="en-US" dirty="0"/>
              <a:t>Guess the Letter: Alternatively, you can choose to guess a single letter. If your guessed letter is in the secret word  the game tells you it's a correct guess. It also shows you where the letter appears in the word. If your letter is not in the word, the game lets you know it's an incorrect guess and takes away one of your tries.</a:t>
            </a:r>
          </a:p>
          <a:p>
            <a:endParaRPr lang="en-US" dirty="0"/>
          </a:p>
        </p:txBody>
      </p:sp>
    </p:spTree>
    <p:extLst>
      <p:ext uri="{BB962C8B-B14F-4D97-AF65-F5344CB8AC3E}">
        <p14:creationId xmlns:p14="http://schemas.microsoft.com/office/powerpoint/2010/main" val="2992096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Project Description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C0C9623-D2A9-9C3B-D529-726460AED056}"/>
              </a:ext>
            </a:extLst>
          </p:cNvPr>
          <p:cNvSpPr txBox="1"/>
          <p:nvPr/>
        </p:nvSpPr>
        <p:spPr>
          <a:xfrm>
            <a:off x="485030" y="1701579"/>
            <a:ext cx="10988702" cy="3416320"/>
          </a:xfrm>
          <a:prstGeom prst="rect">
            <a:avLst/>
          </a:prstGeom>
          <a:noFill/>
        </p:spPr>
        <p:txBody>
          <a:bodyPr wrap="square" rtlCol="0">
            <a:spAutoFit/>
          </a:bodyPr>
          <a:lstStyle/>
          <a:p>
            <a:r>
              <a:rPr lang="en-US" dirty="0"/>
              <a:t>Game Continues: The game keeps going until you either correctly guess the entire word or run out of tries. If you win, the game congratulates you and reveals the correct word. If you run out of tries, the game tells you it's over and shows you the correct word. </a:t>
            </a:r>
          </a:p>
          <a:p>
            <a:r>
              <a:rPr lang="en-US" dirty="0"/>
              <a:t>Importing Words from an External File: The game  imports words from an external file. This file would have a bunch of words, each on a new line, like a list .The game would randomly choose a word from this file at the beginning of each round. This way, you get different words each time you play, making the game more exciting.</a:t>
            </a:r>
          </a:p>
          <a:p>
            <a:r>
              <a:rPr lang="en-US" dirty="0"/>
              <a:t>How to Play: You have 7 tries to guess the word or letters.</a:t>
            </a:r>
          </a:p>
          <a:p>
            <a:r>
              <a:rPr lang="en-US" dirty="0"/>
              <a:t>Choose:</a:t>
            </a:r>
          </a:p>
          <a:p>
            <a:r>
              <a:rPr lang="en-US" dirty="0"/>
              <a:t>Option 1: Guess the entire word.</a:t>
            </a:r>
          </a:p>
          <a:p>
            <a:r>
              <a:rPr lang="en-US" dirty="0"/>
              <a:t>Option 2: Guess a single letter. The game will guide you, and you can see your progress. </a:t>
            </a:r>
          </a:p>
          <a:p>
            <a:r>
              <a:rPr lang="en-US" dirty="0"/>
              <a:t>Win by guessing the word or lose by running out of tries.</a:t>
            </a:r>
          </a:p>
          <a:p>
            <a:endParaRPr lang="en-US" dirty="0"/>
          </a:p>
        </p:txBody>
      </p:sp>
    </p:spTree>
    <p:extLst>
      <p:ext uri="{BB962C8B-B14F-4D97-AF65-F5344CB8AC3E}">
        <p14:creationId xmlns:p14="http://schemas.microsoft.com/office/powerpoint/2010/main" val="3477836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Project Title &amp; Team Members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ACE9141-D778-FEBF-F569-882562417C53}"/>
              </a:ext>
            </a:extLst>
          </p:cNvPr>
          <p:cNvSpPr txBox="1"/>
          <p:nvPr/>
        </p:nvSpPr>
        <p:spPr>
          <a:xfrm>
            <a:off x="371880" y="1653871"/>
            <a:ext cx="10934875" cy="1200329"/>
          </a:xfrm>
          <a:prstGeom prst="rect">
            <a:avLst/>
          </a:prstGeom>
          <a:noFill/>
        </p:spPr>
        <p:txBody>
          <a:bodyPr wrap="square" rtlCol="0">
            <a:spAutoFit/>
          </a:bodyPr>
          <a:lstStyle/>
          <a:p>
            <a:r>
              <a:rPr lang="en-US" dirty="0"/>
              <a:t>ADT used:</a:t>
            </a:r>
          </a:p>
          <a:p>
            <a:pPr marL="342900" indent="-342900">
              <a:buAutoNum type="arabicPeriod"/>
            </a:pPr>
            <a:r>
              <a:rPr lang="en-US" dirty="0"/>
              <a:t>Insertion</a:t>
            </a:r>
          </a:p>
          <a:p>
            <a:pPr marL="342900" indent="-342900">
              <a:buAutoNum type="arabicPeriod"/>
            </a:pPr>
            <a:r>
              <a:rPr lang="en-US" dirty="0"/>
              <a:t>Fetching from text file</a:t>
            </a:r>
          </a:p>
          <a:p>
            <a:pPr lvl="1"/>
            <a:endParaRPr lang="en-US" dirty="0"/>
          </a:p>
        </p:txBody>
      </p:sp>
    </p:spTree>
    <p:extLst>
      <p:ext uri="{BB962C8B-B14F-4D97-AF65-F5344CB8AC3E}">
        <p14:creationId xmlns:p14="http://schemas.microsoft.com/office/powerpoint/2010/main" val="2753041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Project Title &amp; Team Members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164789" y="1236945"/>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black background with white text&#10;&#10;Description automatically generated">
            <a:extLst>
              <a:ext uri="{FF2B5EF4-FFF2-40B4-BE49-F238E27FC236}">
                <a16:creationId xmlns:a16="http://schemas.microsoft.com/office/drawing/2014/main" id="{309B0C8A-7180-4641-CDAF-62B6F5923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132" y="1771287"/>
            <a:ext cx="4092295" cy="739204"/>
          </a:xfrm>
          <a:prstGeom prst="rect">
            <a:avLst/>
          </a:prstGeom>
        </p:spPr>
      </p:pic>
      <p:pic>
        <p:nvPicPr>
          <p:cNvPr id="7" name="Picture 6" descr="A screen shot of a game&#10;&#10;Description automatically generated">
            <a:extLst>
              <a:ext uri="{FF2B5EF4-FFF2-40B4-BE49-F238E27FC236}">
                <a16:creationId xmlns:a16="http://schemas.microsoft.com/office/drawing/2014/main" id="{40407E8B-B81C-C667-08B5-74B60FDAF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132" y="2827440"/>
            <a:ext cx="4206605" cy="1775614"/>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E6026757-3CF5-8058-0DCB-BC7EA32AC7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7141" y="3541436"/>
            <a:ext cx="4572396" cy="967824"/>
          </a:xfrm>
          <a:prstGeom prst="rect">
            <a:avLst/>
          </a:prstGeom>
        </p:spPr>
      </p:pic>
      <p:pic>
        <p:nvPicPr>
          <p:cNvPr id="15" name="Picture 14" descr="A screen shot of a video game&#10;&#10;Description automatically generated">
            <a:extLst>
              <a:ext uri="{FF2B5EF4-FFF2-40B4-BE49-F238E27FC236}">
                <a16:creationId xmlns:a16="http://schemas.microsoft.com/office/drawing/2014/main" id="{4BA5E641-4CAA-A457-42BE-8B58F03CD8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5132" y="4920003"/>
            <a:ext cx="4938188" cy="1577477"/>
          </a:xfrm>
          <a:prstGeom prst="rect">
            <a:avLst/>
          </a:prstGeom>
        </p:spPr>
      </p:pic>
    </p:spTree>
    <p:extLst>
      <p:ext uri="{BB962C8B-B14F-4D97-AF65-F5344CB8AC3E}">
        <p14:creationId xmlns:p14="http://schemas.microsoft.com/office/powerpoint/2010/main" val="2701133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Contribution of each Team Member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19ACE3A-CD2A-4699-895B-974FCF453F17}"/>
              </a:ext>
            </a:extLst>
          </p:cNvPr>
          <p:cNvSpPr txBox="1"/>
          <p:nvPr/>
        </p:nvSpPr>
        <p:spPr>
          <a:xfrm>
            <a:off x="308430" y="1681787"/>
            <a:ext cx="10351089" cy="2308324"/>
          </a:xfrm>
          <a:prstGeom prst="rect">
            <a:avLst/>
          </a:prstGeom>
          <a:noFill/>
        </p:spPr>
        <p:txBody>
          <a:bodyPr wrap="square" rtlCol="0">
            <a:spAutoFit/>
          </a:bodyPr>
          <a:lstStyle/>
          <a:p>
            <a:pPr algn="just"/>
            <a:r>
              <a:rPr lang="en-US" sz="2400" b="1" dirty="0">
                <a:solidFill>
                  <a:schemeClr val="accent1">
                    <a:lumMod val="75000"/>
                  </a:schemeClr>
                </a:solidFill>
                <a:latin typeface="Times New Roman" panose="02020603050405020304" pitchFamily="18" charset="0"/>
                <a:cs typeface="Times New Roman" panose="02020603050405020304" pitchFamily="18" charset="0"/>
              </a:rPr>
              <a:t>This should be last slide mentioning contribution of each member</a:t>
            </a:r>
          </a:p>
          <a:p>
            <a:pPr algn="just"/>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a:p>
            <a:pPr algn="just"/>
            <a:r>
              <a:rPr lang="en-US" sz="2400" b="1" dirty="0">
                <a:solidFill>
                  <a:schemeClr val="accent1">
                    <a:lumMod val="75000"/>
                  </a:schemeClr>
                </a:solidFill>
                <a:latin typeface="Times New Roman" panose="02020603050405020304" pitchFamily="18" charset="0"/>
                <a:cs typeface="Times New Roman" panose="02020603050405020304" pitchFamily="18" charset="0"/>
              </a:rPr>
              <a:t>Janvi – Guessing letters of the word</a:t>
            </a:r>
          </a:p>
          <a:p>
            <a:pPr algn="just"/>
            <a:r>
              <a:rPr lang="en-US" sz="2400" b="1" dirty="0">
                <a:solidFill>
                  <a:schemeClr val="accent1">
                    <a:lumMod val="75000"/>
                  </a:schemeClr>
                </a:solidFill>
                <a:latin typeface="Times New Roman" panose="02020603050405020304" pitchFamily="18" charset="0"/>
                <a:cs typeface="Times New Roman" panose="02020603050405020304" pitchFamily="18" charset="0"/>
              </a:rPr>
              <a:t>Khushi – User Interface</a:t>
            </a:r>
          </a:p>
          <a:p>
            <a:pPr algn="just"/>
            <a:r>
              <a:rPr lang="en-US" sz="2400" b="1" dirty="0">
                <a:solidFill>
                  <a:schemeClr val="accent1">
                    <a:lumMod val="75000"/>
                  </a:schemeClr>
                </a:solidFill>
                <a:latin typeface="Times New Roman" panose="02020603050405020304" pitchFamily="18" charset="0"/>
                <a:cs typeface="Times New Roman" panose="02020603050405020304" pitchFamily="18" charset="0"/>
              </a:rPr>
              <a:t>Mahika – Guess the entire word</a:t>
            </a:r>
          </a:p>
          <a:p>
            <a:pPr algn="just"/>
            <a:r>
              <a:rPr lang="en-US" sz="2400" b="1" dirty="0">
                <a:solidFill>
                  <a:schemeClr val="accent1">
                    <a:lumMod val="75000"/>
                  </a:schemeClr>
                </a:solidFill>
                <a:latin typeface="Times New Roman" panose="02020603050405020304" pitchFamily="18" charset="0"/>
                <a:cs typeface="Times New Roman" panose="02020603050405020304" pitchFamily="18" charset="0"/>
              </a:rPr>
              <a:t>Maitri – Choosing a word randomly from the file</a:t>
            </a:r>
          </a:p>
        </p:txBody>
      </p:sp>
    </p:spTree>
    <p:extLst>
      <p:ext uri="{BB962C8B-B14F-4D97-AF65-F5344CB8AC3E}">
        <p14:creationId xmlns:p14="http://schemas.microsoft.com/office/powerpoint/2010/main" val="1548554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460</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Mahika Datta</dc:creator>
  <cp:lastModifiedBy>Mahika Datta</cp:lastModifiedBy>
  <cp:revision>3</cp:revision>
  <dcterms:created xsi:type="dcterms:W3CDTF">2023-11-20T04:11:48Z</dcterms:created>
  <dcterms:modified xsi:type="dcterms:W3CDTF">2023-11-21T13:07:34Z</dcterms:modified>
</cp:coreProperties>
</file>