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Lst>
  <p:notesMasterIdLst>
    <p:notesMasterId r:id="rId23"/>
  </p:notesMasterIdLst>
  <p:handoutMasterIdLst>
    <p:handoutMasterId r:id="rId24"/>
  </p:handoutMasterIdLst>
  <p:sldIdLst>
    <p:sldId id="502" r:id="rId3"/>
    <p:sldId id="503" r:id="rId4"/>
    <p:sldId id="507" r:id="rId5"/>
    <p:sldId id="508" r:id="rId6"/>
    <p:sldId id="509" r:id="rId7"/>
    <p:sldId id="510" r:id="rId8"/>
    <p:sldId id="511" r:id="rId9"/>
    <p:sldId id="513" r:id="rId10"/>
    <p:sldId id="514" r:id="rId11"/>
    <p:sldId id="515" r:id="rId12"/>
    <p:sldId id="516" r:id="rId13"/>
    <p:sldId id="518" r:id="rId14"/>
    <p:sldId id="519" r:id="rId15"/>
    <p:sldId id="520" r:id="rId16"/>
    <p:sldId id="521" r:id="rId17"/>
    <p:sldId id="522" r:id="rId18"/>
    <p:sldId id="523" r:id="rId19"/>
    <p:sldId id="524" r:id="rId20"/>
    <p:sldId id="525" r:id="rId21"/>
    <p:sldId id="527" r:id="rId2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CF6069-07FA-4AED-9972-614E50DA63F8}">
          <p14:sldIdLst>
            <p14:sldId id="502"/>
            <p14:sldId id="503"/>
            <p14:sldId id="507"/>
            <p14:sldId id="508"/>
            <p14:sldId id="509"/>
            <p14:sldId id="510"/>
            <p14:sldId id="511"/>
            <p14:sldId id="513"/>
            <p14:sldId id="514"/>
            <p14:sldId id="515"/>
            <p14:sldId id="516"/>
            <p14:sldId id="518"/>
            <p14:sldId id="519"/>
            <p14:sldId id="520"/>
            <p14:sldId id="521"/>
            <p14:sldId id="522"/>
            <p14:sldId id="523"/>
            <p14:sldId id="524"/>
            <p14:sldId id="525"/>
            <p14:sldId id="527"/>
          </p14:sldIdLst>
        </p14:section>
        <p14:section name="More Title slide image options" id="{79DFBCF0-E03E-4715-A6D0-6669F60C3AA4}">
          <p14:sldIdLst/>
        </p14:section>
        <p14:section name="More Chapter slide image options" id="{5491EA73-B16A-49D8-9D60-6B38653D4D4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2328"/>
    <a:srgbClr val="983322"/>
    <a:srgbClr val="165788"/>
    <a:srgbClr val="F8971D"/>
    <a:srgbClr val="FFC425"/>
    <a:srgbClr val="739600"/>
    <a:srgbClr val="1471AD"/>
    <a:srgbClr val="665546"/>
    <a:srgbClr val="8D8074"/>
    <a:srgbClr val="B4A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362" autoAdjust="0"/>
  </p:normalViewPr>
  <p:slideViewPr>
    <p:cSldViewPr snapToGrid="0" snapToObjects="1" showGuides="1">
      <p:cViewPr>
        <p:scale>
          <a:sx n="100" d="100"/>
          <a:sy n="100" d="100"/>
        </p:scale>
        <p:origin x="-222" y="-216"/>
      </p:cViewPr>
      <p:guideLst>
        <p:guide orient="horz" pos="3775"/>
        <p:guide orient="horz" pos="519"/>
        <p:guide orient="horz" pos="835"/>
        <p:guide orient="horz"/>
        <p:guide pos="2880"/>
        <p:guide pos="288"/>
        <p:guide pos="5472"/>
      </p:guideLst>
    </p:cSldViewPr>
  </p:slideViewPr>
  <p:outlineViewPr>
    <p:cViewPr>
      <p:scale>
        <a:sx n="33" d="100"/>
        <a:sy n="33" d="100"/>
      </p:scale>
      <p:origin x="0" y="906"/>
    </p:cViewPr>
  </p:outlineViewPr>
  <p:notesTextViewPr>
    <p:cViewPr>
      <p:scale>
        <a:sx n="1" d="1"/>
        <a:sy n="1" d="1"/>
      </p:scale>
      <p:origin x="0" y="0"/>
    </p:cViewPr>
  </p:notesTextViewPr>
  <p:sorterViewPr>
    <p:cViewPr>
      <p:scale>
        <a:sx n="100" d="100"/>
        <a:sy n="100" d="100"/>
      </p:scale>
      <p:origin x="0" y="2484"/>
    </p:cViewPr>
  </p:sorterViewPr>
  <p:notesViewPr>
    <p:cSldViewPr snapToGrid="0" snapToObjects="1" showGuides="1">
      <p:cViewPr varScale="1">
        <p:scale>
          <a:sx n="76" d="100"/>
          <a:sy n="76" d="100"/>
        </p:scale>
        <p:origin x="-2052" y="-84"/>
      </p:cViewPr>
      <p:guideLst>
        <p:guide orient="horz" pos="2342"/>
        <p:guide pos="343"/>
        <p:guide pos="397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2A52A5B6-24B5-49A7-B51C-CDAAFDE477C3}" type="slidenum">
              <a:rPr lang="en-CA" sz="1400" smtClean="0"/>
              <a:t>‹#›</a:t>
            </a:fld>
            <a:endParaRPr lang="en-CA" sz="1400"/>
          </a:p>
        </p:txBody>
      </p:sp>
    </p:spTree>
    <p:extLst>
      <p:ext uri="{BB962C8B-B14F-4D97-AF65-F5344CB8AC3E}">
        <p14:creationId xmlns:p14="http://schemas.microsoft.com/office/powerpoint/2010/main" val="3231563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31938" y="569913"/>
            <a:ext cx="3794125" cy="2846387"/>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544513" y="3718559"/>
            <a:ext cx="5764212" cy="495808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400"/>
            </a:lvl1pPr>
          </a:lstStyle>
          <a:p>
            <a:fld id="{6F731CFC-7595-428D-93BE-6649E2778490}" type="slidenum">
              <a:rPr lang="en-CA" smtClean="0"/>
              <a:pPr/>
              <a:t>‹#›</a:t>
            </a:fld>
            <a:endParaRPr lang="en-CA"/>
          </a:p>
        </p:txBody>
      </p:sp>
    </p:spTree>
    <p:extLst>
      <p:ext uri="{BB962C8B-B14F-4D97-AF65-F5344CB8AC3E}">
        <p14:creationId xmlns:p14="http://schemas.microsoft.com/office/powerpoint/2010/main" val="3368762178"/>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buClr>
        <a:schemeClr val="accent1"/>
      </a:buClr>
      <a:buFont typeface="Wingdings" panose="05000000000000000000" pitchFamily="2" charset="2"/>
      <a:buChar char="§"/>
      <a:defRPr sz="1200" kern="1200">
        <a:solidFill>
          <a:schemeClr val="tx1"/>
        </a:solidFill>
        <a:latin typeface="+mn-lt"/>
        <a:ea typeface="+mn-ea"/>
        <a:cs typeface="+mn-cs"/>
      </a:defRPr>
    </a:lvl1pPr>
    <a:lvl2pPr marL="458788" indent="-171450" algn="l" defTabSz="914400" rtl="0" eaLnBrk="1" latinLnBrk="0" hangingPunct="1">
      <a:buClr>
        <a:schemeClr val="accent1"/>
      </a:buClr>
      <a:buFont typeface="Wingdings" panose="05000000000000000000" pitchFamily="2" charset="2"/>
      <a:buChar char="§"/>
      <a:defRPr sz="1200" kern="1200">
        <a:solidFill>
          <a:schemeClr val="tx1"/>
        </a:solidFill>
        <a:latin typeface="+mn-lt"/>
        <a:ea typeface="+mn-ea"/>
        <a:cs typeface="+mn-cs"/>
      </a:defRPr>
    </a:lvl2pPr>
    <a:lvl3pPr marL="746125" indent="-171450" algn="l" defTabSz="914400" rtl="0" eaLnBrk="1" latinLnBrk="0" hangingPunct="1">
      <a:buClr>
        <a:schemeClr val="accent1"/>
      </a:buClr>
      <a:buFont typeface="Wingdings" panose="05000000000000000000" pitchFamily="2" charset="2"/>
      <a:buChar char="§"/>
      <a:defRPr sz="1200" kern="1200">
        <a:solidFill>
          <a:schemeClr val="tx1"/>
        </a:solidFill>
        <a:latin typeface="+mn-lt"/>
        <a:ea typeface="+mn-ea"/>
        <a:cs typeface="+mn-cs"/>
      </a:defRPr>
    </a:lvl3pPr>
    <a:lvl4pPr marL="1030288" indent="-171450" algn="l" defTabSz="914400" rtl="0" eaLnBrk="1" latinLnBrk="0" hangingPunct="1">
      <a:buClr>
        <a:schemeClr val="accent1"/>
      </a:buClr>
      <a:buFont typeface="Wingdings" panose="05000000000000000000" pitchFamily="2" charset="2"/>
      <a:buChar char="§"/>
      <a:defRPr sz="1200" kern="1200">
        <a:solidFill>
          <a:schemeClr val="tx1"/>
        </a:solidFill>
        <a:latin typeface="+mn-lt"/>
        <a:ea typeface="+mn-ea"/>
        <a:cs typeface="+mn-cs"/>
      </a:defRPr>
    </a:lvl4pPr>
    <a:lvl5pPr marL="1317625" indent="-171450" algn="l" defTabSz="914400" rtl="0" eaLnBrk="1" latinLnBrk="0" hangingPunct="1">
      <a:buClr>
        <a:schemeClr val="accent1"/>
      </a:buClr>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731CFC-7595-428D-93BE-6649E2778490}" type="slidenum">
              <a:rPr lang="en-CA" smtClean="0"/>
              <a:pPr/>
              <a:t>1</a:t>
            </a:fld>
            <a:endParaRPr lang="en-CA"/>
          </a:p>
        </p:txBody>
      </p:sp>
    </p:spTree>
    <p:extLst>
      <p:ext uri="{BB962C8B-B14F-4D97-AF65-F5344CB8AC3E}">
        <p14:creationId xmlns:p14="http://schemas.microsoft.com/office/powerpoint/2010/main" val="148361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731CFC-7595-428D-93BE-6649E2778490}" type="slidenum">
              <a:rPr lang="en-CA" smtClean="0"/>
              <a:pPr/>
              <a:t>17</a:t>
            </a:fld>
            <a:endParaRPr lang="en-CA"/>
          </a:p>
        </p:txBody>
      </p:sp>
    </p:spTree>
    <p:extLst>
      <p:ext uri="{BB962C8B-B14F-4D97-AF65-F5344CB8AC3E}">
        <p14:creationId xmlns:p14="http://schemas.microsoft.com/office/powerpoint/2010/main" val="517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731CFC-7595-428D-93BE-6649E2778490}" type="slidenum">
              <a:rPr lang="en-CA" smtClean="0"/>
              <a:pPr/>
              <a:t>19</a:t>
            </a:fld>
            <a:endParaRPr lang="en-CA"/>
          </a:p>
        </p:txBody>
      </p:sp>
    </p:spTree>
    <p:extLst>
      <p:ext uri="{BB962C8B-B14F-4D97-AF65-F5344CB8AC3E}">
        <p14:creationId xmlns:p14="http://schemas.microsoft.com/office/powerpoint/2010/main" val="154800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459167" y="2284413"/>
            <a:ext cx="3483864" cy="3492569"/>
          </a:xfrm>
          <a:prstGeom prst="rect">
            <a:avLst/>
          </a:prstGeom>
          <a:solidFill>
            <a:schemeClr val="bg1">
              <a:lumMod val="75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1" name="Picture 7" descr="T:\MDS\Sales &amp; Learning Support\Presentation Support\Templates\Working Files\image options\images for main template\WORLD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11046" t="983" r="541"/>
          <a:stretch/>
        </p:blipFill>
        <p:spPr bwMode="auto">
          <a:xfrm>
            <a:off x="3979069" y="2281315"/>
            <a:ext cx="4707731" cy="34925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hasCustomPrompt="1"/>
          </p:nvPr>
        </p:nvSpPr>
        <p:spPr>
          <a:xfrm>
            <a:off x="447595" y="544645"/>
            <a:ext cx="8239205" cy="1192024"/>
          </a:xfrm>
        </p:spPr>
        <p:txBody>
          <a:bodyPr anchor="ctr"/>
          <a:lstStyle>
            <a:lvl1pPr>
              <a:defRPr sz="3200" baseline="0"/>
            </a:lvl1pPr>
          </a:lstStyle>
          <a:p>
            <a:r>
              <a:rPr lang="en-US" dirty="0" smtClean="0"/>
              <a:t>Type presentation title here</a:t>
            </a:r>
            <a:endParaRPr lang="en-CA" dirty="0"/>
          </a:p>
        </p:txBody>
      </p:sp>
      <p:sp>
        <p:nvSpPr>
          <p:cNvPr id="3" name="Subtitle 2"/>
          <p:cNvSpPr>
            <a:spLocks noGrp="1"/>
          </p:cNvSpPr>
          <p:nvPr>
            <p:ph type="subTitle" idx="1" hasCustomPrompt="1"/>
          </p:nvPr>
        </p:nvSpPr>
        <p:spPr>
          <a:xfrm>
            <a:off x="840550" y="2985607"/>
            <a:ext cx="2726309" cy="2311328"/>
          </a:xfrm>
        </p:spPr>
        <p:txBody>
          <a:bodyPr anchor="ct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 designation</a:t>
            </a:r>
            <a:br>
              <a:rPr lang="en-US" dirty="0" smtClean="0"/>
            </a:br>
            <a:r>
              <a:rPr lang="en-US" dirty="0" smtClean="0"/>
              <a:t>Business Title, </a:t>
            </a:r>
            <a:br>
              <a:rPr lang="en-US" dirty="0" smtClean="0"/>
            </a:br>
            <a:r>
              <a:rPr lang="en-US" dirty="0" smtClean="0"/>
              <a:t>Company name</a:t>
            </a:r>
            <a:br>
              <a:rPr lang="en-US" dirty="0" smtClean="0"/>
            </a:br>
            <a:endParaRPr lang="en-US" dirty="0" smtClean="0"/>
          </a:p>
        </p:txBody>
      </p:sp>
      <p:sp>
        <p:nvSpPr>
          <p:cNvPr id="4" name="Date Placeholder 3"/>
          <p:cNvSpPr>
            <a:spLocks noGrp="1"/>
          </p:cNvSpPr>
          <p:nvPr>
            <p:ph type="dt" sz="half" idx="10"/>
          </p:nvPr>
        </p:nvSpPr>
        <p:spPr/>
        <p:txBody>
          <a:bodyPr/>
          <a:lstStyle/>
          <a:p>
            <a:fld id="{C5DEBDCB-ADF3-44A1-B999-8153D3426398}"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pic>
        <p:nvPicPr>
          <p:cNvPr id="12" name="Picture 11"/>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5763239"/>
            <a:ext cx="8229600" cy="880874"/>
          </a:xfrm>
          <a:prstGeom prst="rect">
            <a:avLst/>
          </a:prstGeom>
        </p:spPr>
      </p:pic>
    </p:spTree>
    <p:extLst>
      <p:ext uri="{BB962C8B-B14F-4D97-AF65-F5344CB8AC3E}">
        <p14:creationId xmlns:p14="http://schemas.microsoft.com/office/powerpoint/2010/main" val="30831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Content Placeholder 2"/>
          <p:cNvSpPr>
            <a:spLocks noGrp="1"/>
          </p:cNvSpPr>
          <p:nvPr>
            <p:ph sz="half" idx="1" hasCustomPrompt="1"/>
          </p:nvPr>
        </p:nvSpPr>
        <p:spPr>
          <a:xfrm>
            <a:off x="429768" y="1288988"/>
            <a:ext cx="4038600" cy="44117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Content Placeholder 3"/>
          <p:cNvSpPr>
            <a:spLocks noGrp="1"/>
          </p:cNvSpPr>
          <p:nvPr>
            <p:ph sz="half" idx="2" hasCustomPrompt="1"/>
          </p:nvPr>
        </p:nvSpPr>
        <p:spPr>
          <a:xfrm>
            <a:off x="4620767" y="1288988"/>
            <a:ext cx="4068411" cy="44117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Date Placeholder 4"/>
          <p:cNvSpPr>
            <a:spLocks noGrp="1"/>
          </p:cNvSpPr>
          <p:nvPr>
            <p:ph type="dt" sz="half" idx="10"/>
          </p:nvPr>
        </p:nvSpPr>
        <p:spPr/>
        <p:txBody>
          <a:bodyPr/>
          <a:lstStyle/>
          <a:p>
            <a:fld id="{427168FE-A457-4C65-8B45-00948D691993}" type="datetime1">
              <a:rPr lang="en-CA" smtClean="0"/>
              <a:t>25/05/2017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269367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Text Placeholder 2"/>
          <p:cNvSpPr>
            <a:spLocks noGrp="1"/>
          </p:cNvSpPr>
          <p:nvPr>
            <p:ph type="body" idx="1" hasCustomPrompt="1"/>
          </p:nvPr>
        </p:nvSpPr>
        <p:spPr>
          <a:xfrm>
            <a:off x="438912" y="1287908"/>
            <a:ext cx="4040188" cy="61709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hasCustomPrompt="1"/>
          </p:nvPr>
        </p:nvSpPr>
        <p:spPr>
          <a:xfrm>
            <a:off x="438912" y="1975104"/>
            <a:ext cx="4040188" cy="3725609"/>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5" name="Text Placeholder 4"/>
          <p:cNvSpPr>
            <a:spLocks noGrp="1"/>
          </p:cNvSpPr>
          <p:nvPr>
            <p:ph type="body" sz="quarter" idx="3" hasCustomPrompt="1"/>
          </p:nvPr>
        </p:nvSpPr>
        <p:spPr>
          <a:xfrm>
            <a:off x="4617593" y="1287908"/>
            <a:ext cx="4041775" cy="61709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hasCustomPrompt="1"/>
          </p:nvPr>
        </p:nvSpPr>
        <p:spPr>
          <a:xfrm>
            <a:off x="4617593" y="1975104"/>
            <a:ext cx="4041775" cy="3725609"/>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7" name="Date Placeholder 6"/>
          <p:cNvSpPr>
            <a:spLocks noGrp="1"/>
          </p:cNvSpPr>
          <p:nvPr>
            <p:ph type="dt" sz="half" idx="10"/>
          </p:nvPr>
        </p:nvSpPr>
        <p:spPr/>
        <p:txBody>
          <a:bodyPr/>
          <a:lstStyle/>
          <a:p>
            <a:fld id="{425BBC29-6951-4042-A2A4-64899BE8BE01}" type="datetime1">
              <a:rPr lang="en-CA" smtClean="0"/>
              <a:t>25/05/2017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259823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0" y="991771"/>
            <a:ext cx="8229600" cy="5102352"/>
          </a:xfrm>
        </p:spPr>
        <p:txBody>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your own copyright-free image</a:t>
            </a:r>
            <a:endParaRPr lang="en-US" dirty="0"/>
          </a:p>
        </p:txBody>
      </p:sp>
      <p:sp>
        <p:nvSpPr>
          <p:cNvPr id="2" name="Title 1"/>
          <p:cNvSpPr>
            <a:spLocks noGrp="1"/>
          </p:cNvSpPr>
          <p:nvPr>
            <p:ph type="title" hasCustomPrompt="1"/>
          </p:nvPr>
        </p:nvSpPr>
        <p:spPr>
          <a:xfrm>
            <a:off x="448056" y="91440"/>
            <a:ext cx="8247888" cy="795528"/>
          </a:xfrm>
        </p:spPr>
        <p:txBody>
          <a:bodyPr anchor="b"/>
          <a:lstStyle>
            <a:lvl1pPr algn="l">
              <a:defRPr sz="2400" b="0"/>
            </a:lvl1pPr>
          </a:lstStyle>
          <a:p>
            <a:r>
              <a:rPr lang="en-US" dirty="0" smtClean="0"/>
              <a:t>Slide title (Arial font, size 24, sentence case)</a:t>
            </a:r>
            <a:endParaRPr lang="en-CA" dirty="0"/>
          </a:p>
        </p:txBody>
      </p:sp>
      <p:sp>
        <p:nvSpPr>
          <p:cNvPr id="4" name="Text Placeholder 3"/>
          <p:cNvSpPr>
            <a:spLocks noGrp="1"/>
          </p:cNvSpPr>
          <p:nvPr>
            <p:ph type="body" sz="half" idx="2"/>
          </p:nvPr>
        </p:nvSpPr>
        <p:spPr>
          <a:xfrm>
            <a:off x="-2853213" y="6310631"/>
            <a:ext cx="45719" cy="45719"/>
          </a:xfrm>
        </p:spPr>
        <p:txBody>
          <a:bodyPr/>
          <a:lstStyle>
            <a:lvl1pPr marL="0" indent="0">
              <a:buNone/>
              <a:defRPr sz="1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a:t>
            </a:r>
          </a:p>
        </p:txBody>
      </p:sp>
      <p:sp>
        <p:nvSpPr>
          <p:cNvPr id="5" name="Date Placeholder 4"/>
          <p:cNvSpPr>
            <a:spLocks noGrp="1"/>
          </p:cNvSpPr>
          <p:nvPr>
            <p:ph type="dt" sz="half" idx="10"/>
          </p:nvPr>
        </p:nvSpPr>
        <p:spPr/>
        <p:txBody>
          <a:bodyPr/>
          <a:lstStyle/>
          <a:p>
            <a:fld id="{BB21983E-407C-430D-BC8B-1044B9737828}" type="datetime1">
              <a:rPr lang="en-CA" smtClean="0"/>
              <a:t>25/05/2017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0EBB0A-4DD2-40E9-8A82-C8573B951B20}" type="slidenum">
              <a:rPr lang="en-CA" smtClean="0"/>
              <a:t>‹#›</a:t>
            </a:fld>
            <a:endParaRPr lang="en-CA"/>
          </a:p>
        </p:txBody>
      </p:sp>
      <p:cxnSp>
        <p:nvCxnSpPr>
          <p:cNvPr id="8" name="Straight Connector 7"/>
          <p:cNvCxnSpPr/>
          <p:nvPr userDrawn="1"/>
        </p:nvCxnSpPr>
        <p:spPr>
          <a:xfrm>
            <a:off x="453870" y="984628"/>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458146" y="6094965"/>
            <a:ext cx="8231033" cy="27432"/>
          </a:xfrm>
          <a:prstGeom prst="rect">
            <a:avLst/>
          </a:prstGeom>
          <a:gradFill flip="none" rotWithShape="1">
            <a:gsLst>
              <a:gs pos="0">
                <a:srgbClr val="165788"/>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08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56" y="91440"/>
            <a:ext cx="8247888" cy="795528"/>
          </a:xfrm>
        </p:spPr>
        <p:txBody>
          <a:bodyPr anchor="b"/>
          <a:lstStyle>
            <a:lvl1pPr algn="l">
              <a:defRPr sz="2400" b="0"/>
            </a:lvl1pPr>
          </a:lstStyle>
          <a:p>
            <a:r>
              <a:rPr lang="en-US" dirty="0" smtClean="0"/>
              <a:t>Slide title (Arial font, size 24, sentence case)</a:t>
            </a:r>
            <a:endParaRPr lang="en-CA" dirty="0"/>
          </a:p>
        </p:txBody>
      </p:sp>
      <p:sp>
        <p:nvSpPr>
          <p:cNvPr id="3" name="Content Placeholder 2"/>
          <p:cNvSpPr>
            <a:spLocks noGrp="1"/>
          </p:cNvSpPr>
          <p:nvPr>
            <p:ph idx="1" hasCustomPrompt="1"/>
          </p:nvPr>
        </p:nvSpPr>
        <p:spPr>
          <a:xfrm>
            <a:off x="3757612" y="1289235"/>
            <a:ext cx="4929187" cy="4411478"/>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smtClean="0"/>
              <a:t>Click to add content</a:t>
            </a:r>
            <a:endParaRPr lang="en-CA" dirty="0"/>
          </a:p>
        </p:txBody>
      </p:sp>
      <p:sp>
        <p:nvSpPr>
          <p:cNvPr id="4" name="Text Placeholder 3"/>
          <p:cNvSpPr>
            <a:spLocks noGrp="1"/>
          </p:cNvSpPr>
          <p:nvPr>
            <p:ph type="body" sz="half" idx="2" hasCustomPrompt="1"/>
          </p:nvPr>
        </p:nvSpPr>
        <p:spPr>
          <a:xfrm>
            <a:off x="457200" y="1288988"/>
            <a:ext cx="3008313" cy="4411725"/>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caption text</a:t>
            </a:r>
          </a:p>
        </p:txBody>
      </p:sp>
      <p:sp>
        <p:nvSpPr>
          <p:cNvPr id="5" name="Date Placeholder 4"/>
          <p:cNvSpPr>
            <a:spLocks noGrp="1"/>
          </p:cNvSpPr>
          <p:nvPr>
            <p:ph type="dt" sz="half" idx="10"/>
          </p:nvPr>
        </p:nvSpPr>
        <p:spPr/>
        <p:txBody>
          <a:bodyPr/>
          <a:lstStyle/>
          <a:p>
            <a:fld id="{EC7525C1-FFEE-49DE-91C1-0AF7F0FE160A}" type="datetime1">
              <a:rPr lang="en-CA" smtClean="0"/>
              <a:t>25/05/2017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367340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27418-DB9D-4DA1-9EF3-F777B00902A4}" type="datetime1">
              <a:rPr lang="en-CA" smtClean="0"/>
              <a:t>25/05/2017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5324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4148" y="581913"/>
            <a:ext cx="8252651" cy="1192024"/>
          </a:xfrm>
        </p:spPr>
        <p:txBody>
          <a:bodyPr anchor="ctr"/>
          <a:lstStyle>
            <a:lvl1pPr>
              <a:defRPr sz="3200"/>
            </a:lvl1pPr>
          </a:lstStyle>
          <a:p>
            <a:r>
              <a:rPr lang="en-US" dirty="0" smtClean="0"/>
              <a:t>Click to add Thank you slide title </a:t>
            </a:r>
            <a:br>
              <a:rPr lang="en-US" dirty="0" smtClean="0"/>
            </a:br>
            <a:r>
              <a:rPr lang="en-US" dirty="0" smtClean="0"/>
              <a:t>(Arial font, size 32)</a:t>
            </a:r>
            <a:endParaRPr lang="en-CA" dirty="0"/>
          </a:p>
        </p:txBody>
      </p:sp>
      <p:sp>
        <p:nvSpPr>
          <p:cNvPr id="4" name="Date Placeholder 3"/>
          <p:cNvSpPr>
            <a:spLocks noGrp="1"/>
          </p:cNvSpPr>
          <p:nvPr>
            <p:ph type="dt" sz="half" idx="10"/>
          </p:nvPr>
        </p:nvSpPr>
        <p:spPr/>
        <p:txBody>
          <a:bodyPr/>
          <a:lstStyle/>
          <a:p>
            <a:fld id="{804C5AE3-C24F-42AB-B5D7-24245861709D}"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cxnSp>
        <p:nvCxnSpPr>
          <p:cNvPr id="14" name="Straight Connector 13"/>
          <p:cNvCxnSpPr/>
          <p:nvPr userDrawn="1"/>
        </p:nvCxnSpPr>
        <p:spPr>
          <a:xfrm>
            <a:off x="454015" y="1965960"/>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458146" y="6094965"/>
            <a:ext cx="8231033" cy="27432"/>
          </a:xfrm>
          <a:prstGeom prst="rect">
            <a:avLst/>
          </a:prstGeom>
          <a:gradFill flip="none" rotWithShape="1">
            <a:gsLst>
              <a:gs pos="0">
                <a:srgbClr val="165788"/>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146" y="3415696"/>
            <a:ext cx="8225469" cy="1229199"/>
          </a:xfrm>
          <a:prstGeom prst="rect">
            <a:avLst/>
          </a:prstGeom>
        </p:spPr>
      </p:pic>
    </p:spTree>
    <p:extLst>
      <p:ext uri="{BB962C8B-B14F-4D97-AF65-F5344CB8AC3E}">
        <p14:creationId xmlns:p14="http://schemas.microsoft.com/office/powerpoint/2010/main" val="345592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a:t>
            </a:r>
            <a:endParaRPr lang="en-CA"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C371656-63FA-4E5B-88B8-750D4F03A661}"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7308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690104" y="260349"/>
            <a:ext cx="996696" cy="5835652"/>
          </a:xfrm>
        </p:spPr>
        <p:txBody>
          <a:bodyPr vert="eaVert"/>
          <a:lstStyle>
            <a:lvl1pPr>
              <a:defRPr/>
            </a:lvl1pPr>
          </a:lstStyle>
          <a:p>
            <a:r>
              <a:rPr lang="en-US" dirty="0" smtClean="0"/>
              <a:t>Slide title (Arial font, size 24)</a:t>
            </a:r>
            <a:endParaRPr lang="en-CA" dirty="0"/>
          </a:p>
        </p:txBody>
      </p:sp>
      <p:sp>
        <p:nvSpPr>
          <p:cNvPr id="3" name="Vertical Text Placeholder 2"/>
          <p:cNvSpPr>
            <a:spLocks noGrp="1"/>
          </p:cNvSpPr>
          <p:nvPr>
            <p:ph type="body" orient="vert" idx="1"/>
          </p:nvPr>
        </p:nvSpPr>
        <p:spPr>
          <a:xfrm>
            <a:off x="457200" y="260349"/>
            <a:ext cx="6912864" cy="583565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fld id="{2B23B200-FBEB-47D5-A8AC-AD9ED8E5FCB7}"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cxnSp>
        <p:nvCxnSpPr>
          <p:cNvPr id="7" name="Straight Connector 6"/>
          <p:cNvCxnSpPr/>
          <p:nvPr userDrawn="1"/>
        </p:nvCxnSpPr>
        <p:spPr>
          <a:xfrm>
            <a:off x="7607808" y="269875"/>
            <a:ext cx="0" cy="5859463"/>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2459787" y="3170927"/>
            <a:ext cx="5861304" cy="592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spTree>
    <p:extLst>
      <p:ext uri="{BB962C8B-B14F-4D97-AF65-F5344CB8AC3E}">
        <p14:creationId xmlns:p14="http://schemas.microsoft.com/office/powerpoint/2010/main" val="25871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ad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3977640" y="2281315"/>
            <a:ext cx="4709160" cy="3481924"/>
          </a:xfrm>
        </p:spPr>
        <p:txBody>
          <a:bodyPr/>
          <a:lstStyle/>
          <a:p>
            <a:r>
              <a:rPr lang="en-US" dirty="0" smtClean="0"/>
              <a:t>Click icon to add your own copyright-free image</a:t>
            </a:r>
            <a:endParaRPr lang="en-CA" dirty="0"/>
          </a:p>
        </p:txBody>
      </p:sp>
      <p:sp>
        <p:nvSpPr>
          <p:cNvPr id="14" name="Rectangle 13"/>
          <p:cNvSpPr/>
          <p:nvPr userDrawn="1"/>
        </p:nvSpPr>
        <p:spPr>
          <a:xfrm>
            <a:off x="457200" y="2281315"/>
            <a:ext cx="3493008" cy="3492569"/>
          </a:xfrm>
          <a:prstGeom prst="rect">
            <a:avLst/>
          </a:prstGeom>
          <a:solidFill>
            <a:schemeClr val="bg1">
              <a:lumMod val="75000"/>
            </a:schemeClr>
          </a:solid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47595" y="548640"/>
            <a:ext cx="8239205" cy="1192024"/>
          </a:xfrm>
        </p:spPr>
        <p:txBody>
          <a:bodyPr anchor="ctr"/>
          <a:lstStyle>
            <a:lvl1pPr>
              <a:defRPr sz="3200"/>
            </a:lvl1pPr>
          </a:lstStyle>
          <a:p>
            <a:r>
              <a:rPr lang="en-US" dirty="0" smtClean="0"/>
              <a:t>Type presentation title here</a:t>
            </a:r>
            <a:endParaRPr lang="en-CA" dirty="0"/>
          </a:p>
        </p:txBody>
      </p:sp>
      <p:sp>
        <p:nvSpPr>
          <p:cNvPr id="3" name="Subtitle 2"/>
          <p:cNvSpPr>
            <a:spLocks noGrp="1"/>
          </p:cNvSpPr>
          <p:nvPr>
            <p:ph type="subTitle" idx="1" hasCustomPrompt="1"/>
          </p:nvPr>
        </p:nvSpPr>
        <p:spPr>
          <a:xfrm>
            <a:off x="840550" y="2985607"/>
            <a:ext cx="2726309" cy="2311328"/>
          </a:xfrm>
        </p:spPr>
        <p:txBody>
          <a:bodyPr anchor="ct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Name, designation</a:t>
            </a:r>
            <a:br>
              <a:rPr lang="en-US" dirty="0" smtClean="0"/>
            </a:br>
            <a:r>
              <a:rPr lang="en-US" dirty="0" smtClean="0"/>
              <a:t>Business title</a:t>
            </a:r>
            <a:br>
              <a:rPr lang="en-US" dirty="0" smtClean="0"/>
            </a:br>
            <a:r>
              <a:rPr lang="en-US" dirty="0" smtClean="0"/>
              <a:t>Company name</a:t>
            </a:r>
          </a:p>
        </p:txBody>
      </p:sp>
      <p:sp>
        <p:nvSpPr>
          <p:cNvPr id="4" name="Date Placeholder 3"/>
          <p:cNvSpPr>
            <a:spLocks noGrp="1"/>
          </p:cNvSpPr>
          <p:nvPr>
            <p:ph type="dt" sz="half" idx="10"/>
          </p:nvPr>
        </p:nvSpPr>
        <p:spPr/>
        <p:txBody>
          <a:bodyPr/>
          <a:lstStyle/>
          <a:p>
            <a:fld id="{E818FFEC-DCA1-4985-A94A-91B326769AED}"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pic>
        <p:nvPicPr>
          <p:cNvPr id="12" name="Picture 1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763239"/>
            <a:ext cx="8229600" cy="880874"/>
          </a:xfrm>
          <a:prstGeom prst="rect">
            <a:avLst/>
          </a:prstGeom>
        </p:spPr>
      </p:pic>
    </p:spTree>
    <p:extLst>
      <p:ext uri="{BB962C8B-B14F-4D97-AF65-F5344CB8AC3E}">
        <p14:creationId xmlns:p14="http://schemas.microsoft.com/office/powerpoint/2010/main" val="335359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add 2 images">
    <p:spTree>
      <p:nvGrpSpPr>
        <p:cNvPr id="1" name=""/>
        <p:cNvGrpSpPr/>
        <p:nvPr/>
      </p:nvGrpSpPr>
      <p:grpSpPr>
        <a:xfrm>
          <a:off x="0" y="0"/>
          <a:ext cx="0" cy="0"/>
          <a:chOff x="0" y="0"/>
          <a:chExt cx="0" cy="0"/>
        </a:xfrm>
      </p:grpSpPr>
      <p:sp>
        <p:nvSpPr>
          <p:cNvPr id="10" name="Picture Placeholder 8"/>
          <p:cNvSpPr>
            <a:spLocks noGrp="1"/>
          </p:cNvSpPr>
          <p:nvPr>
            <p:ph type="pic" sz="quarter" idx="14" hasCustomPrompt="1"/>
          </p:nvPr>
        </p:nvSpPr>
        <p:spPr>
          <a:xfrm>
            <a:off x="457200" y="2270231"/>
            <a:ext cx="3493008" cy="3493008"/>
          </a:xfrm>
        </p:spPr>
        <p:txBody>
          <a:bodyPr/>
          <a:lstStyle/>
          <a:p>
            <a:r>
              <a:rPr lang="en-US" dirty="0" smtClean="0"/>
              <a:t>Click icon to add your own copyright-free image</a:t>
            </a:r>
            <a:endParaRPr lang="en-CA" dirty="0"/>
          </a:p>
        </p:txBody>
      </p:sp>
      <p:sp>
        <p:nvSpPr>
          <p:cNvPr id="9" name="Picture Placeholder 8"/>
          <p:cNvSpPr>
            <a:spLocks noGrp="1"/>
          </p:cNvSpPr>
          <p:nvPr>
            <p:ph type="pic" sz="quarter" idx="13" hasCustomPrompt="1"/>
          </p:nvPr>
        </p:nvSpPr>
        <p:spPr>
          <a:xfrm>
            <a:off x="3977640" y="2270231"/>
            <a:ext cx="4709160" cy="3493008"/>
          </a:xfrm>
        </p:spPr>
        <p:txBody>
          <a:bodyPr/>
          <a:lstStyle/>
          <a:p>
            <a:r>
              <a:rPr lang="en-US" dirty="0" smtClean="0"/>
              <a:t>Click icon to add your own copyright-free image</a:t>
            </a:r>
            <a:endParaRPr lang="en-CA" dirty="0"/>
          </a:p>
        </p:txBody>
      </p:sp>
      <p:sp>
        <p:nvSpPr>
          <p:cNvPr id="2" name="Title 1"/>
          <p:cNvSpPr>
            <a:spLocks noGrp="1"/>
          </p:cNvSpPr>
          <p:nvPr>
            <p:ph type="ctrTitle" hasCustomPrompt="1"/>
          </p:nvPr>
        </p:nvSpPr>
        <p:spPr>
          <a:xfrm>
            <a:off x="447595" y="548640"/>
            <a:ext cx="8239205" cy="1192024"/>
          </a:xfrm>
        </p:spPr>
        <p:txBody>
          <a:bodyPr anchor="ctr"/>
          <a:lstStyle>
            <a:lvl1pPr>
              <a:defRPr sz="3200" baseline="0"/>
            </a:lvl1pPr>
          </a:lstStyle>
          <a:p>
            <a:r>
              <a:rPr lang="en-US" dirty="0" smtClean="0"/>
              <a:t>Type presentation title here</a:t>
            </a:r>
            <a:endParaRPr lang="en-CA" dirty="0"/>
          </a:p>
        </p:txBody>
      </p:sp>
      <p:sp>
        <p:nvSpPr>
          <p:cNvPr id="4" name="Date Placeholder 3"/>
          <p:cNvSpPr>
            <a:spLocks noGrp="1"/>
          </p:cNvSpPr>
          <p:nvPr>
            <p:ph type="dt" sz="half" idx="10"/>
          </p:nvPr>
        </p:nvSpPr>
        <p:spPr/>
        <p:txBody>
          <a:bodyPr/>
          <a:lstStyle/>
          <a:p>
            <a:fld id="{C1F68348-D857-4171-99E8-B7F121233781}"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pic>
        <p:nvPicPr>
          <p:cNvPr id="12" name="Picture 1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763239"/>
            <a:ext cx="8229600" cy="880874"/>
          </a:xfrm>
          <a:prstGeom prst="rect">
            <a:avLst/>
          </a:prstGeom>
        </p:spPr>
      </p:pic>
    </p:spTree>
    <p:extLst>
      <p:ext uri="{BB962C8B-B14F-4D97-AF65-F5344CB8AC3E}">
        <p14:creationId xmlns:p14="http://schemas.microsoft.com/office/powerpoint/2010/main" val="140590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Content Placeholder 2"/>
          <p:cNvSpPr>
            <a:spLocks noGrp="1"/>
          </p:cNvSpPr>
          <p:nvPr>
            <p:ph idx="1" hasCustomPrompt="1"/>
          </p:nvPr>
        </p:nvSpPr>
        <p:spPr/>
        <p:txBody>
          <a:bodyPr/>
          <a:lstStyle>
            <a:lvl1pPr>
              <a:defRPr/>
            </a:lvl1pPr>
          </a:lstStyle>
          <a:p>
            <a:pPr lvl="0"/>
            <a:r>
              <a:rPr lang="en-US" dirty="0" smtClean="0"/>
              <a:t>Click to add main bullet (Arial font, size 20)</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fld id="{8B8175EB-D02C-4556-9E95-C8830F52D775}"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7331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hapter - add image">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455031" y="1983544"/>
            <a:ext cx="8229600" cy="4139677"/>
          </a:xfrm>
        </p:spPr>
        <p:txBody>
          <a:bodyPr/>
          <a:lstStyle/>
          <a:p>
            <a:r>
              <a:rPr lang="en-US" dirty="0" smtClean="0"/>
              <a:t>Click icon to add your own copyright-free image</a:t>
            </a:r>
            <a:endParaRPr lang="en-CA" dirty="0"/>
          </a:p>
        </p:txBody>
      </p:sp>
      <p:sp>
        <p:nvSpPr>
          <p:cNvPr id="2" name="Title 1"/>
          <p:cNvSpPr>
            <a:spLocks noGrp="1"/>
          </p:cNvSpPr>
          <p:nvPr>
            <p:ph type="title"/>
          </p:nvPr>
        </p:nvSpPr>
        <p:spPr>
          <a:xfrm>
            <a:off x="441396" y="585597"/>
            <a:ext cx="8245404" cy="1188720"/>
          </a:xfrm>
        </p:spPr>
        <p:txBody>
          <a:bodyPr anchor="ctr"/>
          <a:lstStyle>
            <a:lvl1pPr algn="l">
              <a:defRPr sz="3200" b="0" cap="none"/>
            </a:lvl1pPr>
          </a:lstStyle>
          <a:p>
            <a:r>
              <a:rPr lang="en-US" dirty="0" smtClean="0"/>
              <a:t>Click to edit Master title style</a:t>
            </a:r>
            <a:endParaRPr lang="en-CA" dirty="0"/>
          </a:p>
        </p:txBody>
      </p:sp>
      <p:sp>
        <p:nvSpPr>
          <p:cNvPr id="3" name="Text Placeholder 2"/>
          <p:cNvSpPr>
            <a:spLocks noGrp="1"/>
          </p:cNvSpPr>
          <p:nvPr>
            <p:ph type="body" idx="1"/>
          </p:nvPr>
        </p:nvSpPr>
        <p:spPr>
          <a:xfrm>
            <a:off x="-2857500" y="6297984"/>
            <a:ext cx="68262" cy="45719"/>
          </a:xfrm>
        </p:spPr>
        <p:txBody>
          <a:bodyPr anchor="b"/>
          <a:lstStyle>
            <a:lvl1pPr marL="0" indent="0">
              <a:buNone/>
              <a:defRPr sz="1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a:t>
            </a:r>
          </a:p>
        </p:txBody>
      </p:sp>
      <p:sp>
        <p:nvSpPr>
          <p:cNvPr id="4" name="Date Placeholder 3"/>
          <p:cNvSpPr>
            <a:spLocks noGrp="1"/>
          </p:cNvSpPr>
          <p:nvPr>
            <p:ph type="dt" sz="half" idx="10"/>
          </p:nvPr>
        </p:nvSpPr>
        <p:spPr/>
        <p:txBody>
          <a:bodyPr/>
          <a:lstStyle/>
          <a:p>
            <a:fld id="{7D36B31E-35BB-4A42-82B7-5BBE23CCD301}"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cxnSp>
        <p:nvCxnSpPr>
          <p:cNvPr id="14" name="Straight Connector 13"/>
          <p:cNvCxnSpPr/>
          <p:nvPr userDrawn="1"/>
        </p:nvCxnSpPr>
        <p:spPr>
          <a:xfrm>
            <a:off x="455535" y="1983544"/>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64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resenter info)">
    <p:spTree>
      <p:nvGrpSpPr>
        <p:cNvPr id="1" name=""/>
        <p:cNvGrpSpPr/>
        <p:nvPr/>
      </p:nvGrpSpPr>
      <p:grpSpPr>
        <a:xfrm>
          <a:off x="0" y="0"/>
          <a:ext cx="0" cy="0"/>
          <a:chOff x="0" y="0"/>
          <a:chExt cx="0" cy="0"/>
        </a:xfrm>
      </p:grpSpPr>
      <p:pic>
        <p:nvPicPr>
          <p:cNvPr id="12" name="Picture 7" descr="T:\MDS\Sales &amp; Learning Support\Presentation Support\Templates\Working Files\image options\images for main template\WORLD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11046" t="983" r="541"/>
          <a:stretch/>
        </p:blipFill>
        <p:spPr bwMode="auto">
          <a:xfrm>
            <a:off x="3979069" y="2281315"/>
            <a:ext cx="4707731" cy="349256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MDS\Sales &amp; Learning Support\Presentation Support\Templates\Working Files\image options\images for main template\479624901.jp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l="241" t="666"/>
          <a:stretch/>
        </p:blipFill>
        <p:spPr bwMode="auto">
          <a:xfrm flipH="1">
            <a:off x="456388" y="2284413"/>
            <a:ext cx="3486643" cy="349300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0197CE41-98BD-426D-A4A4-BF7912B8C275}"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pic>
        <p:nvPicPr>
          <p:cNvPr id="11" name="Picture 10"/>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5763239"/>
            <a:ext cx="8229600" cy="880874"/>
          </a:xfrm>
          <a:prstGeom prst="rect">
            <a:avLst/>
          </a:prstGeom>
        </p:spPr>
      </p:pic>
      <p:sp>
        <p:nvSpPr>
          <p:cNvPr id="13" name="Title 1"/>
          <p:cNvSpPr>
            <a:spLocks noGrp="1"/>
          </p:cNvSpPr>
          <p:nvPr>
            <p:ph type="ctrTitle" hasCustomPrompt="1"/>
          </p:nvPr>
        </p:nvSpPr>
        <p:spPr>
          <a:xfrm>
            <a:off x="447595" y="544645"/>
            <a:ext cx="8239205" cy="1192024"/>
          </a:xfrm>
        </p:spPr>
        <p:txBody>
          <a:bodyPr anchor="ctr"/>
          <a:lstStyle>
            <a:lvl1pPr>
              <a:defRPr sz="3200" baseline="0"/>
            </a:lvl1pPr>
          </a:lstStyle>
          <a:p>
            <a:r>
              <a:rPr lang="en-US" dirty="0" smtClean="0"/>
              <a:t>Type presentation title here</a:t>
            </a:r>
            <a:endParaRPr lang="en-CA" dirty="0"/>
          </a:p>
        </p:txBody>
      </p:sp>
    </p:spTree>
    <p:extLst>
      <p:ext uri="{BB962C8B-B14F-4D97-AF65-F5344CB8AC3E}">
        <p14:creationId xmlns:p14="http://schemas.microsoft.com/office/powerpoint/2010/main" val="390303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1396" y="585597"/>
            <a:ext cx="8245404" cy="1188720"/>
          </a:xfrm>
        </p:spPr>
        <p:txBody>
          <a:bodyPr anchor="ctr"/>
          <a:lstStyle>
            <a:lvl1pPr algn="l">
              <a:defRPr sz="3200" b="0" cap="none" baseline="0"/>
            </a:lvl1pPr>
          </a:lstStyle>
          <a:p>
            <a:r>
              <a:rPr lang="en-US" dirty="0" smtClean="0"/>
              <a:t>Click to add Agenda slide title</a:t>
            </a:r>
            <a:endParaRPr lang="en-CA" dirty="0"/>
          </a:p>
        </p:txBody>
      </p:sp>
      <p:sp>
        <p:nvSpPr>
          <p:cNvPr id="3" name="Text Placeholder 2"/>
          <p:cNvSpPr>
            <a:spLocks noGrp="1"/>
          </p:cNvSpPr>
          <p:nvPr>
            <p:ph type="body" idx="1"/>
          </p:nvPr>
        </p:nvSpPr>
        <p:spPr>
          <a:xfrm>
            <a:off x="-2857500" y="6297984"/>
            <a:ext cx="68262" cy="45719"/>
          </a:xfrm>
        </p:spPr>
        <p:txBody>
          <a:bodyPr anchor="b"/>
          <a:lstStyle>
            <a:lvl1pPr marL="0" indent="0">
              <a:buNone/>
              <a:defRPr sz="1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a:t>
            </a:r>
          </a:p>
        </p:txBody>
      </p:sp>
      <p:sp>
        <p:nvSpPr>
          <p:cNvPr id="4" name="Date Placeholder 3"/>
          <p:cNvSpPr>
            <a:spLocks noGrp="1"/>
          </p:cNvSpPr>
          <p:nvPr>
            <p:ph type="dt" sz="half" idx="10"/>
          </p:nvPr>
        </p:nvSpPr>
        <p:spPr/>
        <p:txBody>
          <a:bodyPr/>
          <a:lstStyle/>
          <a:p>
            <a:fld id="{43FA6F3A-863D-46D7-A2A9-0ACAB700B0ED}"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21478" y="6476208"/>
            <a:ext cx="214234" cy="175694"/>
          </a:xfrm>
        </p:spPr>
        <p:txBody>
          <a:bodyPr/>
          <a:lstStyle>
            <a:lvl1pPr algn="ctr">
              <a:defRPr/>
            </a:lvl1pPr>
          </a:lstStyle>
          <a:p>
            <a:fld id="{6F0EBB0A-4DD2-40E9-8A82-C8573B951B20}" type="slidenum">
              <a:rPr lang="en-CA" smtClean="0"/>
              <a:pPr/>
              <a:t>‹#›</a:t>
            </a:fld>
            <a:endParaRPr lang="en-CA"/>
          </a:p>
        </p:txBody>
      </p:sp>
      <p:sp>
        <p:nvSpPr>
          <p:cNvPr id="13" name="Content Placeholder 2"/>
          <p:cNvSpPr>
            <a:spLocks noGrp="1"/>
          </p:cNvSpPr>
          <p:nvPr>
            <p:ph idx="13" hasCustomPrompt="1"/>
          </p:nvPr>
        </p:nvSpPr>
        <p:spPr>
          <a:xfrm>
            <a:off x="432685" y="2279027"/>
            <a:ext cx="4139315" cy="3476394"/>
          </a:xfrm>
        </p:spPr>
        <p:txBody>
          <a:bodyPr/>
          <a:lstStyle>
            <a:lvl1pPr>
              <a:defRPr/>
            </a:lvl1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4" name="Picture Placeholder 7"/>
          <p:cNvSpPr>
            <a:spLocks noGrp="1"/>
          </p:cNvSpPr>
          <p:nvPr>
            <p:ph type="pic" sz="quarter" idx="14" hasCustomPrompt="1"/>
          </p:nvPr>
        </p:nvSpPr>
        <p:spPr>
          <a:xfrm>
            <a:off x="5239512" y="2308919"/>
            <a:ext cx="3447288" cy="3446502"/>
          </a:xfrm>
        </p:spPr>
        <p:txBody>
          <a:bodyPr/>
          <a:lstStyle/>
          <a:p>
            <a:r>
              <a:rPr lang="en-US" dirty="0" smtClean="0"/>
              <a:t>Click icon to add your own copyright-free image</a:t>
            </a:r>
            <a:endParaRPr lang="en-CA" dirty="0"/>
          </a:p>
        </p:txBody>
      </p:sp>
      <p:cxnSp>
        <p:nvCxnSpPr>
          <p:cNvPr id="12" name="Straight Connector 11"/>
          <p:cNvCxnSpPr/>
          <p:nvPr userDrawn="1"/>
        </p:nvCxnSpPr>
        <p:spPr>
          <a:xfrm>
            <a:off x="453870" y="1965960"/>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spTree>
    <p:extLst>
      <p:ext uri="{BB962C8B-B14F-4D97-AF65-F5344CB8AC3E}">
        <p14:creationId xmlns:p14="http://schemas.microsoft.com/office/powerpoint/2010/main" val="153740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Date Placeholder 2"/>
          <p:cNvSpPr>
            <a:spLocks noGrp="1"/>
          </p:cNvSpPr>
          <p:nvPr>
            <p:ph type="dt" sz="half" idx="10"/>
          </p:nvPr>
        </p:nvSpPr>
        <p:spPr/>
        <p:txBody>
          <a:bodyPr/>
          <a:lstStyle/>
          <a:p>
            <a:fld id="{3BEDBA02-684F-4757-AE4E-6D552A0803B4}" type="datetime1">
              <a:rPr lang="en-CA" smtClean="0"/>
              <a:t>25/05/2017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0EBB0A-4DD2-40E9-8A82-C8573B951B20}" type="slidenum">
              <a:rPr lang="en-CA" smtClean="0"/>
              <a:t>‹#›</a:t>
            </a:fld>
            <a:endParaRPr lang="en-CA"/>
          </a:p>
        </p:txBody>
      </p:sp>
      <p:sp>
        <p:nvSpPr>
          <p:cNvPr id="7" name="Content Placeholder 6"/>
          <p:cNvSpPr>
            <a:spLocks noGrp="1"/>
          </p:cNvSpPr>
          <p:nvPr>
            <p:ph sz="quarter" idx="13" hasCustomPrompt="1"/>
          </p:nvPr>
        </p:nvSpPr>
        <p:spPr>
          <a:xfrm>
            <a:off x="446087" y="1325564"/>
            <a:ext cx="8243091" cy="4273550"/>
          </a:xfrm>
        </p:spPr>
        <p:txBody>
          <a:bodyPr/>
          <a:lstStyle/>
          <a:p>
            <a:pPr lvl="0"/>
            <a:r>
              <a:rPr lang="en-US" dirty="0" smtClean="0"/>
              <a:t>Click icon to add table or chart</a:t>
            </a:r>
            <a:endParaRPr lang="en-CA" dirty="0"/>
          </a:p>
        </p:txBody>
      </p:sp>
    </p:spTree>
    <p:extLst>
      <p:ext uri="{BB962C8B-B14F-4D97-AF65-F5344CB8AC3E}">
        <p14:creationId xmlns:p14="http://schemas.microsoft.com/office/powerpoint/2010/main" val="6326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Char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Date Placeholder 2"/>
          <p:cNvSpPr>
            <a:spLocks noGrp="1"/>
          </p:cNvSpPr>
          <p:nvPr>
            <p:ph type="dt" sz="half" idx="10"/>
          </p:nvPr>
        </p:nvSpPr>
        <p:spPr/>
        <p:txBody>
          <a:bodyPr/>
          <a:lstStyle/>
          <a:p>
            <a:fld id="{FEE63107-EA54-4264-9D6B-FBACB7E8A66F}" type="datetime1">
              <a:rPr lang="en-CA" smtClean="0"/>
              <a:t>25/05/2017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0EBB0A-4DD2-40E9-8A82-C8573B951B20}" type="slidenum">
              <a:rPr lang="en-CA" smtClean="0"/>
              <a:t>‹#›</a:t>
            </a:fld>
            <a:endParaRPr lang="en-CA"/>
          </a:p>
        </p:txBody>
      </p:sp>
      <p:sp>
        <p:nvSpPr>
          <p:cNvPr id="7" name="Content Placeholder 6"/>
          <p:cNvSpPr>
            <a:spLocks noGrp="1"/>
          </p:cNvSpPr>
          <p:nvPr>
            <p:ph sz="quarter" idx="13" hasCustomPrompt="1"/>
          </p:nvPr>
        </p:nvSpPr>
        <p:spPr>
          <a:xfrm>
            <a:off x="446087" y="1892808"/>
            <a:ext cx="8243091" cy="3706305"/>
          </a:xfrm>
        </p:spPr>
        <p:txBody>
          <a:bodyPr/>
          <a:lstStyle/>
          <a:p>
            <a:pPr lvl="0"/>
            <a:r>
              <a:rPr lang="en-US" dirty="0" smtClean="0"/>
              <a:t>Click icon to add table or chart</a:t>
            </a:r>
            <a:endParaRPr lang="en-CA" dirty="0"/>
          </a:p>
        </p:txBody>
      </p:sp>
      <p:sp>
        <p:nvSpPr>
          <p:cNvPr id="8" name="Text Placeholder 2"/>
          <p:cNvSpPr>
            <a:spLocks noGrp="1"/>
          </p:cNvSpPr>
          <p:nvPr>
            <p:ph type="body" idx="1" hasCustomPrompt="1"/>
          </p:nvPr>
        </p:nvSpPr>
        <p:spPr>
          <a:xfrm>
            <a:off x="438912" y="1296506"/>
            <a:ext cx="8247888" cy="523150"/>
          </a:xfrm>
        </p:spPr>
        <p:txBody>
          <a:bodyPr anchor="t"/>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 (Arial font, bold, size 16)</a:t>
            </a:r>
          </a:p>
        </p:txBody>
      </p:sp>
    </p:spTree>
    <p:extLst>
      <p:ext uri="{BB962C8B-B14F-4D97-AF65-F5344CB8AC3E}">
        <p14:creationId xmlns:p14="http://schemas.microsoft.com/office/powerpoint/2010/main" val="13342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Content Placeholder 2"/>
          <p:cNvSpPr>
            <a:spLocks noGrp="1"/>
          </p:cNvSpPr>
          <p:nvPr>
            <p:ph idx="1" hasCustomPrompt="1"/>
          </p:nvPr>
        </p:nvSpPr>
        <p:spPr>
          <a:xfrm>
            <a:off x="432685" y="1289703"/>
            <a:ext cx="4422779" cy="4462624"/>
          </a:xfrm>
        </p:spPr>
        <p:txBody>
          <a:bodyPr/>
          <a:lstStyle>
            <a:lvl1pPr>
              <a:defRPr/>
            </a:lvl1pPr>
          </a:lstStyle>
          <a:p>
            <a:pPr lvl="0"/>
            <a:r>
              <a:rPr lang="en-US" dirty="0" smtClean="0"/>
              <a:t>Click to add main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p>
            <a:fld id="{FF2C4D60-80C8-41A0-A75E-7C32B0F24855}"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sp>
        <p:nvSpPr>
          <p:cNvPr id="8" name="Picture Placeholder 7"/>
          <p:cNvSpPr>
            <a:spLocks noGrp="1"/>
          </p:cNvSpPr>
          <p:nvPr>
            <p:ph type="pic" sz="quarter" idx="13" hasCustomPrompt="1"/>
          </p:nvPr>
        </p:nvSpPr>
        <p:spPr>
          <a:xfrm>
            <a:off x="5239512" y="1325563"/>
            <a:ext cx="3447288" cy="4426764"/>
          </a:xfrm>
        </p:spPr>
        <p:txBody>
          <a:bodyPr/>
          <a:lstStyle>
            <a:lvl1pPr marL="228600" marR="0" indent="-228600" algn="l" defTabSz="914400" rtl="0" eaLnBrk="1" fontAlgn="auto" latinLnBrk="0" hangingPunct="1">
              <a:lnSpc>
                <a:spcPct val="90000"/>
              </a:lnSpc>
              <a:spcBef>
                <a:spcPts val="1200"/>
              </a:spcBef>
              <a:spcAft>
                <a:spcPts val="0"/>
              </a:spcAft>
              <a:buClr>
                <a:schemeClr val="accent1"/>
              </a:buClr>
              <a:buSzPct val="115000"/>
              <a:buFont typeface="Wingdings" panose="05000000000000000000" pitchFamily="2" charset="2"/>
              <a:buChar char="§"/>
              <a:tabLst/>
              <a:defRPr/>
            </a:lvl1pPr>
          </a:lstStyle>
          <a:p>
            <a:r>
              <a:rPr lang="en-US" dirty="0" smtClean="0"/>
              <a:t>Click icon to add your own copyright-free image</a:t>
            </a:r>
            <a:endParaRPr lang="en-CA" dirty="0" smtClean="0"/>
          </a:p>
        </p:txBody>
      </p:sp>
    </p:spTree>
    <p:extLst>
      <p:ext uri="{BB962C8B-B14F-4D97-AF65-F5344CB8AC3E}">
        <p14:creationId xmlns:p14="http://schemas.microsoft.com/office/powerpoint/2010/main" val="141886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Chapter">
    <p:spTree>
      <p:nvGrpSpPr>
        <p:cNvPr id="1" name=""/>
        <p:cNvGrpSpPr/>
        <p:nvPr/>
      </p:nvGrpSpPr>
      <p:grpSpPr>
        <a:xfrm>
          <a:off x="0" y="0"/>
          <a:ext cx="0" cy="0"/>
          <a:chOff x="0" y="0"/>
          <a:chExt cx="0" cy="0"/>
        </a:xfrm>
      </p:grpSpPr>
      <p:pic>
        <p:nvPicPr>
          <p:cNvPr id="2050" name="Picture 2" descr="T:\MDS\Sales &amp; Learning Support\Presentation Support\Templates\Working Files\image options\images for main template\WORLD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2213" r="2213" b="4427"/>
          <a:stretch/>
        </p:blipFill>
        <p:spPr bwMode="auto">
          <a:xfrm>
            <a:off x="456372" y="1985192"/>
            <a:ext cx="8229600" cy="41379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41396" y="585597"/>
            <a:ext cx="8245404" cy="1188720"/>
          </a:xfrm>
        </p:spPr>
        <p:txBody>
          <a:bodyPr anchor="ctr"/>
          <a:lstStyle>
            <a:lvl1pPr algn="l">
              <a:defRPr sz="3200" b="0" cap="none"/>
            </a:lvl1pPr>
          </a:lstStyle>
          <a:p>
            <a:r>
              <a:rPr lang="en-US" dirty="0" smtClean="0"/>
              <a:t>Chapter slide title (Arial font, size 32)</a:t>
            </a:r>
            <a:endParaRPr lang="en-CA" dirty="0"/>
          </a:p>
        </p:txBody>
      </p:sp>
      <p:sp>
        <p:nvSpPr>
          <p:cNvPr id="3" name="Text Placeholder 2"/>
          <p:cNvSpPr>
            <a:spLocks noGrp="1"/>
          </p:cNvSpPr>
          <p:nvPr>
            <p:ph type="body" idx="1"/>
          </p:nvPr>
        </p:nvSpPr>
        <p:spPr>
          <a:xfrm>
            <a:off x="-2857500" y="6297984"/>
            <a:ext cx="68262" cy="45719"/>
          </a:xfrm>
        </p:spPr>
        <p:txBody>
          <a:bodyPr anchor="b"/>
          <a:lstStyle>
            <a:lvl1pPr marL="0" indent="0">
              <a:buNone/>
              <a:defRPr sz="1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a:t>
            </a:r>
          </a:p>
        </p:txBody>
      </p:sp>
      <p:sp>
        <p:nvSpPr>
          <p:cNvPr id="4" name="Date Placeholder 3"/>
          <p:cNvSpPr>
            <a:spLocks noGrp="1"/>
          </p:cNvSpPr>
          <p:nvPr>
            <p:ph type="dt" sz="half" idx="10"/>
          </p:nvPr>
        </p:nvSpPr>
        <p:spPr/>
        <p:txBody>
          <a:bodyPr/>
          <a:lstStyle/>
          <a:p>
            <a:fld id="{069CBFEB-02C7-48CD-9F4E-EFB61D6764BA}" type="datetime1">
              <a:rPr lang="en-CA" smtClean="0"/>
              <a:t>25/05/2017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F0EBB0A-4DD2-40E9-8A82-C8573B951B20}" type="slidenum">
              <a:rPr lang="en-CA" smtClean="0"/>
              <a:t>‹#›</a:t>
            </a:fld>
            <a:endParaRPr lang="en-CA"/>
          </a:p>
        </p:txBody>
      </p:sp>
      <p:cxnSp>
        <p:nvCxnSpPr>
          <p:cNvPr id="12" name="Straight Connector 11"/>
          <p:cNvCxnSpPr/>
          <p:nvPr userDrawn="1"/>
        </p:nvCxnSpPr>
        <p:spPr>
          <a:xfrm>
            <a:off x="455535" y="1983544"/>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spTree>
    <p:extLst>
      <p:ext uri="{BB962C8B-B14F-4D97-AF65-F5344CB8AC3E}">
        <p14:creationId xmlns:p14="http://schemas.microsoft.com/office/powerpoint/2010/main" val="8342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title (Arial font, size 24, sentence case)</a:t>
            </a:r>
            <a:endParaRPr lang="en-CA" dirty="0"/>
          </a:p>
        </p:txBody>
      </p:sp>
      <p:sp>
        <p:nvSpPr>
          <p:cNvPr id="3" name="Date Placeholder 2"/>
          <p:cNvSpPr>
            <a:spLocks noGrp="1"/>
          </p:cNvSpPr>
          <p:nvPr>
            <p:ph type="dt" sz="half" idx="10"/>
          </p:nvPr>
        </p:nvSpPr>
        <p:spPr/>
        <p:txBody>
          <a:bodyPr/>
          <a:lstStyle/>
          <a:p>
            <a:fld id="{DB6E0DCA-EED7-4C0A-9E39-127D7DE96DF2}" type="datetime1">
              <a:rPr lang="en-CA" smtClean="0"/>
              <a:t>25/05/2017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F0EBB0A-4DD2-40E9-8A82-C8573B951B20}" type="slidenum">
              <a:rPr lang="en-CA" smtClean="0"/>
              <a:t>‹#›</a:t>
            </a:fld>
            <a:endParaRPr lang="en-CA"/>
          </a:p>
        </p:txBody>
      </p:sp>
    </p:spTree>
    <p:extLst>
      <p:ext uri="{BB962C8B-B14F-4D97-AF65-F5344CB8AC3E}">
        <p14:creationId xmlns:p14="http://schemas.microsoft.com/office/powerpoint/2010/main" val="424367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sp>
        <p:nvSpPr>
          <p:cNvPr id="2" name="Title Placeholder 1"/>
          <p:cNvSpPr>
            <a:spLocks noGrp="1"/>
          </p:cNvSpPr>
          <p:nvPr>
            <p:ph type="title"/>
          </p:nvPr>
        </p:nvSpPr>
        <p:spPr>
          <a:xfrm>
            <a:off x="445294" y="94907"/>
            <a:ext cx="8243885" cy="792167"/>
          </a:xfrm>
          <a:prstGeom prst="rect">
            <a:avLst/>
          </a:prstGeom>
        </p:spPr>
        <p:txBody>
          <a:bodyPr vert="horz" lIns="0" tIns="0" rIns="0" bIns="0" rtlCol="0" anchor="b">
            <a:noAutofit/>
          </a:bodyPr>
          <a:lstStyle/>
          <a:p>
            <a:r>
              <a:rPr lang="en-US" dirty="0" smtClean="0"/>
              <a:t>Slide title (Arial font, size 24, sentence case)</a:t>
            </a:r>
            <a:endParaRPr lang="en-CA" dirty="0"/>
          </a:p>
        </p:txBody>
      </p:sp>
      <p:sp>
        <p:nvSpPr>
          <p:cNvPr id="3" name="Text Placeholder 2"/>
          <p:cNvSpPr>
            <a:spLocks noGrp="1"/>
          </p:cNvSpPr>
          <p:nvPr>
            <p:ph type="body" idx="1"/>
          </p:nvPr>
        </p:nvSpPr>
        <p:spPr>
          <a:xfrm>
            <a:off x="432685" y="1289703"/>
            <a:ext cx="8254115" cy="4384955"/>
          </a:xfrm>
          <a:prstGeom prst="rect">
            <a:avLst/>
          </a:prstGeom>
        </p:spPr>
        <p:txBody>
          <a:bodyPr vert="horz" lIns="0" tIns="0" rIns="0" bIns="0" rtlCol="0">
            <a:noAutofit/>
          </a:bodyPr>
          <a:lstStyle/>
          <a:p>
            <a:pPr lvl="0"/>
            <a:r>
              <a:rPr lang="en-US" dirty="0" smtClean="0"/>
              <a:t>Click to add main bullet (Arial font, size 20)</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2857500" y="6356350"/>
            <a:ext cx="73820" cy="45719"/>
          </a:xfrm>
          <a:prstGeom prst="rect">
            <a:avLst/>
          </a:prstGeom>
        </p:spPr>
        <p:txBody>
          <a:bodyPr vert="horz" lIns="0" tIns="0" rIns="0" bIns="0" rtlCol="0" anchor="ctr"/>
          <a:lstStyle>
            <a:lvl1pPr algn="l">
              <a:defRPr sz="100">
                <a:solidFill>
                  <a:schemeClr val="tx1">
                    <a:tint val="75000"/>
                  </a:schemeClr>
                </a:solidFill>
              </a:defRPr>
            </a:lvl1pPr>
          </a:lstStyle>
          <a:p>
            <a:fld id="{AABA70D1-06F6-4816-8DCF-FE1BFBA1C8DD}" type="datetime1">
              <a:rPr lang="en-CA" smtClean="0"/>
              <a:t>25/05/2017</a:t>
            </a:fld>
            <a:endParaRPr lang="en-CA"/>
          </a:p>
        </p:txBody>
      </p:sp>
      <p:sp>
        <p:nvSpPr>
          <p:cNvPr id="5" name="Footer Placeholder 4"/>
          <p:cNvSpPr>
            <a:spLocks noGrp="1"/>
          </p:cNvSpPr>
          <p:nvPr>
            <p:ph type="ftr" sz="quarter" idx="3"/>
          </p:nvPr>
        </p:nvSpPr>
        <p:spPr>
          <a:xfrm>
            <a:off x="-2860263" y="6402069"/>
            <a:ext cx="52769" cy="45719"/>
          </a:xfrm>
          <a:prstGeom prst="rect">
            <a:avLst/>
          </a:prstGeom>
        </p:spPr>
        <p:txBody>
          <a:bodyPr vert="horz" lIns="0" tIns="0" rIns="0" bIns="0" rtlCol="0" anchor="ctr"/>
          <a:lstStyle>
            <a:lvl1pPr algn="l">
              <a:defRPr sz="1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121478" y="6476208"/>
            <a:ext cx="214234" cy="175694"/>
          </a:xfrm>
          <a:prstGeom prst="rect">
            <a:avLst/>
          </a:prstGeom>
        </p:spPr>
        <p:txBody>
          <a:bodyPr vert="horz" lIns="0" tIns="0" rIns="0" bIns="0" rtlCol="0" anchor="b"/>
          <a:lstStyle>
            <a:lvl1pPr algn="ctr">
              <a:defRPr sz="800">
                <a:solidFill>
                  <a:schemeClr val="tx1"/>
                </a:solidFill>
              </a:defRPr>
            </a:lvl1pPr>
          </a:lstStyle>
          <a:p>
            <a:fld id="{6F0EBB0A-4DD2-40E9-8A82-C8573B951B20}" type="slidenum">
              <a:rPr lang="en-CA" smtClean="0"/>
              <a:pPr/>
              <a:t>‹#›</a:t>
            </a:fld>
            <a:endParaRPr lang="en-CA" dirty="0"/>
          </a:p>
        </p:txBody>
      </p:sp>
      <p:cxnSp>
        <p:nvCxnSpPr>
          <p:cNvPr id="7" name="Straight Connector 6"/>
          <p:cNvCxnSpPr/>
          <p:nvPr userDrawn="1"/>
        </p:nvCxnSpPr>
        <p:spPr>
          <a:xfrm>
            <a:off x="453870" y="984628"/>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007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4" r:id="rId6"/>
    <p:sldLayoutId id="2147483661" r:id="rId7"/>
    <p:sldLayoutId id="2147483651" r:id="rId8"/>
    <p:sldLayoutId id="2147483654" r:id="rId9"/>
    <p:sldLayoutId id="2147483652" r:id="rId10"/>
    <p:sldLayoutId id="2147483653" r:id="rId11"/>
    <p:sldLayoutId id="2147483657" r:id="rId12"/>
    <p:sldLayoutId id="2147483656" r:id="rId13"/>
    <p:sldLayoutId id="2147483655" r:id="rId14"/>
    <p:sldLayoutId id="2147483665"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33363" indent="-233363" algn="l" defTabSz="914400" rtl="0" eaLnBrk="1" latinLnBrk="0" hangingPunct="1">
        <a:lnSpc>
          <a:spcPct val="90000"/>
        </a:lnSpc>
        <a:spcBef>
          <a:spcPts val="1200"/>
        </a:spcBef>
        <a:buClr>
          <a:schemeClr val="accent1"/>
        </a:buClr>
        <a:buSzPct val="115000"/>
        <a:buFont typeface="Wingdings" panose="05000000000000000000" pitchFamily="2" charset="2"/>
        <a:buChar char="§"/>
        <a:defRPr sz="2000" kern="1200">
          <a:solidFill>
            <a:schemeClr val="tx1"/>
          </a:solidFill>
          <a:latin typeface="+mn-lt"/>
          <a:ea typeface="+mn-ea"/>
          <a:cs typeface="+mn-cs"/>
        </a:defRPr>
      </a:lvl1pPr>
      <a:lvl2pPr marL="573088" indent="-233363" algn="l" defTabSz="914400" rtl="0" eaLnBrk="1" latinLnBrk="0" hangingPunct="1">
        <a:lnSpc>
          <a:spcPct val="90000"/>
        </a:lnSpc>
        <a:spcBef>
          <a:spcPts val="900"/>
        </a:spcBef>
        <a:buClr>
          <a:schemeClr val="accent1"/>
        </a:buClr>
        <a:buSzPct val="115000"/>
        <a:buFont typeface="Wingdings" panose="05000000000000000000" pitchFamily="2" charset="2"/>
        <a:buChar char="§"/>
        <a:defRPr sz="1800" kern="1200">
          <a:solidFill>
            <a:schemeClr val="tx1"/>
          </a:solidFill>
          <a:latin typeface="+mn-lt"/>
          <a:ea typeface="+mn-ea"/>
          <a:cs typeface="+mn-cs"/>
        </a:defRPr>
      </a:lvl2pPr>
      <a:lvl3pPr marL="917575" indent="-228600" algn="l" defTabSz="914400" rtl="0" eaLnBrk="1" latinLnBrk="0" hangingPunct="1">
        <a:lnSpc>
          <a:spcPct val="90000"/>
        </a:lnSpc>
        <a:spcBef>
          <a:spcPts val="800"/>
        </a:spcBef>
        <a:buClr>
          <a:schemeClr val="accent1"/>
        </a:buClr>
        <a:buSzPct val="115000"/>
        <a:buFont typeface="Wingdings" panose="05000000000000000000" pitchFamily="2" charset="2"/>
        <a:buChar char="§"/>
        <a:defRPr sz="1600" kern="1200">
          <a:solidFill>
            <a:schemeClr val="tx1"/>
          </a:solidFill>
          <a:latin typeface="+mn-lt"/>
          <a:ea typeface="+mn-ea"/>
          <a:cs typeface="+mn-cs"/>
        </a:defRPr>
      </a:lvl3pPr>
      <a:lvl4pPr marL="1255713" indent="-233363"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4pPr>
      <a:lvl5pPr marL="160813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5294" y="94907"/>
            <a:ext cx="8243885" cy="792167"/>
          </a:xfrm>
          <a:prstGeom prst="rect">
            <a:avLst/>
          </a:prstGeom>
        </p:spPr>
        <p:txBody>
          <a:bodyPr vert="horz" lIns="0" tIns="0" rIns="0" bIns="0" rtlCol="0" anchor="b">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32685" y="1289703"/>
            <a:ext cx="8254115" cy="4384955"/>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2857500" y="6356350"/>
            <a:ext cx="73820" cy="45719"/>
          </a:xfrm>
          <a:prstGeom prst="rect">
            <a:avLst/>
          </a:prstGeom>
        </p:spPr>
        <p:txBody>
          <a:bodyPr vert="horz" lIns="0" tIns="0" rIns="0" bIns="0" rtlCol="0" anchor="ctr"/>
          <a:lstStyle>
            <a:lvl1pPr algn="l">
              <a:defRPr sz="100">
                <a:solidFill>
                  <a:schemeClr val="tx1">
                    <a:tint val="75000"/>
                  </a:schemeClr>
                </a:solidFill>
              </a:defRPr>
            </a:lvl1pPr>
          </a:lstStyle>
          <a:p>
            <a:fld id="{548FC818-F21B-44F4-AD78-DF0AFBE85291}" type="datetime1">
              <a:rPr lang="en-CA" smtClean="0"/>
              <a:t>25/05/2017</a:t>
            </a:fld>
            <a:endParaRPr lang="en-CA"/>
          </a:p>
        </p:txBody>
      </p:sp>
      <p:sp>
        <p:nvSpPr>
          <p:cNvPr id="5" name="Footer Placeholder 4"/>
          <p:cNvSpPr>
            <a:spLocks noGrp="1"/>
          </p:cNvSpPr>
          <p:nvPr>
            <p:ph type="ftr" sz="quarter" idx="3"/>
          </p:nvPr>
        </p:nvSpPr>
        <p:spPr>
          <a:xfrm>
            <a:off x="-2860263" y="6402069"/>
            <a:ext cx="52769" cy="45719"/>
          </a:xfrm>
          <a:prstGeom prst="rect">
            <a:avLst/>
          </a:prstGeom>
        </p:spPr>
        <p:txBody>
          <a:bodyPr vert="horz" lIns="0" tIns="0" rIns="0" bIns="0" rtlCol="0" anchor="ctr"/>
          <a:lstStyle>
            <a:lvl1pPr algn="l">
              <a:defRPr sz="1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120652" y="6475241"/>
            <a:ext cx="212566" cy="175694"/>
          </a:xfrm>
          <a:prstGeom prst="rect">
            <a:avLst/>
          </a:prstGeom>
        </p:spPr>
        <p:txBody>
          <a:bodyPr vert="horz" lIns="0" tIns="0" rIns="0" bIns="0" rtlCol="0" anchor="b"/>
          <a:lstStyle>
            <a:lvl1pPr algn="ctr">
              <a:defRPr sz="800">
                <a:solidFill>
                  <a:schemeClr val="tx1"/>
                </a:solidFill>
              </a:defRPr>
            </a:lvl1pPr>
          </a:lstStyle>
          <a:p>
            <a:fld id="{6F0EBB0A-4DD2-40E9-8A82-C8573B951B20}" type="slidenum">
              <a:rPr lang="en-CA" smtClean="0"/>
              <a:pPr/>
              <a:t>‹#›</a:t>
            </a:fld>
            <a:endParaRPr lang="en-CA"/>
          </a:p>
        </p:txBody>
      </p:sp>
      <p:cxnSp>
        <p:nvCxnSpPr>
          <p:cNvPr id="7" name="Straight Connector 6"/>
          <p:cNvCxnSpPr/>
          <p:nvPr userDrawn="1"/>
        </p:nvCxnSpPr>
        <p:spPr>
          <a:xfrm>
            <a:off x="453870" y="984628"/>
            <a:ext cx="8229600" cy="0"/>
          </a:xfrm>
          <a:prstGeom prst="line">
            <a:avLst/>
          </a:prstGeom>
          <a:ln w="12700">
            <a:solidFill>
              <a:schemeClr val="accent6"/>
            </a:solidFill>
            <a:miter lim="800000"/>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191" y="6123221"/>
            <a:ext cx="8229617" cy="505969"/>
          </a:xfrm>
          <a:prstGeom prst="rect">
            <a:avLst/>
          </a:prstGeom>
        </p:spPr>
      </p:pic>
    </p:spTree>
    <p:extLst>
      <p:ext uri="{BB962C8B-B14F-4D97-AF65-F5344CB8AC3E}">
        <p14:creationId xmlns:p14="http://schemas.microsoft.com/office/powerpoint/2010/main" val="291350757"/>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33363" indent="-233363" algn="l" defTabSz="914400" rtl="0" eaLnBrk="1" latinLnBrk="0" hangingPunct="1">
        <a:lnSpc>
          <a:spcPct val="90000"/>
        </a:lnSpc>
        <a:spcBef>
          <a:spcPts val="1200"/>
        </a:spcBef>
        <a:buClr>
          <a:schemeClr val="accent1"/>
        </a:buClr>
        <a:buSzPct val="115000"/>
        <a:buFont typeface="Wingdings" panose="05000000000000000000" pitchFamily="2" charset="2"/>
        <a:buChar char="§"/>
        <a:defRPr sz="2000" kern="1200">
          <a:solidFill>
            <a:schemeClr val="tx1"/>
          </a:solidFill>
          <a:latin typeface="+mn-lt"/>
          <a:ea typeface="+mn-ea"/>
          <a:cs typeface="+mn-cs"/>
        </a:defRPr>
      </a:lvl1pPr>
      <a:lvl2pPr marL="573088" indent="-233363" algn="l" defTabSz="914400" rtl="0" eaLnBrk="1" latinLnBrk="0" hangingPunct="1">
        <a:lnSpc>
          <a:spcPct val="90000"/>
        </a:lnSpc>
        <a:spcBef>
          <a:spcPts val="900"/>
        </a:spcBef>
        <a:buClr>
          <a:schemeClr val="accent1"/>
        </a:buClr>
        <a:buSzPct val="115000"/>
        <a:buFont typeface="Wingdings" panose="05000000000000000000" pitchFamily="2" charset="2"/>
        <a:buChar char="§"/>
        <a:defRPr sz="1800" kern="1200">
          <a:solidFill>
            <a:schemeClr val="tx1"/>
          </a:solidFill>
          <a:latin typeface="+mn-lt"/>
          <a:ea typeface="+mn-ea"/>
          <a:cs typeface="+mn-cs"/>
        </a:defRPr>
      </a:lvl2pPr>
      <a:lvl3pPr marL="917575" indent="-228600" algn="l" defTabSz="914400" rtl="0" eaLnBrk="1" latinLnBrk="0" hangingPunct="1">
        <a:lnSpc>
          <a:spcPct val="90000"/>
        </a:lnSpc>
        <a:spcBef>
          <a:spcPts val="800"/>
        </a:spcBef>
        <a:buClr>
          <a:schemeClr val="accent1"/>
        </a:buClr>
        <a:buSzPct val="115000"/>
        <a:buFont typeface="Wingdings" panose="05000000000000000000" pitchFamily="2" charset="2"/>
        <a:buChar char="§"/>
        <a:defRPr sz="1600" kern="1200">
          <a:solidFill>
            <a:schemeClr val="tx1"/>
          </a:solidFill>
          <a:latin typeface="+mn-lt"/>
          <a:ea typeface="+mn-ea"/>
          <a:cs typeface="+mn-cs"/>
        </a:defRPr>
      </a:lvl3pPr>
      <a:lvl4pPr marL="1255713" indent="-233363"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4pPr>
      <a:lvl5pPr marL="1608138" indent="-228600" algn="l" defTabSz="914400" rtl="0" eaLnBrk="1" latinLnBrk="0" hangingPunct="1">
        <a:lnSpc>
          <a:spcPct val="90000"/>
        </a:lnSpc>
        <a:spcBef>
          <a:spcPts val="600"/>
        </a:spcBef>
        <a:buClr>
          <a:schemeClr val="accent1"/>
        </a:buClr>
        <a:buSzPct val="115000"/>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7595" y="952608"/>
            <a:ext cx="8239205" cy="1192024"/>
          </a:xfrm>
        </p:spPr>
        <p:txBody>
          <a:bodyPr/>
          <a:lstStyle/>
          <a:p>
            <a:r>
              <a:rPr lang="en-US" b="1" dirty="0" smtClean="0"/>
              <a:t>Welcome to WORKDAY</a:t>
            </a:r>
            <a:endParaRPr lang="en-US" dirty="0"/>
          </a:p>
        </p:txBody>
      </p:sp>
      <p:sp>
        <p:nvSpPr>
          <p:cNvPr id="5" name="Subtitle 4"/>
          <p:cNvSpPr>
            <a:spLocks noGrp="1"/>
          </p:cNvSpPr>
          <p:nvPr>
            <p:ph type="subTitle" idx="1"/>
          </p:nvPr>
        </p:nvSpPr>
        <p:spPr>
          <a:xfrm>
            <a:off x="619932" y="2985607"/>
            <a:ext cx="2946928" cy="2311328"/>
          </a:xfrm>
        </p:spPr>
        <p:txBody>
          <a:bodyPr/>
          <a:lstStyle/>
          <a:p>
            <a:endParaRPr lang="en-US" b="1" dirty="0" smtClean="0"/>
          </a:p>
          <a:p>
            <a:endParaRPr lang="en-US" b="1" dirty="0"/>
          </a:p>
          <a:p>
            <a:endParaRPr lang="en-US" b="1" dirty="0" smtClean="0"/>
          </a:p>
          <a:p>
            <a:endParaRPr lang="en-US" b="1" dirty="0"/>
          </a:p>
          <a:p>
            <a:r>
              <a:rPr lang="en-US" b="1" dirty="0" smtClean="0"/>
              <a:t/>
            </a:r>
            <a:br>
              <a:rPr lang="en-US" b="1" dirty="0" smtClean="0"/>
            </a:br>
            <a:endParaRPr lang="en-US" b="1" dirty="0"/>
          </a:p>
          <a:p>
            <a:r>
              <a:rPr lang="en-US" b="1" dirty="0" smtClean="0"/>
              <a:t/>
            </a:r>
            <a:br>
              <a:rPr lang="en-US" b="1" dirty="0" smtClean="0"/>
            </a:br>
            <a:r>
              <a:rPr lang="en-US" b="1" dirty="0" smtClean="0"/>
              <a:t/>
            </a:r>
            <a:br>
              <a:rPr lang="en-US" b="1" dirty="0" smtClean="0"/>
            </a:br>
            <a:endParaRPr lang="en-US" b="1" dirty="0" smtClean="0"/>
          </a:p>
        </p:txBody>
      </p:sp>
      <p:sp>
        <p:nvSpPr>
          <p:cNvPr id="6" name="Slide Number Placeholder 35"/>
          <p:cNvSpPr>
            <a:spLocks noGrp="1"/>
          </p:cNvSpPr>
          <p:nvPr>
            <p:ph type="sldNum" sz="quarter" idx="12"/>
          </p:nvPr>
        </p:nvSpPr>
        <p:spPr>
          <a:xfrm>
            <a:off x="121478" y="6476208"/>
            <a:ext cx="214234" cy="175694"/>
          </a:xfrm>
        </p:spPr>
        <p:txBody>
          <a:bodyPr/>
          <a:lstStyle/>
          <a:p>
            <a:fld id="{6F0EBB0A-4DD2-40E9-8A82-C8573B951B20}" type="slidenum">
              <a:rPr lang="en-CA" smtClean="0"/>
              <a:t>1</a:t>
            </a:fld>
            <a:endParaRPr lang="en-CA"/>
          </a:p>
        </p:txBody>
      </p:sp>
    </p:spTree>
    <p:extLst>
      <p:ext uri="{BB962C8B-B14F-4D97-AF65-F5344CB8AC3E}">
        <p14:creationId xmlns:p14="http://schemas.microsoft.com/office/powerpoint/2010/main" val="186716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LEAVES (VL, SL, EL)</a:t>
            </a:r>
          </a:p>
        </p:txBody>
      </p:sp>
      <p:sp>
        <p:nvSpPr>
          <p:cNvPr id="4" name="Slide Number Placeholder 3"/>
          <p:cNvSpPr>
            <a:spLocks noGrp="1"/>
          </p:cNvSpPr>
          <p:nvPr>
            <p:ph type="sldNum" sz="quarter" idx="12"/>
          </p:nvPr>
        </p:nvSpPr>
        <p:spPr/>
        <p:txBody>
          <a:bodyPr/>
          <a:lstStyle/>
          <a:p>
            <a:fld id="{6F0EBB0A-4DD2-40E9-8A82-C8573B951B20}" type="slidenum">
              <a:rPr lang="en-CA" smtClean="0"/>
              <a:t>10</a:t>
            </a:fld>
            <a:endParaRPr lang="en-CA"/>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1274920"/>
            <a:ext cx="5276850" cy="4410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1936" y="1281587"/>
            <a:ext cx="1788363" cy="2462213"/>
          </a:xfrm>
          <a:prstGeom prst="rect">
            <a:avLst/>
          </a:prstGeom>
          <a:noFill/>
        </p:spPr>
        <p:txBody>
          <a:bodyPr wrap="square" lIns="0" tIns="0" rIns="0" bIns="0" rtlCol="0">
            <a:spAutoFit/>
          </a:bodyPr>
          <a:lstStyle/>
          <a:p>
            <a:pPr algn="ctr"/>
            <a:r>
              <a:rPr lang="en-US" sz="1600" dirty="0" smtClean="0">
                <a:solidFill>
                  <a:schemeClr val="accent1"/>
                </a:solidFill>
              </a:rPr>
              <a:t>Under the ACTIONS tab, you may View your requested time off.</a:t>
            </a:r>
          </a:p>
          <a:p>
            <a:pPr algn="ctr"/>
            <a:endParaRPr lang="en-US" sz="1600" dirty="0">
              <a:solidFill>
                <a:schemeClr val="accent1"/>
              </a:solidFill>
            </a:endParaRPr>
          </a:p>
          <a:p>
            <a:r>
              <a:rPr lang="en-US" sz="1600" dirty="0" smtClean="0">
                <a:solidFill>
                  <a:schemeClr val="accent1"/>
                </a:solidFill>
              </a:rPr>
              <a:t>Choose </a:t>
            </a:r>
          </a:p>
          <a:p>
            <a:r>
              <a:rPr lang="en-US" sz="1600" dirty="0" smtClean="0">
                <a:solidFill>
                  <a:schemeClr val="accent1"/>
                </a:solidFill>
              </a:rPr>
              <a:t>&gt;Time and Leave </a:t>
            </a:r>
          </a:p>
          <a:p>
            <a:r>
              <a:rPr lang="en-US" sz="1600" dirty="0" smtClean="0">
                <a:solidFill>
                  <a:schemeClr val="accent1"/>
                </a:solidFill>
              </a:rPr>
              <a:t>&gt; View Time Off</a:t>
            </a:r>
          </a:p>
          <a:p>
            <a:pPr algn="ctr"/>
            <a:endParaRPr lang="en-US" sz="1600" dirty="0">
              <a:solidFill>
                <a:schemeClr val="accent1"/>
              </a:solidFill>
            </a:endParaRPr>
          </a:p>
          <a:p>
            <a:pPr algn="ctr"/>
            <a:endParaRPr lang="en-US" sz="1600" dirty="0" smtClean="0">
              <a:solidFill>
                <a:schemeClr val="accent1"/>
              </a:solidFill>
            </a:endParaRPr>
          </a:p>
        </p:txBody>
      </p:sp>
    </p:spTree>
    <p:extLst>
      <p:ext uri="{BB962C8B-B14F-4D97-AF65-F5344CB8AC3E}">
        <p14:creationId xmlns:p14="http://schemas.microsoft.com/office/powerpoint/2010/main" val="412620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LEAVES (VL, SL, EL)</a:t>
            </a:r>
          </a:p>
        </p:txBody>
      </p:sp>
      <p:sp>
        <p:nvSpPr>
          <p:cNvPr id="4" name="Slide Number Placeholder 3"/>
          <p:cNvSpPr>
            <a:spLocks noGrp="1"/>
          </p:cNvSpPr>
          <p:nvPr>
            <p:ph type="sldNum" sz="quarter" idx="12"/>
          </p:nvPr>
        </p:nvSpPr>
        <p:spPr/>
        <p:txBody>
          <a:bodyPr/>
          <a:lstStyle/>
          <a:p>
            <a:fld id="{6F0EBB0A-4DD2-40E9-8A82-C8573B951B20}" type="slidenum">
              <a:rPr lang="en-CA" smtClean="0"/>
              <a:t>11</a:t>
            </a:fld>
            <a:endParaRPr lang="en-CA"/>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19" y="1914526"/>
            <a:ext cx="8062824" cy="404812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85950" y="1197768"/>
            <a:ext cx="4714875" cy="492443"/>
          </a:xfrm>
          <a:prstGeom prst="rect">
            <a:avLst/>
          </a:prstGeom>
          <a:noFill/>
        </p:spPr>
        <p:txBody>
          <a:bodyPr wrap="square" lIns="0" tIns="0" rIns="0" bIns="0" rtlCol="0">
            <a:spAutoFit/>
          </a:bodyPr>
          <a:lstStyle/>
          <a:p>
            <a:pPr algn="just"/>
            <a:r>
              <a:rPr lang="en-US" sz="1600" dirty="0" smtClean="0">
                <a:solidFill>
                  <a:schemeClr val="accent1"/>
                </a:solidFill>
              </a:rPr>
              <a:t>The image below shows all your time off and their status (approved, submitted, cancelled, etc.)</a:t>
            </a:r>
            <a:endParaRPr lang="en-US" sz="1600" dirty="0" smtClean="0">
              <a:solidFill>
                <a:schemeClr val="accent1"/>
              </a:solidFill>
            </a:endParaRPr>
          </a:p>
        </p:txBody>
      </p:sp>
    </p:spTree>
    <p:extLst>
      <p:ext uri="{BB962C8B-B14F-4D97-AF65-F5344CB8AC3E}">
        <p14:creationId xmlns:p14="http://schemas.microsoft.com/office/powerpoint/2010/main" val="165607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AskHR</a:t>
            </a:r>
            <a:r>
              <a:rPr lang="en-US" dirty="0" smtClean="0"/>
              <a:t> Guide</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12</a:t>
            </a:fld>
            <a:endParaRPr lang="en-CA"/>
          </a:p>
        </p:txBody>
      </p:sp>
      <p:sp>
        <p:nvSpPr>
          <p:cNvPr id="7" name="TextBox 6"/>
          <p:cNvSpPr txBox="1"/>
          <p:nvPr/>
        </p:nvSpPr>
        <p:spPr>
          <a:xfrm>
            <a:off x="1885950" y="1197768"/>
            <a:ext cx="5229225" cy="738664"/>
          </a:xfrm>
          <a:prstGeom prst="rect">
            <a:avLst/>
          </a:prstGeom>
          <a:noFill/>
        </p:spPr>
        <p:txBody>
          <a:bodyPr wrap="square" lIns="0" tIns="0" rIns="0" bIns="0" rtlCol="0">
            <a:spAutoFit/>
          </a:bodyPr>
          <a:lstStyle/>
          <a:p>
            <a:pPr algn="just"/>
            <a:r>
              <a:rPr lang="en-US" sz="1600" dirty="0" smtClean="0">
                <a:solidFill>
                  <a:schemeClr val="accent1"/>
                </a:solidFill>
              </a:rPr>
              <a:t>For other inquiries, questions and guide for WORKDAY, you may go back to your Workday Homepage and click the </a:t>
            </a:r>
            <a:r>
              <a:rPr lang="en-US" sz="1600" dirty="0" err="1" smtClean="0">
                <a:solidFill>
                  <a:schemeClr val="accent1"/>
                </a:solidFill>
              </a:rPr>
              <a:t>AskHR</a:t>
            </a:r>
            <a:r>
              <a:rPr lang="en-US" sz="1600" dirty="0" smtClean="0">
                <a:solidFill>
                  <a:schemeClr val="accent1"/>
                </a:solidFill>
              </a:rPr>
              <a:t> icon.</a:t>
            </a:r>
            <a:endParaRPr lang="en-US" sz="1600" dirty="0" smtClean="0">
              <a:solidFill>
                <a:schemeClr val="accent1"/>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35" y="2270778"/>
            <a:ext cx="1657350" cy="1752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6" y="2397405"/>
            <a:ext cx="5486400" cy="325194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6029325" y="3905250"/>
            <a:ext cx="1085850" cy="1143000"/>
          </a:xfrm>
          <a:prstGeom prst="straightConnector1">
            <a:avLst/>
          </a:prstGeom>
          <a:ln w="19050">
            <a:solidFill>
              <a:srgbClr val="782328"/>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34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13</a:t>
            </a:fld>
            <a:endParaRPr lang="en-CA"/>
          </a:p>
        </p:txBody>
      </p:sp>
      <p:cxnSp>
        <p:nvCxnSpPr>
          <p:cNvPr id="6" name="Straight Arrow Connector 5"/>
          <p:cNvCxnSpPr/>
          <p:nvPr/>
        </p:nvCxnSpPr>
        <p:spPr>
          <a:xfrm flipH="1" flipV="1">
            <a:off x="5581650" y="3886200"/>
            <a:ext cx="866775" cy="1219200"/>
          </a:xfrm>
          <a:prstGeom prst="straightConnector1">
            <a:avLst/>
          </a:prstGeom>
          <a:ln w="19050">
            <a:solidFill>
              <a:srgbClr val="983322"/>
            </a:solidFill>
            <a:miter lim="800000"/>
            <a:tailEnd type="arrow"/>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3" y="2147888"/>
            <a:ext cx="8096250" cy="397192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447800" y="1197768"/>
            <a:ext cx="6134100" cy="738664"/>
          </a:xfrm>
          <a:prstGeom prst="rect">
            <a:avLst/>
          </a:prstGeom>
          <a:noFill/>
        </p:spPr>
        <p:txBody>
          <a:bodyPr wrap="square" lIns="0" tIns="0" rIns="0" bIns="0" rtlCol="0">
            <a:spAutoFit/>
          </a:bodyPr>
          <a:lstStyle/>
          <a:p>
            <a:pPr algn="just"/>
            <a:r>
              <a:rPr lang="en-US" sz="1600" dirty="0" err="1" smtClean="0">
                <a:solidFill>
                  <a:schemeClr val="accent1"/>
                </a:solidFill>
              </a:rPr>
              <a:t>AskHR</a:t>
            </a:r>
            <a:r>
              <a:rPr lang="en-US" sz="1600" dirty="0" smtClean="0">
                <a:solidFill>
                  <a:schemeClr val="accent1"/>
                </a:solidFill>
              </a:rPr>
              <a:t> is a tool in guiding you for all your concerns with regard to Workday. Click the “</a:t>
            </a:r>
            <a:r>
              <a:rPr lang="en-US" sz="1600" dirty="0" err="1" smtClean="0">
                <a:solidFill>
                  <a:schemeClr val="accent1"/>
                </a:solidFill>
              </a:rPr>
              <a:t>AskHR</a:t>
            </a:r>
            <a:r>
              <a:rPr lang="en-US" sz="1600" dirty="0" smtClean="0">
                <a:solidFill>
                  <a:schemeClr val="accent1"/>
                </a:solidFill>
              </a:rPr>
              <a:t> online resource” to walk you through what you needed to know.</a:t>
            </a:r>
            <a:endParaRPr lang="en-US" sz="1600" dirty="0" smtClean="0">
              <a:solidFill>
                <a:schemeClr val="accent1"/>
              </a:solidFill>
            </a:endParaRPr>
          </a:p>
        </p:txBody>
      </p:sp>
      <p:cxnSp>
        <p:nvCxnSpPr>
          <p:cNvPr id="5" name="Straight Arrow Connector 4"/>
          <p:cNvCxnSpPr/>
          <p:nvPr/>
        </p:nvCxnSpPr>
        <p:spPr>
          <a:xfrm>
            <a:off x="895350" y="3714750"/>
            <a:ext cx="1524000" cy="0"/>
          </a:xfrm>
          <a:prstGeom prst="straightConnector1">
            <a:avLst/>
          </a:prstGeom>
          <a:ln w="19050">
            <a:solidFill>
              <a:srgbClr val="782328"/>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0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AskHR</a:t>
            </a:r>
            <a:r>
              <a:rPr lang="en-US" dirty="0" smtClean="0"/>
              <a:t> Guide</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14</a:t>
            </a:fld>
            <a:endParaRPr lang="en-CA"/>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199357"/>
            <a:ext cx="6300788" cy="452516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5712" y="1281586"/>
            <a:ext cx="1788363" cy="4924425"/>
          </a:xfrm>
          <a:prstGeom prst="rect">
            <a:avLst/>
          </a:prstGeom>
          <a:noFill/>
        </p:spPr>
        <p:txBody>
          <a:bodyPr wrap="square" lIns="0" tIns="0" rIns="0" bIns="0" rtlCol="0">
            <a:spAutoFit/>
          </a:bodyPr>
          <a:lstStyle/>
          <a:p>
            <a:pPr algn="ctr"/>
            <a:r>
              <a:rPr lang="en-US" sz="1600" dirty="0" smtClean="0">
                <a:solidFill>
                  <a:schemeClr val="accent1"/>
                </a:solidFill>
              </a:rPr>
              <a:t>Here’s a sample of some How </a:t>
            </a:r>
            <a:r>
              <a:rPr lang="en-US" sz="1600" dirty="0" err="1" smtClean="0">
                <a:solidFill>
                  <a:schemeClr val="accent1"/>
                </a:solidFill>
              </a:rPr>
              <a:t>to’s</a:t>
            </a:r>
            <a:r>
              <a:rPr lang="en-US" sz="1600" dirty="0">
                <a:solidFill>
                  <a:schemeClr val="accent1"/>
                </a:solidFill>
              </a:rPr>
              <a:t>.</a:t>
            </a:r>
            <a:endParaRPr lang="en-US" sz="1600" dirty="0" smtClean="0">
              <a:solidFill>
                <a:schemeClr val="accent1"/>
              </a:solidFill>
            </a:endParaRPr>
          </a:p>
          <a:p>
            <a:pPr algn="ctr"/>
            <a:endParaRPr lang="en-US" sz="1600" dirty="0">
              <a:solidFill>
                <a:schemeClr val="accent1"/>
              </a:solidFill>
            </a:endParaRPr>
          </a:p>
          <a:p>
            <a:pPr algn="ctr"/>
            <a:r>
              <a:rPr lang="en-US" sz="1600" dirty="0" smtClean="0">
                <a:solidFill>
                  <a:schemeClr val="accent1"/>
                </a:solidFill>
              </a:rPr>
              <a:t>Type your keywords in the search field.</a:t>
            </a:r>
          </a:p>
          <a:p>
            <a:pPr algn="ctr"/>
            <a:endParaRPr lang="en-US" sz="1600" dirty="0" smtClean="0">
              <a:solidFill>
                <a:schemeClr val="accent1"/>
              </a:solidFill>
            </a:endParaRPr>
          </a:p>
          <a:p>
            <a:pPr algn="ctr"/>
            <a:endParaRPr lang="en-US" sz="1600" dirty="0">
              <a:solidFill>
                <a:schemeClr val="accent1"/>
              </a:solidFill>
            </a:endParaRPr>
          </a:p>
          <a:p>
            <a:pPr algn="ctr"/>
            <a:r>
              <a:rPr lang="en-US" sz="1600" dirty="0" smtClean="0">
                <a:solidFill>
                  <a:schemeClr val="accent1"/>
                </a:solidFill>
              </a:rPr>
              <a:t>On the next slide we are giving you an example on How to submit your overtime in Workday.</a:t>
            </a:r>
          </a:p>
          <a:p>
            <a:pPr algn="ctr"/>
            <a:endParaRPr lang="en-US" sz="1600" dirty="0">
              <a:solidFill>
                <a:schemeClr val="accent1"/>
              </a:solidFill>
            </a:endParaRPr>
          </a:p>
          <a:p>
            <a:pPr algn="ctr"/>
            <a:r>
              <a:rPr lang="en-US" sz="1600" dirty="0" smtClean="0">
                <a:solidFill>
                  <a:schemeClr val="accent1"/>
                </a:solidFill>
              </a:rPr>
              <a:t>Simply follow the steps </a:t>
            </a:r>
            <a:r>
              <a:rPr lang="en-US" sz="1600" dirty="0" smtClean="0">
                <a:solidFill>
                  <a:schemeClr val="accent1"/>
                </a:solidFill>
                <a:sym typeface="Wingdings" pitchFamily="2" charset="2"/>
              </a:rPr>
              <a:t></a:t>
            </a:r>
            <a:endParaRPr lang="en-US" sz="1600" dirty="0">
              <a:solidFill>
                <a:schemeClr val="accent1"/>
              </a:solidFill>
            </a:endParaRPr>
          </a:p>
          <a:p>
            <a:pPr algn="ctr"/>
            <a:endParaRPr lang="en-US" sz="1600" dirty="0" smtClean="0">
              <a:solidFill>
                <a:schemeClr val="accent1"/>
              </a:solidFill>
            </a:endParaRPr>
          </a:p>
          <a:p>
            <a:pPr algn="ctr"/>
            <a:endParaRPr lang="en-US" sz="1600" dirty="0">
              <a:solidFill>
                <a:schemeClr val="accent1"/>
              </a:solidFill>
            </a:endParaRPr>
          </a:p>
          <a:p>
            <a:pPr algn="ctr"/>
            <a:endParaRPr lang="en-US" sz="1600" dirty="0" smtClean="0">
              <a:solidFill>
                <a:schemeClr val="accent1"/>
              </a:solidFill>
            </a:endParaRPr>
          </a:p>
        </p:txBody>
      </p:sp>
    </p:spTree>
    <p:extLst>
      <p:ext uri="{BB962C8B-B14F-4D97-AF65-F5344CB8AC3E}">
        <p14:creationId xmlns:p14="http://schemas.microsoft.com/office/powerpoint/2010/main" val="209982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
            </a:r>
            <a:br>
              <a:rPr lang="en-US" dirty="0" smtClean="0"/>
            </a:br>
            <a:r>
              <a:rPr lang="en-US" dirty="0" smtClean="0"/>
              <a:t>(</a:t>
            </a:r>
            <a:r>
              <a:rPr lang="en-US" dirty="0"/>
              <a:t>Global) How do I submit overtime in Workday? </a:t>
            </a:r>
            <a:br>
              <a:rPr lang="en-US" dirty="0"/>
            </a:b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15</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4" y="1190625"/>
            <a:ext cx="7908131" cy="46767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6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How do I submit overtime in Workday?</a:t>
            </a:r>
          </a:p>
        </p:txBody>
      </p:sp>
      <p:sp>
        <p:nvSpPr>
          <p:cNvPr id="4" name="Slide Number Placeholder 3"/>
          <p:cNvSpPr>
            <a:spLocks noGrp="1"/>
          </p:cNvSpPr>
          <p:nvPr>
            <p:ph type="sldNum" sz="quarter" idx="12"/>
          </p:nvPr>
        </p:nvSpPr>
        <p:spPr/>
        <p:txBody>
          <a:bodyPr/>
          <a:lstStyle/>
          <a:p>
            <a:fld id="{6F0EBB0A-4DD2-40E9-8A82-C8573B951B20}" type="slidenum">
              <a:rPr lang="en-CA" smtClean="0"/>
              <a:t>16</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6" y="990600"/>
            <a:ext cx="5943600" cy="49149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42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How do I submit overtime in Workday?</a:t>
            </a:r>
          </a:p>
        </p:txBody>
      </p:sp>
      <p:sp>
        <p:nvSpPr>
          <p:cNvPr id="4" name="Slide Number Placeholder 3"/>
          <p:cNvSpPr>
            <a:spLocks noGrp="1"/>
          </p:cNvSpPr>
          <p:nvPr>
            <p:ph type="sldNum" sz="quarter" idx="12"/>
          </p:nvPr>
        </p:nvSpPr>
        <p:spPr/>
        <p:txBody>
          <a:bodyPr/>
          <a:lstStyle/>
          <a:p>
            <a:fld id="{6F0EBB0A-4DD2-40E9-8A82-C8573B951B20}" type="slidenum">
              <a:rPr lang="en-CA" smtClean="0"/>
              <a:t>17</a:t>
            </a:fld>
            <a:endParaRPr lang="en-CA"/>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4" y="1066800"/>
            <a:ext cx="8243885" cy="49053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06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How do I submit overtime in Workday?</a:t>
            </a:r>
          </a:p>
        </p:txBody>
      </p:sp>
      <p:sp>
        <p:nvSpPr>
          <p:cNvPr id="4" name="Slide Number Placeholder 3"/>
          <p:cNvSpPr>
            <a:spLocks noGrp="1"/>
          </p:cNvSpPr>
          <p:nvPr>
            <p:ph type="sldNum" sz="quarter" idx="12"/>
          </p:nvPr>
        </p:nvSpPr>
        <p:spPr/>
        <p:txBody>
          <a:bodyPr/>
          <a:lstStyle/>
          <a:p>
            <a:fld id="{6F0EBB0A-4DD2-40E9-8A82-C8573B951B20}" type="slidenum">
              <a:rPr lang="en-CA" smtClean="0"/>
              <a:t>18</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009650"/>
            <a:ext cx="6572250" cy="51244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58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How do I submit overtime in Workday?</a:t>
            </a:r>
          </a:p>
        </p:txBody>
      </p:sp>
      <p:sp>
        <p:nvSpPr>
          <p:cNvPr id="4" name="Slide Number Placeholder 3"/>
          <p:cNvSpPr>
            <a:spLocks noGrp="1"/>
          </p:cNvSpPr>
          <p:nvPr>
            <p:ph type="sldNum" sz="quarter" idx="12"/>
          </p:nvPr>
        </p:nvSpPr>
        <p:spPr/>
        <p:txBody>
          <a:bodyPr/>
          <a:lstStyle/>
          <a:p>
            <a:fld id="{6F0EBB0A-4DD2-40E9-8A82-C8573B951B20}" type="slidenum">
              <a:rPr lang="en-CA" smtClean="0"/>
              <a:t>19</a:t>
            </a:fld>
            <a:endParaRPr lang="en-CA"/>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5" y="1257300"/>
            <a:ext cx="8146256" cy="46386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5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dirty="0" smtClean="0"/>
              <a:t>WORKDAY?</a:t>
            </a:r>
            <a:endParaRPr lang="en-US" b="1" dirty="0"/>
          </a:p>
        </p:txBody>
      </p:sp>
      <p:sp>
        <p:nvSpPr>
          <p:cNvPr id="3" name="Content Placeholder 2"/>
          <p:cNvSpPr>
            <a:spLocks noGrp="1"/>
          </p:cNvSpPr>
          <p:nvPr>
            <p:ph idx="1"/>
          </p:nvPr>
        </p:nvSpPr>
        <p:spPr/>
        <p:txBody>
          <a:bodyPr/>
          <a:lstStyle/>
          <a:p>
            <a:pPr marL="0" indent="0">
              <a:lnSpc>
                <a:spcPct val="100000"/>
              </a:lnSpc>
              <a:buNone/>
            </a:pPr>
            <a:r>
              <a:rPr lang="en-US" b="1" dirty="0">
                <a:solidFill>
                  <a:srgbClr val="0070C0"/>
                </a:solidFill>
                <a:latin typeface="+mj-lt"/>
              </a:rPr>
              <a:t>Workday</a:t>
            </a:r>
            <a:r>
              <a:rPr lang="en-US" dirty="0">
                <a:latin typeface="+mj-lt"/>
              </a:rPr>
              <a:t> </a:t>
            </a:r>
            <a:r>
              <a:rPr lang="en-US" dirty="0">
                <a:solidFill>
                  <a:schemeClr val="tx2"/>
                </a:solidFill>
                <a:latin typeface="+mj-lt"/>
              </a:rPr>
              <a:t>is a cloud-based software vendor that specializes in human capital management and financial management applications.</a:t>
            </a:r>
          </a:p>
          <a:p>
            <a:pPr marL="0" indent="0">
              <a:lnSpc>
                <a:spcPct val="100000"/>
              </a:lnSpc>
              <a:buNone/>
            </a:pPr>
            <a:endParaRPr lang="en-US" dirty="0">
              <a:solidFill>
                <a:schemeClr val="tx2"/>
              </a:solidFill>
              <a:latin typeface="+mj-lt"/>
            </a:endParaRPr>
          </a:p>
          <a:p>
            <a:pPr marL="0" indent="0">
              <a:lnSpc>
                <a:spcPct val="100000"/>
              </a:lnSpc>
              <a:buNone/>
            </a:pPr>
            <a:r>
              <a:rPr lang="en-US" dirty="0">
                <a:solidFill>
                  <a:schemeClr val="tx2"/>
                </a:solidFill>
                <a:latin typeface="+mj-lt"/>
              </a:rPr>
              <a:t>Headquartered in Pleasanton, Calif., Workday was founded in 2005 by Dave Duffield and </a:t>
            </a:r>
            <a:r>
              <a:rPr lang="en-US" dirty="0" err="1">
                <a:solidFill>
                  <a:schemeClr val="tx2"/>
                </a:solidFill>
                <a:latin typeface="+mj-lt"/>
              </a:rPr>
              <a:t>Aneel</a:t>
            </a:r>
            <a:r>
              <a:rPr lang="en-US" dirty="0">
                <a:solidFill>
                  <a:schemeClr val="tx2"/>
                </a:solidFill>
                <a:latin typeface="+mj-lt"/>
              </a:rPr>
              <a:t> </a:t>
            </a:r>
            <a:r>
              <a:rPr lang="en-US" dirty="0" err="1">
                <a:solidFill>
                  <a:schemeClr val="tx2"/>
                </a:solidFill>
                <a:latin typeface="+mj-lt"/>
              </a:rPr>
              <a:t>Bhusri</a:t>
            </a:r>
            <a:r>
              <a:rPr lang="en-US" dirty="0">
                <a:solidFill>
                  <a:schemeClr val="tx2"/>
                </a:solidFill>
                <a:latin typeface="+mj-lt"/>
              </a:rPr>
              <a:t>, former executives at PeopleSoft, an enterprise resource planning (ERP) software vendor later acquired by Oracle. Workday is a pioneer in software-as-a-service business applications, and Workday software has often been recognized for its ease of use and quick implementation, compared with on-premises HCM and finance applications. The company does not officially consider itself Workday ERP, but it is widely considered to be in direct competition with ERP vendors, including Oracle and SAP.</a:t>
            </a:r>
          </a:p>
        </p:txBody>
      </p:sp>
      <p:sp>
        <p:nvSpPr>
          <p:cNvPr id="4" name="Slide Number Placeholder 3"/>
          <p:cNvSpPr>
            <a:spLocks noGrp="1"/>
          </p:cNvSpPr>
          <p:nvPr>
            <p:ph type="sldNum" sz="quarter" idx="12"/>
          </p:nvPr>
        </p:nvSpPr>
        <p:spPr/>
        <p:txBody>
          <a:bodyPr/>
          <a:lstStyle/>
          <a:p>
            <a:fld id="{6F0EBB0A-4DD2-40E9-8A82-C8573B951B20}" type="slidenum">
              <a:rPr lang="en-CA" smtClean="0"/>
              <a:t>2</a:t>
            </a:fld>
            <a:endParaRPr lang="en-CA"/>
          </a:p>
        </p:txBody>
      </p:sp>
    </p:spTree>
    <p:extLst>
      <p:ext uri="{BB962C8B-B14F-4D97-AF65-F5344CB8AC3E}">
        <p14:creationId xmlns:p14="http://schemas.microsoft.com/office/powerpoint/2010/main" val="34915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CA" dirty="0"/>
          </a:p>
        </p:txBody>
      </p:sp>
      <p:sp>
        <p:nvSpPr>
          <p:cNvPr id="2" name="TextBox 1"/>
          <p:cNvSpPr txBox="1"/>
          <p:nvPr/>
        </p:nvSpPr>
        <p:spPr>
          <a:xfrm>
            <a:off x="4113720" y="6172531"/>
            <a:ext cx="4610236" cy="138499"/>
          </a:xfrm>
          <a:prstGeom prst="rect">
            <a:avLst/>
          </a:prstGeom>
          <a:noFill/>
        </p:spPr>
        <p:txBody>
          <a:bodyPr wrap="none" lIns="0" tIns="0" rIns="0" bIns="0" rtlCol="0">
            <a:spAutoFit/>
          </a:bodyPr>
          <a:lstStyle/>
          <a:p>
            <a:pPr algn="r"/>
            <a:r>
              <a:rPr lang="en-US" sz="900" dirty="0" smtClean="0">
                <a:solidFill>
                  <a:schemeClr val="accent6"/>
                </a:solidFill>
              </a:rPr>
              <a:t>We operate as John Hancock in the United States and Manulife in other parts of the world.</a:t>
            </a:r>
          </a:p>
        </p:txBody>
      </p:sp>
    </p:spTree>
    <p:extLst>
      <p:ext uri="{BB962C8B-B14F-4D97-AF65-F5344CB8AC3E}">
        <p14:creationId xmlns:p14="http://schemas.microsoft.com/office/powerpoint/2010/main" val="325703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WORKDAY Profile</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3</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1390650"/>
            <a:ext cx="6572250" cy="46672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flipV="1">
            <a:off x="7534275" y="2495550"/>
            <a:ext cx="685801" cy="828676"/>
          </a:xfrm>
          <a:prstGeom prst="straightConnector1">
            <a:avLst/>
          </a:prstGeom>
          <a:ln w="19050">
            <a:solidFill>
              <a:srgbClr val="98332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35712" y="1123950"/>
            <a:ext cx="1788363" cy="4431983"/>
          </a:xfrm>
          <a:prstGeom prst="rect">
            <a:avLst/>
          </a:prstGeom>
          <a:noFill/>
        </p:spPr>
        <p:txBody>
          <a:bodyPr wrap="square" lIns="0" tIns="0" rIns="0" bIns="0" rtlCol="0">
            <a:spAutoFit/>
          </a:bodyPr>
          <a:lstStyle/>
          <a:p>
            <a:pPr algn="ctr"/>
            <a:r>
              <a:rPr lang="en-US" sz="1600" dirty="0" smtClean="0">
                <a:solidFill>
                  <a:schemeClr val="accent1"/>
                </a:solidFill>
              </a:rPr>
              <a:t>Here’s your profile.</a:t>
            </a:r>
          </a:p>
          <a:p>
            <a:pPr algn="ctr"/>
            <a:endParaRPr lang="en-US" sz="1600" dirty="0">
              <a:solidFill>
                <a:schemeClr val="accent1"/>
              </a:solidFill>
            </a:endParaRPr>
          </a:p>
          <a:p>
            <a:pPr algn="ctr"/>
            <a:r>
              <a:rPr lang="en-US" sz="1600" dirty="0" smtClean="0">
                <a:solidFill>
                  <a:schemeClr val="accent1"/>
                </a:solidFill>
              </a:rPr>
              <a:t>You can see your personal information here which are confidential and should not be seen by other employees (e.g. compensation)</a:t>
            </a:r>
          </a:p>
          <a:p>
            <a:pPr algn="ctr"/>
            <a:endParaRPr lang="en-US" sz="1600" dirty="0">
              <a:solidFill>
                <a:schemeClr val="accent1"/>
              </a:solidFill>
            </a:endParaRPr>
          </a:p>
          <a:p>
            <a:pPr algn="ctr"/>
            <a:r>
              <a:rPr lang="en-US" sz="1600" dirty="0" smtClean="0">
                <a:solidFill>
                  <a:schemeClr val="accent1"/>
                </a:solidFill>
              </a:rPr>
              <a:t>Click the image after your name to see the menu.</a:t>
            </a:r>
          </a:p>
          <a:p>
            <a:pPr algn="ctr"/>
            <a:endParaRPr lang="en-US" sz="1600" dirty="0">
              <a:solidFill>
                <a:schemeClr val="accent1"/>
              </a:solidFill>
            </a:endParaRPr>
          </a:p>
          <a:p>
            <a:pPr algn="ctr"/>
            <a:r>
              <a:rPr lang="en-US" sz="1600" dirty="0" smtClean="0">
                <a:solidFill>
                  <a:schemeClr val="accent1"/>
                </a:solidFill>
              </a:rPr>
              <a:t>Click </a:t>
            </a:r>
            <a:r>
              <a:rPr lang="en-US" sz="1600" b="1" dirty="0" smtClean="0">
                <a:solidFill>
                  <a:schemeClr val="accent1"/>
                </a:solidFill>
              </a:rPr>
              <a:t>“View Profile</a:t>
            </a:r>
            <a:r>
              <a:rPr lang="en-US" sz="1600" dirty="0" smtClean="0">
                <a:solidFill>
                  <a:schemeClr val="accent1"/>
                </a:solidFill>
              </a:rPr>
              <a:t>”</a:t>
            </a:r>
            <a:endParaRPr lang="en-US" sz="1600" dirty="0" smtClean="0">
              <a:solidFill>
                <a:schemeClr val="accent1"/>
              </a:solidFill>
            </a:endParaRPr>
          </a:p>
        </p:txBody>
      </p:sp>
    </p:spTree>
    <p:extLst>
      <p:ext uri="{BB962C8B-B14F-4D97-AF65-F5344CB8AC3E}">
        <p14:creationId xmlns:p14="http://schemas.microsoft.com/office/powerpoint/2010/main" val="168788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your PROFILE</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4</a:t>
            </a:fld>
            <a:endParaRPr lang="en-C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4" y="1885950"/>
            <a:ext cx="8284411" cy="41529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3882649" y="2876550"/>
            <a:ext cx="704850" cy="781050"/>
          </a:xfrm>
          <a:prstGeom prst="straightConnector1">
            <a:avLst/>
          </a:prstGeom>
          <a:ln w="19050">
            <a:solidFill>
              <a:srgbClr val="98332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478" y="1216341"/>
            <a:ext cx="8463051" cy="492443"/>
          </a:xfrm>
          <a:prstGeom prst="rect">
            <a:avLst/>
          </a:prstGeom>
          <a:solidFill>
            <a:schemeClr val="bg1"/>
          </a:solidFill>
        </p:spPr>
        <p:txBody>
          <a:bodyPr wrap="square" lIns="0" tIns="0" rIns="0" bIns="0" rtlCol="0">
            <a:spAutoFit/>
          </a:bodyPr>
          <a:lstStyle/>
          <a:p>
            <a:pPr algn="ctr"/>
            <a:r>
              <a:rPr lang="en-US" sz="1600" b="1" dirty="0" smtClean="0">
                <a:solidFill>
                  <a:schemeClr val="accent1"/>
                </a:solidFill>
              </a:rPr>
              <a:t>Overview Tab </a:t>
            </a:r>
            <a:r>
              <a:rPr lang="en-US" sz="1600" dirty="0" smtClean="0">
                <a:solidFill>
                  <a:schemeClr val="accent1"/>
                </a:solidFill>
              </a:rPr>
              <a:t>on the lower left </a:t>
            </a:r>
            <a:r>
              <a:rPr lang="en-US" sz="1600" dirty="0">
                <a:solidFill>
                  <a:schemeClr val="accent1"/>
                </a:solidFill>
              </a:rPr>
              <a:t>shows your Employee </a:t>
            </a:r>
            <a:r>
              <a:rPr lang="en-US" sz="1600" dirty="0" smtClean="0">
                <a:solidFill>
                  <a:schemeClr val="accent1"/>
                </a:solidFill>
              </a:rPr>
              <a:t>Information</a:t>
            </a:r>
          </a:p>
          <a:p>
            <a:pPr algn="ctr"/>
            <a:r>
              <a:rPr lang="en-US" sz="1600" dirty="0" smtClean="0">
                <a:solidFill>
                  <a:schemeClr val="accent1"/>
                </a:solidFill>
              </a:rPr>
              <a:t>Click “</a:t>
            </a:r>
            <a:r>
              <a:rPr lang="en-US" sz="1600" b="1" dirty="0" smtClean="0">
                <a:solidFill>
                  <a:schemeClr val="accent1"/>
                </a:solidFill>
              </a:rPr>
              <a:t>ACTIONS</a:t>
            </a:r>
            <a:r>
              <a:rPr lang="en-US" sz="1600" dirty="0" smtClean="0">
                <a:solidFill>
                  <a:schemeClr val="accent1"/>
                </a:solidFill>
              </a:rPr>
              <a:t>” after your name</a:t>
            </a:r>
            <a:endParaRPr lang="en-US" sz="1600" dirty="0">
              <a:solidFill>
                <a:schemeClr val="accent1"/>
              </a:solidFill>
            </a:endParaRPr>
          </a:p>
        </p:txBody>
      </p:sp>
    </p:spTree>
    <p:extLst>
      <p:ext uri="{BB962C8B-B14F-4D97-AF65-F5344CB8AC3E}">
        <p14:creationId xmlns:p14="http://schemas.microsoft.com/office/powerpoint/2010/main" val="249469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your PROFILE</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5</a:t>
            </a:fld>
            <a:endParaRPr lang="en-CA"/>
          </a:p>
        </p:txBody>
      </p:sp>
      <p:sp>
        <p:nvSpPr>
          <p:cNvPr id="5" name="TextBox 4"/>
          <p:cNvSpPr txBox="1"/>
          <p:nvPr/>
        </p:nvSpPr>
        <p:spPr>
          <a:xfrm>
            <a:off x="335711" y="1263967"/>
            <a:ext cx="1788363" cy="3447098"/>
          </a:xfrm>
          <a:prstGeom prst="rect">
            <a:avLst/>
          </a:prstGeom>
          <a:noFill/>
        </p:spPr>
        <p:txBody>
          <a:bodyPr wrap="square" lIns="0" tIns="0" rIns="0" bIns="0" rtlCol="0">
            <a:spAutoFit/>
          </a:bodyPr>
          <a:lstStyle/>
          <a:p>
            <a:pPr algn="ctr"/>
            <a:r>
              <a:rPr lang="en-US" sz="1600" dirty="0" smtClean="0">
                <a:solidFill>
                  <a:schemeClr val="accent1"/>
                </a:solidFill>
              </a:rPr>
              <a:t>Under the ACTIONS tab, you may modify your Workday Profile.</a:t>
            </a:r>
          </a:p>
          <a:p>
            <a:pPr algn="ctr"/>
            <a:endParaRPr lang="en-US" sz="1600" dirty="0">
              <a:solidFill>
                <a:schemeClr val="accent1"/>
              </a:solidFill>
            </a:endParaRPr>
          </a:p>
          <a:p>
            <a:pPr algn="ctr"/>
            <a:r>
              <a:rPr lang="en-US" sz="1600" dirty="0" smtClean="0">
                <a:solidFill>
                  <a:schemeClr val="accent1"/>
                </a:solidFill>
              </a:rPr>
              <a:t>Choose “PERSONAL DATA” and select from the list.</a:t>
            </a:r>
          </a:p>
          <a:p>
            <a:pPr algn="ctr"/>
            <a:endParaRPr lang="en-US" sz="1600" dirty="0" smtClean="0">
              <a:solidFill>
                <a:schemeClr val="accent1"/>
              </a:solidFill>
            </a:endParaRPr>
          </a:p>
          <a:p>
            <a:pPr algn="ctr"/>
            <a:r>
              <a:rPr lang="en-US" sz="1600" dirty="0" smtClean="0">
                <a:solidFill>
                  <a:schemeClr val="accent1"/>
                </a:solidFill>
              </a:rPr>
              <a:t>(e.g. Change My Photo or Change my Preferred Name)</a:t>
            </a:r>
            <a:endParaRPr lang="en-US" sz="1600" dirty="0" smtClean="0">
              <a:solidFill>
                <a:schemeClr val="accent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119188"/>
            <a:ext cx="5848350" cy="492918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64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for LEAVES (VL, SL, EL)</a:t>
            </a:r>
            <a:endParaRPr lang="en-US" dirty="0"/>
          </a:p>
        </p:txBody>
      </p:sp>
      <p:sp>
        <p:nvSpPr>
          <p:cNvPr id="4" name="Slide Number Placeholder 3"/>
          <p:cNvSpPr>
            <a:spLocks noGrp="1"/>
          </p:cNvSpPr>
          <p:nvPr>
            <p:ph type="sldNum" sz="quarter" idx="12"/>
          </p:nvPr>
        </p:nvSpPr>
        <p:spPr/>
        <p:txBody>
          <a:bodyPr/>
          <a:lstStyle/>
          <a:p>
            <a:fld id="{6F0EBB0A-4DD2-40E9-8A82-C8573B951B20}" type="slidenum">
              <a:rPr lang="en-CA" smtClean="0"/>
              <a:t>6</a:t>
            </a:fld>
            <a:endParaRPr lang="en-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604" y="1333500"/>
            <a:ext cx="6124575" cy="45910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5711" y="1263967"/>
            <a:ext cx="1788363" cy="2954655"/>
          </a:xfrm>
          <a:prstGeom prst="rect">
            <a:avLst/>
          </a:prstGeom>
          <a:noFill/>
        </p:spPr>
        <p:txBody>
          <a:bodyPr wrap="square" lIns="0" tIns="0" rIns="0" bIns="0" rtlCol="0">
            <a:spAutoFit/>
          </a:bodyPr>
          <a:lstStyle/>
          <a:p>
            <a:pPr algn="ctr"/>
            <a:r>
              <a:rPr lang="en-US" sz="1600" dirty="0" smtClean="0">
                <a:solidFill>
                  <a:schemeClr val="accent1"/>
                </a:solidFill>
              </a:rPr>
              <a:t>Under the ACTIONS tab, you may Request for your time off.</a:t>
            </a:r>
          </a:p>
          <a:p>
            <a:pPr algn="ctr"/>
            <a:endParaRPr lang="en-US" sz="1600" dirty="0">
              <a:solidFill>
                <a:schemeClr val="accent1"/>
              </a:solidFill>
            </a:endParaRPr>
          </a:p>
          <a:p>
            <a:pPr algn="ctr"/>
            <a:r>
              <a:rPr lang="en-US" sz="1600" dirty="0" smtClean="0">
                <a:solidFill>
                  <a:schemeClr val="accent1"/>
                </a:solidFill>
              </a:rPr>
              <a:t>Choose </a:t>
            </a:r>
            <a:r>
              <a:rPr lang="en-US" sz="1600" b="1" dirty="0" smtClean="0">
                <a:solidFill>
                  <a:schemeClr val="accent1"/>
                </a:solidFill>
              </a:rPr>
              <a:t>“Time and Leave”</a:t>
            </a:r>
          </a:p>
          <a:p>
            <a:pPr algn="ctr"/>
            <a:endParaRPr lang="en-US" sz="1600" dirty="0">
              <a:solidFill>
                <a:schemeClr val="accent1"/>
              </a:solidFill>
            </a:endParaRPr>
          </a:p>
          <a:p>
            <a:pPr algn="ctr"/>
            <a:r>
              <a:rPr lang="en-US" sz="1600" dirty="0" smtClean="0">
                <a:solidFill>
                  <a:schemeClr val="accent1"/>
                </a:solidFill>
              </a:rPr>
              <a:t>Vacation</a:t>
            </a:r>
          </a:p>
          <a:p>
            <a:pPr algn="ctr"/>
            <a:r>
              <a:rPr lang="en-US" sz="1600" dirty="0" smtClean="0">
                <a:solidFill>
                  <a:schemeClr val="accent1"/>
                </a:solidFill>
              </a:rPr>
              <a:t>Sick</a:t>
            </a:r>
          </a:p>
          <a:p>
            <a:pPr algn="ctr"/>
            <a:r>
              <a:rPr lang="en-US" sz="1600" dirty="0" smtClean="0">
                <a:solidFill>
                  <a:schemeClr val="accent1"/>
                </a:solidFill>
              </a:rPr>
              <a:t>Emergency</a:t>
            </a:r>
          </a:p>
          <a:p>
            <a:pPr algn="ctr"/>
            <a:r>
              <a:rPr lang="en-US" sz="1600" dirty="0" smtClean="0">
                <a:solidFill>
                  <a:schemeClr val="accent1"/>
                </a:solidFill>
              </a:rPr>
              <a:t>Etc.</a:t>
            </a:r>
            <a:endParaRPr lang="en-US" sz="1600" dirty="0" smtClean="0">
              <a:solidFill>
                <a:schemeClr val="accent1"/>
              </a:solidFill>
            </a:endParaRPr>
          </a:p>
        </p:txBody>
      </p:sp>
    </p:spTree>
    <p:extLst>
      <p:ext uri="{BB962C8B-B14F-4D97-AF65-F5344CB8AC3E}">
        <p14:creationId xmlns:p14="http://schemas.microsoft.com/office/powerpoint/2010/main" val="7459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LEAVES (VL, SL, EL)</a:t>
            </a:r>
          </a:p>
        </p:txBody>
      </p:sp>
      <p:sp>
        <p:nvSpPr>
          <p:cNvPr id="4" name="Slide Number Placeholder 3"/>
          <p:cNvSpPr>
            <a:spLocks noGrp="1"/>
          </p:cNvSpPr>
          <p:nvPr>
            <p:ph type="sldNum" sz="quarter" idx="12"/>
          </p:nvPr>
        </p:nvSpPr>
        <p:spPr/>
        <p:txBody>
          <a:bodyPr/>
          <a:lstStyle/>
          <a:p>
            <a:fld id="{6F0EBB0A-4DD2-40E9-8A82-C8573B951B20}" type="slidenum">
              <a:rPr lang="en-CA" smtClean="0"/>
              <a:t>7</a:t>
            </a:fld>
            <a:endParaRPr lang="en-CA"/>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162176"/>
            <a:ext cx="7732713" cy="34337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5294" y="1263967"/>
            <a:ext cx="7887494" cy="738664"/>
          </a:xfrm>
          <a:prstGeom prst="rect">
            <a:avLst/>
          </a:prstGeom>
          <a:noFill/>
        </p:spPr>
        <p:txBody>
          <a:bodyPr wrap="square" lIns="0" tIns="0" rIns="0" bIns="0" rtlCol="0">
            <a:spAutoFit/>
          </a:bodyPr>
          <a:lstStyle/>
          <a:p>
            <a:pPr algn="ctr"/>
            <a:r>
              <a:rPr lang="en-US" sz="1600" dirty="0" smtClean="0">
                <a:solidFill>
                  <a:schemeClr val="accent1"/>
                </a:solidFill>
              </a:rPr>
              <a:t>Click on the box (desired off date)</a:t>
            </a:r>
          </a:p>
          <a:p>
            <a:pPr algn="ctr"/>
            <a:r>
              <a:rPr lang="en-US" sz="1600" dirty="0" smtClean="0">
                <a:solidFill>
                  <a:schemeClr val="accent1"/>
                </a:solidFill>
              </a:rPr>
              <a:t>Then click the box on the lower left “1 Day- Request Time Off” and fill-out the necessary details in the pop-up window (see image on the next slide.)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5586414"/>
            <a:ext cx="1790700" cy="5143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15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LEAVES (VL, SL, EL)</a:t>
            </a:r>
          </a:p>
        </p:txBody>
      </p:sp>
      <p:sp>
        <p:nvSpPr>
          <p:cNvPr id="4" name="Slide Number Placeholder 3"/>
          <p:cNvSpPr>
            <a:spLocks noGrp="1"/>
          </p:cNvSpPr>
          <p:nvPr>
            <p:ph type="sldNum" sz="quarter" idx="12"/>
          </p:nvPr>
        </p:nvSpPr>
        <p:spPr/>
        <p:txBody>
          <a:bodyPr/>
          <a:lstStyle/>
          <a:p>
            <a:fld id="{6F0EBB0A-4DD2-40E9-8A82-C8573B951B20}" type="slidenum">
              <a:rPr lang="en-CA" smtClean="0"/>
              <a:t>8</a:t>
            </a:fld>
            <a:endParaRPr lang="en-CA"/>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792" y="1133475"/>
            <a:ext cx="5529262" cy="490537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58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LEAVES (VL, SL, EL)</a:t>
            </a:r>
          </a:p>
        </p:txBody>
      </p:sp>
      <p:sp>
        <p:nvSpPr>
          <p:cNvPr id="4" name="Slide Number Placeholder 3"/>
          <p:cNvSpPr>
            <a:spLocks noGrp="1"/>
          </p:cNvSpPr>
          <p:nvPr>
            <p:ph type="sldNum" sz="quarter" idx="12"/>
          </p:nvPr>
        </p:nvSpPr>
        <p:spPr/>
        <p:txBody>
          <a:bodyPr/>
          <a:lstStyle/>
          <a:p>
            <a:fld id="{6F0EBB0A-4DD2-40E9-8A82-C8573B951B20}" type="slidenum">
              <a:rPr lang="en-CA" smtClean="0"/>
              <a:t>9</a:t>
            </a:fld>
            <a:endParaRPr lang="en-CA"/>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94" y="1100138"/>
            <a:ext cx="7837487" cy="31908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4" y="4543425"/>
            <a:ext cx="1962150" cy="14478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98717" y="4513897"/>
            <a:ext cx="5484064" cy="1231106"/>
          </a:xfrm>
          <a:prstGeom prst="rect">
            <a:avLst/>
          </a:prstGeom>
          <a:noFill/>
        </p:spPr>
        <p:txBody>
          <a:bodyPr wrap="square" lIns="0" tIns="0" rIns="0" bIns="0" rtlCol="0">
            <a:spAutoFit/>
          </a:bodyPr>
          <a:lstStyle/>
          <a:p>
            <a:pPr algn="just"/>
            <a:r>
              <a:rPr lang="en-US" sz="1600" dirty="0" smtClean="0">
                <a:solidFill>
                  <a:schemeClr val="accent1"/>
                </a:solidFill>
              </a:rPr>
              <a:t>Once your request time off has been submitted, you will see the chosen date with gray line (see image above) which means your manager needs to approve it. Once approved, it will be changed to a green check mark (see image on the left)</a:t>
            </a:r>
            <a:endParaRPr lang="en-US" sz="1600" dirty="0" smtClean="0">
              <a:solidFill>
                <a:schemeClr val="accent1"/>
              </a:solidFill>
            </a:endParaRPr>
          </a:p>
        </p:txBody>
      </p:sp>
    </p:spTree>
    <p:extLst>
      <p:ext uri="{BB962C8B-B14F-4D97-AF65-F5344CB8AC3E}">
        <p14:creationId xmlns:p14="http://schemas.microsoft.com/office/powerpoint/2010/main" val="191516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ost common layouts">
  <a:themeElements>
    <a:clrScheme name="MLI - new">
      <a:dk1>
        <a:sysClr val="windowText" lastClr="000000"/>
      </a:dk1>
      <a:lt1>
        <a:sysClr val="window" lastClr="FFFFFF"/>
      </a:lt1>
      <a:dk2>
        <a:srgbClr val="284E36"/>
      </a:dk2>
      <a:lt2>
        <a:srgbClr val="AFB4B8"/>
      </a:lt2>
      <a:accent1>
        <a:srgbClr val="00693C"/>
      </a:accent1>
      <a:accent2>
        <a:srgbClr val="EEB111"/>
      </a:accent2>
      <a:accent3>
        <a:srgbClr val="5E9CAE"/>
      </a:accent3>
      <a:accent4>
        <a:srgbClr val="DF7A1C"/>
      </a:accent4>
      <a:accent5>
        <a:srgbClr val="002D62"/>
      </a:accent5>
      <a:accent6>
        <a:srgbClr val="7A828C"/>
      </a:accent6>
      <a:hlink>
        <a:srgbClr val="165788"/>
      </a:hlink>
      <a:folHlink>
        <a:srgbClr val="5E9CA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defPPr>
      </a:lstStyle>
    </a:txDef>
  </a:objectDefaults>
  <a:extraClrSchemeLst/>
</a:theme>
</file>

<file path=ppt/theme/theme2.xml><?xml version="1.0" encoding="utf-8"?>
<a:theme xmlns:a="http://schemas.openxmlformats.org/drawingml/2006/main" name="Add your own images to Title and Chapter slides using these layouts">
  <a:themeElements>
    <a:clrScheme name="MLI - new">
      <a:dk1>
        <a:sysClr val="windowText" lastClr="000000"/>
      </a:dk1>
      <a:lt1>
        <a:sysClr val="window" lastClr="FFFFFF"/>
      </a:lt1>
      <a:dk2>
        <a:srgbClr val="284E36"/>
      </a:dk2>
      <a:lt2>
        <a:srgbClr val="AFB4B8"/>
      </a:lt2>
      <a:accent1>
        <a:srgbClr val="00693C"/>
      </a:accent1>
      <a:accent2>
        <a:srgbClr val="EEB111"/>
      </a:accent2>
      <a:accent3>
        <a:srgbClr val="5E9CAE"/>
      </a:accent3>
      <a:accent4>
        <a:srgbClr val="DF7A1C"/>
      </a:accent4>
      <a:accent5>
        <a:srgbClr val="002D62"/>
      </a:accent5>
      <a:accent6>
        <a:srgbClr val="7A828C"/>
      </a:accent6>
      <a:hlink>
        <a:srgbClr val="165788"/>
      </a:hlink>
      <a:folHlink>
        <a:srgbClr val="5E9CA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MLI - new">
      <a:dk1>
        <a:sysClr val="windowText" lastClr="000000"/>
      </a:dk1>
      <a:lt1>
        <a:sysClr val="window" lastClr="FFFFFF"/>
      </a:lt1>
      <a:dk2>
        <a:srgbClr val="284E36"/>
      </a:dk2>
      <a:lt2>
        <a:srgbClr val="AFB4B8"/>
      </a:lt2>
      <a:accent1>
        <a:srgbClr val="00693C"/>
      </a:accent1>
      <a:accent2>
        <a:srgbClr val="EEB111"/>
      </a:accent2>
      <a:accent3>
        <a:srgbClr val="5E9CAE"/>
      </a:accent3>
      <a:accent4>
        <a:srgbClr val="DF7A1C"/>
      </a:accent4>
      <a:accent5>
        <a:srgbClr val="002D62"/>
      </a:accent5>
      <a:accent6>
        <a:srgbClr val="7A828C"/>
      </a:accent6>
      <a:hlink>
        <a:srgbClr val="165788"/>
      </a:hlink>
      <a:folHlink>
        <a:srgbClr val="5E9CA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LI - new">
      <a:dk1>
        <a:sysClr val="windowText" lastClr="000000"/>
      </a:dk1>
      <a:lt1>
        <a:sysClr val="window" lastClr="FFFFFF"/>
      </a:lt1>
      <a:dk2>
        <a:srgbClr val="284E36"/>
      </a:dk2>
      <a:lt2>
        <a:srgbClr val="AFB4B8"/>
      </a:lt2>
      <a:accent1>
        <a:srgbClr val="00693C"/>
      </a:accent1>
      <a:accent2>
        <a:srgbClr val="EEB111"/>
      </a:accent2>
      <a:accent3>
        <a:srgbClr val="5E9CAE"/>
      </a:accent3>
      <a:accent4>
        <a:srgbClr val="DF7A1C"/>
      </a:accent4>
      <a:accent5>
        <a:srgbClr val="002D62"/>
      </a:accent5>
      <a:accent6>
        <a:srgbClr val="7A828C"/>
      </a:accent6>
      <a:hlink>
        <a:srgbClr val="165788"/>
      </a:hlink>
      <a:folHlink>
        <a:srgbClr val="5E9CA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13116</TotalTime>
  <Words>634</Words>
  <Application>Microsoft Office PowerPoint</Application>
  <PresentationFormat>On-screen Show (4:3)</PresentationFormat>
  <Paragraphs>94</Paragraphs>
  <Slides>20</Slides>
  <Notes>3</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Most common layouts</vt:lpstr>
      <vt:lpstr>Add your own images to Title and Chapter slides using these layouts</vt:lpstr>
      <vt:lpstr>Welcome to WORKDAY</vt:lpstr>
      <vt:lpstr>What is WORKDAY?</vt:lpstr>
      <vt:lpstr>Your WORKDAY Profile</vt:lpstr>
      <vt:lpstr>Manage your PROFILE</vt:lpstr>
      <vt:lpstr>Manage your PROFILE</vt:lpstr>
      <vt:lpstr>Request for LEAVES (VL, SL, EL)</vt:lpstr>
      <vt:lpstr>Request for LEAVES (VL, SL, EL)</vt:lpstr>
      <vt:lpstr>Request for LEAVES (VL, SL, EL)</vt:lpstr>
      <vt:lpstr>Request for LEAVES (VL, SL, EL)</vt:lpstr>
      <vt:lpstr>Request for LEAVES (VL, SL, EL)</vt:lpstr>
      <vt:lpstr>Request for LEAVES (VL, SL, EL)</vt:lpstr>
      <vt:lpstr>AskHR Guide</vt:lpstr>
      <vt:lpstr>Getting Started</vt:lpstr>
      <vt:lpstr>AskHR Guide</vt:lpstr>
      <vt:lpstr> (Global) How do I submit overtime in Workday?  </vt:lpstr>
      <vt:lpstr>(Global) How do I submit overtime in Workday?</vt:lpstr>
      <vt:lpstr>(Global) How do I submit overtime in Workday?</vt:lpstr>
      <vt:lpstr>(Global) How do I submit overtime in Workday?</vt:lpstr>
      <vt:lpstr>(Global) How do I submit overtime in Workday?</vt:lpstr>
      <vt:lpstr>Thank you</vt:lpstr>
    </vt:vector>
  </TitlesOfParts>
  <Company>Manulife Financial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tayland</dc:creator>
  <cp:lastModifiedBy>Roztle Zamora</cp:lastModifiedBy>
  <cp:revision>406</cp:revision>
  <cp:lastPrinted>2014-07-16T14:42:27Z</cp:lastPrinted>
  <dcterms:created xsi:type="dcterms:W3CDTF">2014-07-07T14:05:26Z</dcterms:created>
  <dcterms:modified xsi:type="dcterms:W3CDTF">2017-05-26T15:08:16Z</dcterms:modified>
</cp:coreProperties>
</file>