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320E-6193-4AF1-8A09-336DFD919680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0D2B-9C7F-4B3E-BCBB-C5D9B19E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2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320E-6193-4AF1-8A09-336DFD919680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0D2B-9C7F-4B3E-BCBB-C5D9B19E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6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320E-6193-4AF1-8A09-336DFD919680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0D2B-9C7F-4B3E-BCBB-C5D9B19E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2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320E-6193-4AF1-8A09-336DFD919680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0D2B-9C7F-4B3E-BCBB-C5D9B19E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320E-6193-4AF1-8A09-336DFD919680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0D2B-9C7F-4B3E-BCBB-C5D9B19E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320E-6193-4AF1-8A09-336DFD919680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0D2B-9C7F-4B3E-BCBB-C5D9B19E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3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320E-6193-4AF1-8A09-336DFD919680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0D2B-9C7F-4B3E-BCBB-C5D9B19E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8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320E-6193-4AF1-8A09-336DFD919680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0D2B-9C7F-4B3E-BCBB-C5D9B19E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4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320E-6193-4AF1-8A09-336DFD919680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0D2B-9C7F-4B3E-BCBB-C5D9B19E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5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320E-6193-4AF1-8A09-336DFD919680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0D2B-9C7F-4B3E-BCBB-C5D9B19E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4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320E-6193-4AF1-8A09-336DFD919680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0D2B-9C7F-4B3E-BCBB-C5D9B19E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5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320E-6193-4AF1-8A09-336DFD919680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B0D2B-9C7F-4B3E-BCBB-C5D9B19E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3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reyesri\Desktop\T\Projects\Project Workplace\Mockups\Splash Screens\manu&amp;j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10" y="990600"/>
            <a:ext cx="804289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5486400" y="685800"/>
            <a:ext cx="1828800" cy="25146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28509" y="1524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Font: </a:t>
            </a:r>
            <a:r>
              <a:rPr lang="en-US" sz="1400" dirty="0" err="1" smtClean="0"/>
              <a:t>Noto</a:t>
            </a:r>
            <a:r>
              <a:rPr lang="en-US" sz="1400" dirty="0" smtClean="0"/>
              <a:t> Serif</a:t>
            </a:r>
          </a:p>
          <a:p>
            <a:r>
              <a:rPr lang="en-US" sz="1400" dirty="0" smtClean="0"/>
              <a:t>Color: #</a:t>
            </a:r>
            <a:r>
              <a:rPr lang="en-US" sz="1400" dirty="0" err="1" smtClean="0"/>
              <a:t>ffffff</a:t>
            </a:r>
            <a:endParaRPr lang="en-US" sz="1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334000" y="4038600"/>
            <a:ext cx="1094509" cy="19812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19800" y="6004672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Font: </a:t>
            </a:r>
            <a:r>
              <a:rPr lang="en-US" sz="1400" dirty="0" err="1" smtClean="0"/>
              <a:t>Lato</a:t>
            </a:r>
            <a:endParaRPr lang="en-US" sz="1400" dirty="0" smtClean="0"/>
          </a:p>
          <a:p>
            <a:r>
              <a:rPr lang="en-US" sz="1400" dirty="0" smtClean="0"/>
              <a:t>Color: #</a:t>
            </a:r>
            <a:r>
              <a:rPr lang="en-US" sz="1400" dirty="0" err="1" smtClean="0"/>
              <a:t>ffffff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6211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ers\reyesri\Desktop\T\Projects\Project Workplace\Mockups\Splash Screens\manu&amp;jh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67" t="74469" r="45821" b="12268"/>
          <a:stretch/>
        </p:blipFill>
        <p:spPr bwMode="auto">
          <a:xfrm>
            <a:off x="990600" y="1524000"/>
            <a:ext cx="1009403" cy="95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27432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Font: </a:t>
            </a:r>
            <a:r>
              <a:rPr lang="en-US" sz="1400" dirty="0" err="1" smtClean="0"/>
              <a:t>Lato</a:t>
            </a:r>
            <a:endParaRPr lang="en-US" sz="1400" dirty="0" smtClean="0"/>
          </a:p>
          <a:p>
            <a:r>
              <a:rPr lang="en-US" sz="1400" dirty="0" smtClean="0"/>
              <a:t>Color: #</a:t>
            </a:r>
            <a:r>
              <a:rPr lang="en-US" sz="1400" dirty="0" err="1" smtClean="0"/>
              <a:t>ffffff</a:t>
            </a:r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371600" y="1999014"/>
            <a:ext cx="123702" cy="1005796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Users\reyesri\Desktop\T\Projects\Project Workplace\PSD\ker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8" t="74538" r="45662" b="11863"/>
          <a:stretch/>
        </p:blipFill>
        <p:spPr bwMode="auto">
          <a:xfrm>
            <a:off x="2274124" y="1534886"/>
            <a:ext cx="938151" cy="89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94163" y="27432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Font: </a:t>
            </a:r>
            <a:r>
              <a:rPr lang="en-US" sz="1400" dirty="0" err="1" smtClean="0"/>
              <a:t>Lato</a:t>
            </a:r>
            <a:endParaRPr lang="en-US" sz="1400" dirty="0" smtClean="0"/>
          </a:p>
          <a:p>
            <a:r>
              <a:rPr lang="en-US" sz="1400" dirty="0" smtClean="0"/>
              <a:t>Color: </a:t>
            </a:r>
            <a:r>
              <a:rPr lang="en-US" sz="1400" dirty="0"/>
              <a:t>#00aeef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805051" y="2005129"/>
            <a:ext cx="0" cy="890471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46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29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Manulife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Riezel Reyes</dc:creator>
  <cp:lastModifiedBy>Riezel Reyes</cp:lastModifiedBy>
  <cp:revision>4</cp:revision>
  <dcterms:created xsi:type="dcterms:W3CDTF">2017-05-15T11:55:48Z</dcterms:created>
  <dcterms:modified xsi:type="dcterms:W3CDTF">2017-05-15T14:44:44Z</dcterms:modified>
</cp:coreProperties>
</file>