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7" Type="http://schemas.microsoft.com/office/2020/02/relationships/classificationlabels" Target="docMetadata/LabelInfo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317" r:id="rId5"/>
    <p:sldId id="307" r:id="rId6"/>
    <p:sldId id="309" r:id="rId7"/>
    <p:sldId id="310" r:id="rId8"/>
    <p:sldId id="311" r:id="rId9"/>
    <p:sldId id="312" r:id="rId10"/>
    <p:sldId id="314" r:id="rId11"/>
    <p:sldId id="318" r:id="rId12"/>
    <p:sldId id="319" r:id="rId13"/>
    <p:sldId id="30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6A58"/>
    <a:srgbClr val="505A47"/>
    <a:srgbClr val="D1D8B7"/>
    <a:srgbClr val="A09D79"/>
    <a:srgbClr val="AD5C4D"/>
    <a:srgbClr val="543E35"/>
    <a:srgbClr val="637700"/>
    <a:srgbClr val="FFF4ED"/>
    <a:srgbClr val="5E6A7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5405" autoAdjust="0"/>
  </p:normalViewPr>
  <p:slideViewPr>
    <p:cSldViewPr snapToGrid="0">
      <p:cViewPr varScale="1">
        <p:scale>
          <a:sx n="109" d="100"/>
          <a:sy n="109" d="100"/>
        </p:scale>
        <p:origin x="612" y="96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-1080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11/1/2024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11/1/2024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F2165-AECD-AC0B-0A46-19E82DC25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10EBC2-FFC3-2482-86CA-A129EAAABB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704D6B-CA75-C920-89B4-EA8B79E6D4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1BFD7-3F26-AFD4-F030-DBE1AE11C1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031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7541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3663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62817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08936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724997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99865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5550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4740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51">
            <a:extLst>
              <a:ext uri="{FF2B5EF4-FFF2-40B4-BE49-F238E27FC236}">
                <a16:creationId xmlns:a16="http://schemas.microsoft.com/office/drawing/2014/main" id="{4A781A8E-199F-1F48-C80E-B6501B56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423648" y="-93866"/>
            <a:ext cx="1698615" cy="1838087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eeform: Shape 22">
            <a:extLst>
              <a:ext uri="{FF2B5EF4-FFF2-40B4-BE49-F238E27FC236}">
                <a16:creationId xmlns:a16="http://schemas.microsoft.com/office/drawing/2014/main" id="{1C466053-4CA7-4CBB-C1D2-19FE899BE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00480F-88D3-CF82-FAF8-9527C86B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05F17713-1E50-F9DA-1134-DEB4A4AE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05A7D8CB-7B8B-DA38-6E7E-0DAEB7D2996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2816352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CE441B96-235E-1744-83C7-22A1E6ED8B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97800" y="2039111"/>
            <a:ext cx="6949440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F605979-8A00-C008-E1AA-6AC1F9EAB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171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B0F4867-5345-BF6B-3402-DEEC3D2DDF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1"/>
            <a:ext cx="6729984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 cap="all" baseline="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B693A8C2-EDAB-3C2B-00D3-3B9F9D64ACD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113472" y="2039111"/>
            <a:ext cx="3163824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CE52DCD-6B80-A17A-B12C-76D628BAF304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231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CADEA8BB-3550-ABDA-99A6-455084D5D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0" y="3271424"/>
            <a:ext cx="12192000" cy="3586577"/>
          </a:xfrm>
          <a:custGeom>
            <a:avLst/>
            <a:gdLst>
              <a:gd name="connsiteX0" fmla="*/ 1849560 w 12192000"/>
              <a:gd name="connsiteY0" fmla="*/ 803 h 3586577"/>
              <a:gd name="connsiteX1" fmla="*/ 2779308 w 12192000"/>
              <a:gd name="connsiteY1" fmla="*/ 191654 h 3586577"/>
              <a:gd name="connsiteX2" fmla="*/ 3529993 w 12192000"/>
              <a:gd name="connsiteY2" fmla="*/ 614650 h 3586577"/>
              <a:gd name="connsiteX3" fmla="*/ 5271921 w 12192000"/>
              <a:gd name="connsiteY3" fmla="*/ 1300408 h 3586577"/>
              <a:gd name="connsiteX4" fmla="*/ 6940105 w 12192000"/>
              <a:gd name="connsiteY4" fmla="*/ 1192018 h 3586577"/>
              <a:gd name="connsiteX5" fmla="*/ 8301823 w 12192000"/>
              <a:gd name="connsiteY5" fmla="*/ 780730 h 3586577"/>
              <a:gd name="connsiteX6" fmla="*/ 12120288 w 12192000"/>
              <a:gd name="connsiteY6" fmla="*/ 561429 h 3586577"/>
              <a:gd name="connsiteX7" fmla="*/ 12192000 w 12192000"/>
              <a:gd name="connsiteY7" fmla="*/ 591187 h 3586577"/>
              <a:gd name="connsiteX8" fmla="*/ 12192000 w 12192000"/>
              <a:gd name="connsiteY8" fmla="*/ 3586577 h 3586577"/>
              <a:gd name="connsiteX9" fmla="*/ 0 w 12192000"/>
              <a:gd name="connsiteY9" fmla="*/ 3586577 h 3586577"/>
              <a:gd name="connsiteX10" fmla="*/ 0 w 12192000"/>
              <a:gd name="connsiteY10" fmla="*/ 671712 h 3586577"/>
              <a:gd name="connsiteX11" fmla="*/ 66994 w 12192000"/>
              <a:gd name="connsiteY11" fmla="*/ 616810 h 3586577"/>
              <a:gd name="connsiteX12" fmla="*/ 314608 w 12192000"/>
              <a:gd name="connsiteY12" fmla="*/ 447849 h 3586577"/>
              <a:gd name="connsiteX13" fmla="*/ 1849560 w 12192000"/>
              <a:gd name="connsiteY13" fmla="*/ 803 h 3586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3586577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1" y="1300408"/>
                </a:cubicBezTo>
                <a:cubicBezTo>
                  <a:pt x="5824636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3586577"/>
                </a:lnTo>
                <a:lnTo>
                  <a:pt x="0" y="3586577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able Placeholder 4">
            <a:extLst>
              <a:ext uri="{FF2B5EF4-FFF2-40B4-BE49-F238E27FC236}">
                <a16:creationId xmlns:a16="http://schemas.microsoft.com/office/drawing/2014/main" id="{A8715227-A125-7CA3-B8F5-9D5894E8C981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914400" y="2039111"/>
            <a:ext cx="10360025" cy="3374136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C2E35B-5EFD-B330-984C-15A012C90B8A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2748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686C03E6-655F-A394-4461-7BC878C41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7145" y="3001406"/>
            <a:ext cx="3865902" cy="3856595"/>
          </a:xfrm>
          <a:custGeom>
            <a:avLst/>
            <a:gdLst>
              <a:gd name="connsiteX0" fmla="*/ 0 w 3865902"/>
              <a:gd name="connsiteY0" fmla="*/ 0 h 3856595"/>
              <a:gd name="connsiteX1" fmla="*/ 36224 w 3865902"/>
              <a:gd name="connsiteY1" fmla="*/ 87499 h 3856595"/>
              <a:gd name="connsiteX2" fmla="*/ 560241 w 3865902"/>
              <a:gd name="connsiteY2" fmla="*/ 881472 h 3856595"/>
              <a:gd name="connsiteX3" fmla="*/ 1285567 w 3865902"/>
              <a:gd name="connsiteY3" fmla="*/ 1323684 h 3856595"/>
              <a:gd name="connsiteX4" fmla="*/ 1971938 w 3865902"/>
              <a:gd name="connsiteY4" fmla="*/ 1550422 h 3856595"/>
              <a:gd name="connsiteX5" fmla="*/ 3782327 w 3865902"/>
              <a:gd name="connsiteY5" fmla="*/ 2888188 h 3856595"/>
              <a:gd name="connsiteX6" fmla="*/ 3865611 w 3865902"/>
              <a:gd name="connsiteY6" fmla="*/ 3435831 h 3856595"/>
              <a:gd name="connsiteX7" fmla="*/ 3805121 w 3865902"/>
              <a:gd name="connsiteY7" fmla="*/ 3842880 h 3856595"/>
              <a:gd name="connsiteX8" fmla="*/ 3800674 w 3865902"/>
              <a:gd name="connsiteY8" fmla="*/ 3856595 h 3856595"/>
              <a:gd name="connsiteX9" fmla="*/ 0 w 3865902"/>
              <a:gd name="connsiteY9" fmla="*/ 3856595 h 385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65902" h="3856595">
                <a:moveTo>
                  <a:pt x="0" y="0"/>
                </a:moveTo>
                <a:lnTo>
                  <a:pt x="36224" y="87499"/>
                </a:lnTo>
                <a:cubicBezTo>
                  <a:pt x="154868" y="378336"/>
                  <a:pt x="315166" y="649927"/>
                  <a:pt x="560241" y="881472"/>
                </a:cubicBezTo>
                <a:cubicBezTo>
                  <a:pt x="766493" y="1076486"/>
                  <a:pt x="1013912" y="1216159"/>
                  <a:pt x="1285567" y="1323684"/>
                </a:cubicBezTo>
                <a:cubicBezTo>
                  <a:pt x="1588934" y="1443752"/>
                  <a:pt x="1777483" y="1493740"/>
                  <a:pt x="1971938" y="1550422"/>
                </a:cubicBezTo>
                <a:cubicBezTo>
                  <a:pt x="2188057" y="1613391"/>
                  <a:pt x="3470229" y="1987236"/>
                  <a:pt x="3782327" y="2888188"/>
                </a:cubicBezTo>
                <a:cubicBezTo>
                  <a:pt x="3866366" y="3130827"/>
                  <a:pt x="3867057" y="3372562"/>
                  <a:pt x="3865611" y="3435831"/>
                </a:cubicBezTo>
                <a:cubicBezTo>
                  <a:pt x="3862378" y="3575611"/>
                  <a:pt x="3840731" y="3710985"/>
                  <a:pt x="3805121" y="3842880"/>
                </a:cubicBezTo>
                <a:lnTo>
                  <a:pt x="3800674" y="3856595"/>
                </a:lnTo>
                <a:lnTo>
                  <a:pt x="0" y="3856595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 algn="l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436A1765-4F66-C345-840A-D6C73BD96B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>
            <a:normAutofit/>
          </a:bodyPr>
          <a:lstStyle>
            <a:lvl1pPr marL="0" indent="0">
              <a:buFont typeface="Courier New" panose="02070309020205020404" pitchFamily="49" charset="0"/>
              <a:buNone/>
              <a:defRPr sz="2000" cap="all" baseline="0"/>
            </a:lvl1pPr>
            <a:lvl2pPr marL="0" indent="0">
              <a:spcBef>
                <a:spcPts val="1000"/>
              </a:spcBef>
              <a:buFont typeface="Courier New" panose="02070309020205020404" pitchFamily="49" charset="0"/>
              <a:buNone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DCC72F6-C144-5508-40C5-E1B3FC085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F76D2EA-2C6E-B0B2-DC0D-F9EF636E5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0315871-F40F-D512-8E3F-B40F36BD4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0C11C1A-EFCF-278A-D083-93F07D4DE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332231" y="4321742"/>
            <a:ext cx="1859768" cy="253625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B1E4400-E511-F21B-0AFD-0D362BA52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941984E2-3225-05D3-3A3D-9D5F5840E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5" y="0"/>
            <a:ext cx="6558260" cy="6858000"/>
          </a:xfrm>
          <a:custGeom>
            <a:avLst/>
            <a:gdLst>
              <a:gd name="connsiteX0" fmla="*/ 0 w 6558260"/>
              <a:gd name="connsiteY0" fmla="*/ 0 h 6858000"/>
              <a:gd name="connsiteX1" fmla="*/ 5115438 w 6558260"/>
              <a:gd name="connsiteY1" fmla="*/ 0 h 6858000"/>
              <a:gd name="connsiteX2" fmla="*/ 5238365 w 6558260"/>
              <a:gd name="connsiteY2" fmla="*/ 66359 h 6858000"/>
              <a:gd name="connsiteX3" fmla="*/ 6291520 w 6558260"/>
              <a:gd name="connsiteY3" fmla="*/ 1269725 h 6858000"/>
              <a:gd name="connsiteX4" fmla="*/ 6458331 w 6558260"/>
              <a:gd name="connsiteY4" fmla="*/ 3184523 h 6858000"/>
              <a:gd name="connsiteX5" fmla="*/ 5040408 w 6558260"/>
              <a:gd name="connsiteY5" fmla="*/ 4821851 h 6858000"/>
              <a:gd name="connsiteX6" fmla="*/ 4308904 w 6558260"/>
              <a:gd name="connsiteY6" fmla="*/ 5001158 h 6858000"/>
              <a:gd name="connsiteX7" fmla="*/ 2788379 w 6558260"/>
              <a:gd name="connsiteY7" fmla="*/ 5605778 h 6858000"/>
              <a:gd name="connsiteX8" fmla="*/ 1789804 w 6558260"/>
              <a:gd name="connsiteY8" fmla="*/ 6672529 h 6858000"/>
              <a:gd name="connsiteX9" fmla="*/ 1681243 w 6558260"/>
              <a:gd name="connsiteY9" fmla="*/ 6840787 h 6858000"/>
              <a:gd name="connsiteX10" fmla="*/ 1670576 w 6558260"/>
              <a:gd name="connsiteY10" fmla="*/ 6858000 h 6858000"/>
              <a:gd name="connsiteX11" fmla="*/ 0 w 655826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58260" h="6858000">
                <a:moveTo>
                  <a:pt x="0" y="0"/>
                </a:moveTo>
                <a:lnTo>
                  <a:pt x="5115438" y="0"/>
                </a:lnTo>
                <a:lnTo>
                  <a:pt x="5238365" y="66359"/>
                </a:lnTo>
                <a:cubicBezTo>
                  <a:pt x="5682224" y="338566"/>
                  <a:pt x="6040902" y="730462"/>
                  <a:pt x="6291520" y="1269725"/>
                </a:cubicBezTo>
                <a:cubicBezTo>
                  <a:pt x="6564184" y="1856367"/>
                  <a:pt x="6642164" y="2496371"/>
                  <a:pt x="6458331" y="3184523"/>
                </a:cubicBezTo>
                <a:cubicBezTo>
                  <a:pt x="6242848" y="3991449"/>
                  <a:pt x="5757187" y="4528124"/>
                  <a:pt x="5040408" y="4821851"/>
                </a:cubicBezTo>
                <a:cubicBezTo>
                  <a:pt x="4800781" y="4920015"/>
                  <a:pt x="4554699" y="4955733"/>
                  <a:pt x="4308904" y="5001158"/>
                </a:cubicBezTo>
                <a:cubicBezTo>
                  <a:pt x="3777583" y="5099178"/>
                  <a:pt x="3264096" y="5274085"/>
                  <a:pt x="2788379" y="5605778"/>
                </a:cubicBezTo>
                <a:cubicBezTo>
                  <a:pt x="2387773" y="5884873"/>
                  <a:pt x="2065959" y="6252666"/>
                  <a:pt x="1789804" y="6672529"/>
                </a:cubicBezTo>
                <a:cubicBezTo>
                  <a:pt x="1751257" y="6731138"/>
                  <a:pt x="1715181" y="6787110"/>
                  <a:pt x="1681243" y="6840787"/>
                </a:cubicBezTo>
                <a:lnTo>
                  <a:pt x="1670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1467" y="914400"/>
            <a:ext cx="5641848" cy="5029200"/>
          </a:xfrm>
        </p:spPr>
        <p:txBody>
          <a:bodyPr anchor="ctr" anchorCtr="0"/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68956" y="1143000"/>
            <a:ext cx="4190999" cy="4679830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05756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6890132-DB42-A903-1EAB-CA29D3F043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>
              <a:lnSpc>
                <a:spcPct val="75000"/>
              </a:lnSpc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ED90D1-D640-D115-6711-35DE812FC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875319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67286" y="1"/>
            <a:ext cx="5324716" cy="6417732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401941" y="0"/>
            <a:ext cx="4790059" cy="6587067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t">
            <a:no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71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D24A04BE-9BA3-80DD-EE68-A8B8BA085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918777" y="0"/>
            <a:ext cx="5288935" cy="6857999"/>
          </a:xfrm>
          <a:custGeom>
            <a:avLst/>
            <a:gdLst>
              <a:gd name="connsiteX0" fmla="*/ 5288935 w 5288935"/>
              <a:gd name="connsiteY0" fmla="*/ 5846993 h 6857999"/>
              <a:gd name="connsiteX1" fmla="*/ 5288935 w 5288935"/>
              <a:gd name="connsiteY1" fmla="*/ 6857999 h 6857999"/>
              <a:gd name="connsiteX2" fmla="*/ 4837168 w 5288935"/>
              <a:gd name="connsiteY2" fmla="*/ 6857999 h 6857999"/>
              <a:gd name="connsiteX3" fmla="*/ 4970284 w 5288935"/>
              <a:gd name="connsiteY3" fmla="*/ 6566499 h 6857999"/>
              <a:gd name="connsiteX4" fmla="*/ 5151893 w 5288935"/>
              <a:gd name="connsiteY4" fmla="*/ 6167371 h 6857999"/>
              <a:gd name="connsiteX5" fmla="*/ 13164 w 5288935"/>
              <a:gd name="connsiteY5" fmla="*/ 0 h 6857999"/>
              <a:gd name="connsiteX6" fmla="*/ 5288935 w 5288935"/>
              <a:gd name="connsiteY6" fmla="*/ 0 h 6857999"/>
              <a:gd name="connsiteX7" fmla="*/ 5288935 w 5288935"/>
              <a:gd name="connsiteY7" fmla="*/ 3411849 h 6857999"/>
              <a:gd name="connsiteX8" fmla="*/ 5247557 w 5288935"/>
              <a:gd name="connsiteY8" fmla="*/ 3366169 h 6857999"/>
              <a:gd name="connsiteX9" fmla="*/ 333189 w 5288935"/>
              <a:gd name="connsiteY9" fmla="*/ 1342399 h 6857999"/>
              <a:gd name="connsiteX10" fmla="*/ 10627 w 5288935"/>
              <a:gd name="connsiteY10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88935" h="6857999">
                <a:moveTo>
                  <a:pt x="5288935" y="5846993"/>
                </a:moveTo>
                <a:lnTo>
                  <a:pt x="5288935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031407" y="6433649"/>
                  <a:pt x="5092600" y="6300408"/>
                  <a:pt x="5151893" y="6167371"/>
                </a:cubicBezTo>
                <a:close/>
                <a:moveTo>
                  <a:pt x="13164" y="0"/>
                </a:moveTo>
                <a:lnTo>
                  <a:pt x="5288935" y="0"/>
                </a:lnTo>
                <a:lnTo>
                  <a:pt x="5288935" y="3411849"/>
                </a:lnTo>
                <a:lnTo>
                  <a:pt x="5247557" y="3366169"/>
                </a:lnTo>
                <a:cubicBezTo>
                  <a:pt x="4159360" y="2292541"/>
                  <a:pt x="1405487" y="3120418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>
              <a:alpha val="50242"/>
            </a:schemeClr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-26179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52384F4-F6AD-F668-A66B-AEFD70995F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7205" y="914400"/>
            <a:ext cx="5449824" cy="3538728"/>
          </a:xfrm>
        </p:spPr>
        <p:txBody>
          <a:bodyPr anchor="b"/>
          <a:lstStyle>
            <a:lvl1pPr>
              <a:lnSpc>
                <a:spcPct val="75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AA0A37B-4C20-7766-0623-4E06EA6A5C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261780"/>
            <a:ext cx="5046134" cy="6596220"/>
          </a:xfrm>
          <a:custGeom>
            <a:avLst/>
            <a:gdLst>
              <a:gd name="connsiteX0" fmla="*/ 184819 w 5046134"/>
              <a:gd name="connsiteY0" fmla="*/ 2431 h 6596220"/>
              <a:gd name="connsiteX1" fmla="*/ 3414011 w 5046134"/>
              <a:gd name="connsiteY1" fmla="*/ 979324 h 6596220"/>
              <a:gd name="connsiteX2" fmla="*/ 5034288 w 5046134"/>
              <a:gd name="connsiteY2" fmla="*/ 4832904 h 6596220"/>
              <a:gd name="connsiteX3" fmla="*/ 5046134 w 5046134"/>
              <a:gd name="connsiteY3" fmla="*/ 5085904 h 6596220"/>
              <a:gd name="connsiteX4" fmla="*/ 5046134 w 5046134"/>
              <a:gd name="connsiteY4" fmla="*/ 5736037 h 6596220"/>
              <a:gd name="connsiteX5" fmla="*/ 5031481 w 5046134"/>
              <a:gd name="connsiteY5" fmla="*/ 6021198 h 6596220"/>
              <a:gd name="connsiteX6" fmla="*/ 4991180 w 5046134"/>
              <a:gd name="connsiteY6" fmla="*/ 6417518 h 6596220"/>
              <a:gd name="connsiteX7" fmla="*/ 4964840 w 5046134"/>
              <a:gd name="connsiteY7" fmla="*/ 6596220 h 6596220"/>
              <a:gd name="connsiteX8" fmla="*/ 0 w 5046134"/>
              <a:gd name="connsiteY8" fmla="*/ 6596220 h 6596220"/>
              <a:gd name="connsiteX9" fmla="*/ 0 w 5046134"/>
              <a:gd name="connsiteY9" fmla="*/ 11979 h 659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46134" h="6596220">
                <a:moveTo>
                  <a:pt x="184819" y="2431"/>
                </a:moveTo>
                <a:cubicBezTo>
                  <a:pt x="1439107" y="-30530"/>
                  <a:pt x="2603639" y="270589"/>
                  <a:pt x="3414011" y="979324"/>
                </a:cubicBezTo>
                <a:cubicBezTo>
                  <a:pt x="4354193" y="1801574"/>
                  <a:pt x="4922268" y="3264010"/>
                  <a:pt x="5034288" y="4832904"/>
                </a:cubicBezTo>
                <a:lnTo>
                  <a:pt x="5046134" y="5085904"/>
                </a:lnTo>
                <a:lnTo>
                  <a:pt x="5046134" y="5736037"/>
                </a:lnTo>
                <a:lnTo>
                  <a:pt x="5031481" y="6021198"/>
                </a:lnTo>
                <a:cubicBezTo>
                  <a:pt x="5021376" y="6153595"/>
                  <a:pt x="5007959" y="6285805"/>
                  <a:pt x="4991180" y="6417518"/>
                </a:cubicBezTo>
                <a:lnTo>
                  <a:pt x="4964840" y="6596220"/>
                </a:lnTo>
                <a:lnTo>
                  <a:pt x="0" y="6596220"/>
                </a:lnTo>
                <a:lnTo>
                  <a:pt x="0" y="1197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tIns="91440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E1E65B-8F03-21A6-6A59-95F0691D885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827204" y="4681728"/>
            <a:ext cx="5449824" cy="1280160"/>
          </a:xfrm>
        </p:spPr>
        <p:txBody>
          <a:bodyPr>
            <a:noAutofit/>
          </a:bodyPr>
          <a:lstStyle>
            <a:lvl1pPr marL="0" indent="0">
              <a:buFont typeface="Courier New" panose="02070309020205020404" pitchFamily="49" charset="0"/>
              <a:buNone/>
              <a:defRPr sz="2400" b="0" cap="all" baseline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7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8639877-C4A6-4E44-C600-FE3C6CD5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0439AA5-A7EE-A20E-BB67-D356776D0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9E752F7-61F0-6779-9E8E-3541BFF7D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FA7EBEDF-950A-F10B-DA20-24FB52145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FD0E545-8D0D-B848-836A-23CEBCD6B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5010313"/>
            <a:ext cx="3307890" cy="1876021"/>
          </a:xfrm>
          <a:custGeom>
            <a:avLst/>
            <a:gdLst>
              <a:gd name="connsiteX0" fmla="*/ 3307890 w 3307890"/>
              <a:gd name="connsiteY0" fmla="*/ 1876021 h 1876021"/>
              <a:gd name="connsiteX1" fmla="*/ 3062737 w 3307890"/>
              <a:gd name="connsiteY1" fmla="*/ 1792455 h 1876021"/>
              <a:gd name="connsiteX2" fmla="*/ 56315 w 3307890"/>
              <a:gd name="connsiteY2" fmla="*/ 110172 h 1876021"/>
              <a:gd name="connsiteX3" fmla="*/ 0 w 3307890"/>
              <a:gd name="connsiteY3" fmla="*/ 0 h 1876021"/>
              <a:gd name="connsiteX4" fmla="*/ 3307890 w 3307890"/>
              <a:gd name="connsiteY4" fmla="*/ 0 h 187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7890" h="1876021">
                <a:moveTo>
                  <a:pt x="3307890" y="1876021"/>
                </a:moveTo>
                <a:lnTo>
                  <a:pt x="3062737" y="1792455"/>
                </a:lnTo>
                <a:cubicBezTo>
                  <a:pt x="1499256" y="1257872"/>
                  <a:pt x="548396" y="895598"/>
                  <a:pt x="56315" y="110172"/>
                </a:cubicBezTo>
                <a:lnTo>
                  <a:pt x="0" y="0"/>
                </a:lnTo>
                <a:lnTo>
                  <a:pt x="3307890" y="0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114E853-6F7C-9899-77FD-0E77D0A86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394047" y="4650286"/>
            <a:ext cx="1859768" cy="2207713"/>
          </a:xfrm>
          <a:custGeom>
            <a:avLst/>
            <a:gdLst>
              <a:gd name="connsiteX0" fmla="*/ 0 w 1859768"/>
              <a:gd name="connsiteY0" fmla="*/ 118614 h 2207713"/>
              <a:gd name="connsiteX1" fmla="*/ 0 w 1859768"/>
              <a:gd name="connsiteY1" fmla="*/ 29419 h 2207713"/>
              <a:gd name="connsiteX2" fmla="*/ 16244 w 1859768"/>
              <a:gd name="connsiteY2" fmla="*/ 0 h 2207713"/>
              <a:gd name="connsiteX3" fmla="*/ 68915 w 1859768"/>
              <a:gd name="connsiteY3" fmla="*/ 0 h 2207713"/>
              <a:gd name="connsiteX4" fmla="*/ 1715656 w 1859768"/>
              <a:gd name="connsiteY4" fmla="*/ 494800 h 2207713"/>
              <a:gd name="connsiteX5" fmla="*/ 1683714 w 1859768"/>
              <a:gd name="connsiteY5" fmla="*/ 491216 h 2207713"/>
              <a:gd name="connsiteX6" fmla="*/ 1337678 w 1859768"/>
              <a:gd name="connsiteY6" fmla="*/ 431097 h 2207713"/>
              <a:gd name="connsiteX7" fmla="*/ 950852 w 1859768"/>
              <a:gd name="connsiteY7" fmla="*/ 31845 h 2207713"/>
              <a:gd name="connsiteX8" fmla="*/ 938957 w 1859768"/>
              <a:gd name="connsiteY8" fmla="*/ 0 h 2207713"/>
              <a:gd name="connsiteX9" fmla="*/ 1152830 w 1859768"/>
              <a:gd name="connsiteY9" fmla="*/ 0 h 2207713"/>
              <a:gd name="connsiteX10" fmla="*/ 1267279 w 1859768"/>
              <a:gd name="connsiteY10" fmla="*/ 105940 h 2207713"/>
              <a:gd name="connsiteX11" fmla="*/ 1390620 w 1859768"/>
              <a:gd name="connsiteY11" fmla="*/ 219990 h 2207713"/>
              <a:gd name="connsiteX12" fmla="*/ 1376706 w 1859768"/>
              <a:gd name="connsiteY12" fmla="*/ 237482 h 2207713"/>
              <a:gd name="connsiteX13" fmla="*/ 1213653 w 1859768"/>
              <a:gd name="connsiteY13" fmla="*/ 110730 h 2207713"/>
              <a:gd name="connsiteX14" fmla="*/ 1013214 w 1859768"/>
              <a:gd name="connsiteY14" fmla="*/ 4927 h 2207713"/>
              <a:gd name="connsiteX15" fmla="*/ 1634702 w 1859768"/>
              <a:gd name="connsiteY15" fmla="*/ 427133 h 2207713"/>
              <a:gd name="connsiteX16" fmla="*/ 1297389 w 1859768"/>
              <a:gd name="connsiteY16" fmla="*/ 8655 h 2207713"/>
              <a:gd name="connsiteX17" fmla="*/ 1259059 w 1859768"/>
              <a:gd name="connsiteY17" fmla="*/ 0 h 2207713"/>
              <a:gd name="connsiteX18" fmla="*/ 1410415 w 1859768"/>
              <a:gd name="connsiteY18" fmla="*/ 0 h 2207713"/>
              <a:gd name="connsiteX19" fmla="*/ 1499716 w 1859768"/>
              <a:gd name="connsiteY19" fmla="*/ 66646 h 2207713"/>
              <a:gd name="connsiteX20" fmla="*/ 1637128 w 1859768"/>
              <a:gd name="connsiteY20" fmla="*/ 256403 h 2207713"/>
              <a:gd name="connsiteX21" fmla="*/ 1744255 w 1859768"/>
              <a:gd name="connsiteY21" fmla="*/ 480278 h 2207713"/>
              <a:gd name="connsiteX22" fmla="*/ 1715656 w 1859768"/>
              <a:gd name="connsiteY22" fmla="*/ 494800 h 2207713"/>
              <a:gd name="connsiteX23" fmla="*/ 118121 w 1859768"/>
              <a:gd name="connsiteY23" fmla="*/ 857786 h 2207713"/>
              <a:gd name="connsiteX24" fmla="*/ 433985 w 1859768"/>
              <a:gd name="connsiteY24" fmla="*/ 43220 h 2207713"/>
              <a:gd name="connsiteX25" fmla="*/ 374233 w 1859768"/>
              <a:gd name="connsiteY25" fmla="*/ 191214 h 2207713"/>
              <a:gd name="connsiteX26" fmla="*/ 330862 w 1859768"/>
              <a:gd name="connsiteY26" fmla="*/ 340269 h 2207713"/>
              <a:gd name="connsiteX27" fmla="*/ 304211 w 1859768"/>
              <a:gd name="connsiteY27" fmla="*/ 324744 h 2207713"/>
              <a:gd name="connsiteX28" fmla="*/ 328152 w 1859768"/>
              <a:gd name="connsiteY28" fmla="*/ 127918 h 2207713"/>
              <a:gd name="connsiteX29" fmla="*/ 118121 w 1859768"/>
              <a:gd name="connsiteY29" fmla="*/ 857786 h 2207713"/>
              <a:gd name="connsiteX30" fmla="*/ 74903 w 1859768"/>
              <a:gd name="connsiteY30" fmla="*/ 966935 h 2207713"/>
              <a:gd name="connsiteX31" fmla="*/ 69491 w 1859768"/>
              <a:gd name="connsiteY31" fmla="*/ 504187 h 2207713"/>
              <a:gd name="connsiteX32" fmla="*/ 326258 w 1859768"/>
              <a:gd name="connsiteY32" fmla="*/ 28833 h 2207713"/>
              <a:gd name="connsiteX33" fmla="*/ 351236 w 1859768"/>
              <a:gd name="connsiteY33" fmla="*/ 0 h 2207713"/>
              <a:gd name="connsiteX34" fmla="*/ 500166 w 1859768"/>
              <a:gd name="connsiteY34" fmla="*/ 0 h 2207713"/>
              <a:gd name="connsiteX35" fmla="*/ 501007 w 1859768"/>
              <a:gd name="connsiteY35" fmla="*/ 11785 h 2207713"/>
              <a:gd name="connsiteX36" fmla="*/ 245786 w 1859768"/>
              <a:gd name="connsiteY36" fmla="*/ 835475 h 2207713"/>
              <a:gd name="connsiteX37" fmla="*/ 74903 w 1859768"/>
              <a:gd name="connsiteY37" fmla="*/ 966935 h 2207713"/>
              <a:gd name="connsiteX38" fmla="*/ 1661942 w 1859768"/>
              <a:gd name="connsiteY38" fmla="*/ 1353812 h 2207713"/>
              <a:gd name="connsiteX39" fmla="*/ 1749989 w 1859768"/>
              <a:gd name="connsiteY39" fmla="*/ 1342230 h 2207713"/>
              <a:gd name="connsiteX40" fmla="*/ 1312677 w 1859768"/>
              <a:gd name="connsiteY40" fmla="*/ 968809 h 2207713"/>
              <a:gd name="connsiteX41" fmla="*/ 1232104 w 1859768"/>
              <a:gd name="connsiteY41" fmla="*/ 979836 h 2207713"/>
              <a:gd name="connsiteX42" fmla="*/ 1510925 w 1859768"/>
              <a:gd name="connsiteY42" fmla="*/ 1199562 h 2207713"/>
              <a:gd name="connsiteX43" fmla="*/ 1217072 w 1859768"/>
              <a:gd name="connsiteY43" fmla="*/ 1054216 h 2207713"/>
              <a:gd name="connsiteX44" fmla="*/ 1661942 w 1859768"/>
              <a:gd name="connsiteY44" fmla="*/ 1353812 h 2207713"/>
              <a:gd name="connsiteX45" fmla="*/ 394807 w 1859768"/>
              <a:gd name="connsiteY45" fmla="*/ 1626455 h 2207713"/>
              <a:gd name="connsiteX46" fmla="*/ 466693 w 1859768"/>
              <a:gd name="connsiteY46" fmla="*/ 1595017 h 2207713"/>
              <a:gd name="connsiteX47" fmla="*/ 650821 w 1859768"/>
              <a:gd name="connsiteY47" fmla="*/ 1077380 h 2207713"/>
              <a:gd name="connsiteX48" fmla="*/ 591587 w 1859768"/>
              <a:gd name="connsiteY48" fmla="*/ 974474 h 2207713"/>
              <a:gd name="connsiteX49" fmla="*/ 557216 w 1859768"/>
              <a:gd name="connsiteY49" fmla="*/ 1094794 h 2207713"/>
              <a:gd name="connsiteX50" fmla="*/ 486148 w 1859768"/>
              <a:gd name="connsiteY50" fmla="*/ 1388665 h 2207713"/>
              <a:gd name="connsiteX51" fmla="*/ 452079 w 1859768"/>
              <a:gd name="connsiteY51" fmla="*/ 1431607 h 2207713"/>
              <a:gd name="connsiteX52" fmla="*/ 430714 w 1859768"/>
              <a:gd name="connsiteY52" fmla="*/ 1420233 h 2207713"/>
              <a:gd name="connsiteX53" fmla="*/ 493238 w 1859768"/>
              <a:gd name="connsiteY53" fmla="*/ 1142201 h 2207713"/>
              <a:gd name="connsiteX54" fmla="*/ 394807 w 1859768"/>
              <a:gd name="connsiteY54" fmla="*/ 1626455 h 2207713"/>
              <a:gd name="connsiteX55" fmla="*/ 1315388 w 1859768"/>
              <a:gd name="connsiteY55" fmla="*/ 2115696 h 2207713"/>
              <a:gd name="connsiteX56" fmla="*/ 1031118 w 1859768"/>
              <a:gd name="connsiteY56" fmla="*/ 1312715 h 2207713"/>
              <a:gd name="connsiteX57" fmla="*/ 1129348 w 1859768"/>
              <a:gd name="connsiteY57" fmla="*/ 1549780 h 2207713"/>
              <a:gd name="connsiteX58" fmla="*/ 1248211 w 1859768"/>
              <a:gd name="connsiteY58" fmla="*/ 1771927 h 2207713"/>
              <a:gd name="connsiteX59" fmla="*/ 1198290 w 1859768"/>
              <a:gd name="connsiteY59" fmla="*/ 1766808 h 2207713"/>
              <a:gd name="connsiteX60" fmla="*/ 990681 w 1859768"/>
              <a:gd name="connsiteY60" fmla="*/ 1391341 h 2207713"/>
              <a:gd name="connsiteX61" fmla="*/ 1315388 w 1859768"/>
              <a:gd name="connsiteY61" fmla="*/ 2115696 h 2207713"/>
              <a:gd name="connsiteX62" fmla="*/ 1350109 w 1859768"/>
              <a:gd name="connsiteY62" fmla="*/ 2206800 h 2207713"/>
              <a:gd name="connsiteX63" fmla="*/ 1016305 w 1859768"/>
              <a:gd name="connsiteY63" fmla="*/ 1939402 h 2207713"/>
              <a:gd name="connsiteX64" fmla="*/ 915052 w 1859768"/>
              <a:gd name="connsiteY64" fmla="*/ 1399068 h 2207713"/>
              <a:gd name="connsiteX65" fmla="*/ 854782 w 1859768"/>
              <a:gd name="connsiteY65" fmla="*/ 932137 h 2207713"/>
              <a:gd name="connsiteX66" fmla="*/ 770773 w 1859768"/>
              <a:gd name="connsiteY66" fmla="*/ 875318 h 2207713"/>
              <a:gd name="connsiteX67" fmla="*/ 825964 w 1859768"/>
              <a:gd name="connsiteY67" fmla="*/ 823117 h 2207713"/>
              <a:gd name="connsiteX68" fmla="*/ 778651 w 1859768"/>
              <a:gd name="connsiteY68" fmla="*/ 628353 h 2207713"/>
              <a:gd name="connsiteX69" fmla="*/ 674057 w 1859768"/>
              <a:gd name="connsiteY69" fmla="*/ 806473 h 2207713"/>
              <a:gd name="connsiteX70" fmla="*/ 678691 w 1859768"/>
              <a:gd name="connsiteY70" fmla="*/ 987300 h 2207713"/>
              <a:gd name="connsiteX71" fmla="*/ 573399 w 1859768"/>
              <a:gd name="connsiteY71" fmla="*/ 1572793 h 2207713"/>
              <a:gd name="connsiteX72" fmla="*/ 448294 w 1859768"/>
              <a:gd name="connsiteY72" fmla="*/ 1671763 h 2207713"/>
              <a:gd name="connsiteX73" fmla="*/ 347341 w 1859768"/>
              <a:gd name="connsiteY73" fmla="*/ 1644762 h 2207713"/>
              <a:gd name="connsiteX74" fmla="*/ 322256 w 1859768"/>
              <a:gd name="connsiteY74" fmla="*/ 1459939 h 2207713"/>
              <a:gd name="connsiteX75" fmla="*/ 495295 w 1859768"/>
              <a:gd name="connsiteY75" fmla="*/ 1011735 h 2207713"/>
              <a:gd name="connsiteX76" fmla="*/ 631502 w 1859768"/>
              <a:gd name="connsiteY76" fmla="*/ 767246 h 2207713"/>
              <a:gd name="connsiteX77" fmla="*/ 678184 w 1859768"/>
              <a:gd name="connsiteY77" fmla="*/ 678226 h 2207713"/>
              <a:gd name="connsiteX78" fmla="*/ 718531 w 1859768"/>
              <a:gd name="connsiteY78" fmla="*/ 365894 h 2207713"/>
              <a:gd name="connsiteX79" fmla="*/ 669080 w 1859768"/>
              <a:gd name="connsiteY79" fmla="*/ 150213 h 2207713"/>
              <a:gd name="connsiteX80" fmla="*/ 639037 w 1859768"/>
              <a:gd name="connsiteY80" fmla="*/ 0 h 2207713"/>
              <a:gd name="connsiteX81" fmla="*/ 685477 w 1859768"/>
              <a:gd name="connsiteY81" fmla="*/ 0 h 2207713"/>
              <a:gd name="connsiteX82" fmla="*/ 830123 w 1859768"/>
              <a:gd name="connsiteY82" fmla="*/ 644646 h 2207713"/>
              <a:gd name="connsiteX83" fmla="*/ 868286 w 1859768"/>
              <a:gd name="connsiteY83" fmla="*/ 801231 h 2207713"/>
              <a:gd name="connsiteX84" fmla="*/ 945378 w 1859768"/>
              <a:gd name="connsiteY84" fmla="*/ 881698 h 2207713"/>
              <a:gd name="connsiteX85" fmla="*/ 1208838 w 1859768"/>
              <a:gd name="connsiteY85" fmla="*/ 919029 h 2207713"/>
              <a:gd name="connsiteX86" fmla="*/ 1753984 w 1859768"/>
              <a:gd name="connsiteY86" fmla="*/ 1208539 h 2207713"/>
              <a:gd name="connsiteX87" fmla="*/ 1859768 w 1859768"/>
              <a:gd name="connsiteY87" fmla="*/ 1390144 h 2207713"/>
              <a:gd name="connsiteX88" fmla="*/ 1607507 w 1859768"/>
              <a:gd name="connsiteY88" fmla="*/ 1402956 h 2207713"/>
              <a:gd name="connsiteX89" fmla="*/ 1298703 w 1859768"/>
              <a:gd name="connsiteY89" fmla="*/ 1257406 h 2207713"/>
              <a:gd name="connsiteX90" fmla="*/ 1164863 w 1859768"/>
              <a:gd name="connsiteY90" fmla="*/ 1082843 h 2207713"/>
              <a:gd name="connsiteX91" fmla="*/ 1010750 w 1859768"/>
              <a:gd name="connsiteY91" fmla="*/ 956586 h 2207713"/>
              <a:gd name="connsiteX92" fmla="*/ 905506 w 1859768"/>
              <a:gd name="connsiteY92" fmla="*/ 929445 h 2207713"/>
              <a:gd name="connsiteX93" fmla="*/ 994250 w 1859768"/>
              <a:gd name="connsiteY93" fmla="*/ 1187151 h 2207713"/>
              <a:gd name="connsiteX94" fmla="*/ 1063313 w 1859768"/>
              <a:gd name="connsiteY94" fmla="*/ 1241331 h 2207713"/>
              <a:gd name="connsiteX95" fmla="*/ 1403427 w 1859768"/>
              <a:gd name="connsiteY95" fmla="*/ 1675440 h 2207713"/>
              <a:gd name="connsiteX96" fmla="*/ 1412888 w 1859768"/>
              <a:gd name="connsiteY96" fmla="*/ 2013308 h 2207713"/>
              <a:gd name="connsiteX97" fmla="*/ 1370292 w 1859768"/>
              <a:gd name="connsiteY97" fmla="*/ 2202341 h 2207713"/>
              <a:gd name="connsiteX98" fmla="*/ 1350109 w 1859768"/>
              <a:gd name="connsiteY98" fmla="*/ 2206800 h 220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859768" h="2207713">
                <a:moveTo>
                  <a:pt x="0" y="118614"/>
                </a:moveTo>
                <a:lnTo>
                  <a:pt x="0" y="29419"/>
                </a:lnTo>
                <a:lnTo>
                  <a:pt x="16244" y="0"/>
                </a:lnTo>
                <a:lnTo>
                  <a:pt x="68915" y="0"/>
                </a:lnTo>
                <a:close/>
                <a:moveTo>
                  <a:pt x="1715656" y="494800"/>
                </a:moveTo>
                <a:cubicBezTo>
                  <a:pt x="1704862" y="495265"/>
                  <a:pt x="1693511" y="492713"/>
                  <a:pt x="1683714" y="491216"/>
                </a:cubicBezTo>
                <a:cubicBezTo>
                  <a:pt x="1567792" y="473756"/>
                  <a:pt x="1449925" y="461958"/>
                  <a:pt x="1337678" y="431097"/>
                </a:cubicBezTo>
                <a:cubicBezTo>
                  <a:pt x="1134061" y="375091"/>
                  <a:pt x="1009028" y="231185"/>
                  <a:pt x="950852" y="31845"/>
                </a:cubicBezTo>
                <a:lnTo>
                  <a:pt x="938957" y="0"/>
                </a:lnTo>
                <a:lnTo>
                  <a:pt x="1152830" y="0"/>
                </a:lnTo>
                <a:lnTo>
                  <a:pt x="1267279" y="105940"/>
                </a:lnTo>
                <a:cubicBezTo>
                  <a:pt x="1308707" y="144308"/>
                  <a:pt x="1349638" y="182194"/>
                  <a:pt x="1390620" y="219990"/>
                </a:cubicBezTo>
                <a:cubicBezTo>
                  <a:pt x="1386245" y="225654"/>
                  <a:pt x="1381298" y="231460"/>
                  <a:pt x="1376706" y="237482"/>
                </a:cubicBezTo>
                <a:cubicBezTo>
                  <a:pt x="1304559" y="222422"/>
                  <a:pt x="1267575" y="152885"/>
                  <a:pt x="1213653" y="110730"/>
                </a:cubicBezTo>
                <a:cubicBezTo>
                  <a:pt x="1155161" y="64853"/>
                  <a:pt x="1098884" y="19331"/>
                  <a:pt x="1013214" y="4927"/>
                </a:cubicBezTo>
                <a:cubicBezTo>
                  <a:pt x="1047417" y="278154"/>
                  <a:pt x="1317065" y="436272"/>
                  <a:pt x="1634702" y="427133"/>
                </a:cubicBezTo>
                <a:cubicBezTo>
                  <a:pt x="1577765" y="199027"/>
                  <a:pt x="1448459" y="58590"/>
                  <a:pt x="1297389" y="8655"/>
                </a:cubicBezTo>
                <a:lnTo>
                  <a:pt x="1259059" y="0"/>
                </a:lnTo>
                <a:lnTo>
                  <a:pt x="1410415" y="0"/>
                </a:lnTo>
                <a:lnTo>
                  <a:pt x="1499716" y="66646"/>
                </a:lnTo>
                <a:cubicBezTo>
                  <a:pt x="1554948" y="119466"/>
                  <a:pt x="1598789" y="185076"/>
                  <a:pt x="1637128" y="256403"/>
                </a:cubicBezTo>
                <a:cubicBezTo>
                  <a:pt x="1675184" y="326584"/>
                  <a:pt x="1755798" y="433557"/>
                  <a:pt x="1744255" y="480278"/>
                </a:cubicBezTo>
                <a:cubicBezTo>
                  <a:pt x="1736686" y="490852"/>
                  <a:pt x="1726450" y="494335"/>
                  <a:pt x="1715656" y="494800"/>
                </a:cubicBezTo>
                <a:close/>
                <a:moveTo>
                  <a:pt x="118121" y="857786"/>
                </a:moveTo>
                <a:cubicBezTo>
                  <a:pt x="321011" y="780677"/>
                  <a:pt x="535523" y="340321"/>
                  <a:pt x="433985" y="43220"/>
                </a:cubicBezTo>
                <a:cubicBezTo>
                  <a:pt x="410330" y="101200"/>
                  <a:pt x="389994" y="145563"/>
                  <a:pt x="374233" y="191214"/>
                </a:cubicBezTo>
                <a:cubicBezTo>
                  <a:pt x="357538" y="239229"/>
                  <a:pt x="345560" y="289103"/>
                  <a:pt x="330862" y="340269"/>
                </a:cubicBezTo>
                <a:cubicBezTo>
                  <a:pt x="314214" y="330754"/>
                  <a:pt x="303849" y="326966"/>
                  <a:pt x="304211" y="324744"/>
                </a:cubicBezTo>
                <a:cubicBezTo>
                  <a:pt x="311428" y="259327"/>
                  <a:pt x="319790" y="193622"/>
                  <a:pt x="328152" y="127918"/>
                </a:cubicBezTo>
                <a:cubicBezTo>
                  <a:pt x="110186" y="438886"/>
                  <a:pt x="47314" y="643052"/>
                  <a:pt x="118121" y="857786"/>
                </a:cubicBezTo>
                <a:close/>
                <a:moveTo>
                  <a:pt x="74903" y="966935"/>
                </a:moveTo>
                <a:cubicBezTo>
                  <a:pt x="38034" y="945758"/>
                  <a:pt x="15827" y="648523"/>
                  <a:pt x="69491" y="504187"/>
                </a:cubicBezTo>
                <a:cubicBezTo>
                  <a:pt x="133206" y="333209"/>
                  <a:pt x="216093" y="172655"/>
                  <a:pt x="326258" y="28833"/>
                </a:cubicBezTo>
                <a:lnTo>
                  <a:pt x="351236" y="0"/>
                </a:lnTo>
                <a:lnTo>
                  <a:pt x="500166" y="0"/>
                </a:lnTo>
                <a:lnTo>
                  <a:pt x="501007" y="11785"/>
                </a:lnTo>
                <a:cubicBezTo>
                  <a:pt x="557150" y="329413"/>
                  <a:pt x="461159" y="602456"/>
                  <a:pt x="245786" y="835475"/>
                </a:cubicBezTo>
                <a:cubicBezTo>
                  <a:pt x="201837" y="882723"/>
                  <a:pt x="98490" y="976231"/>
                  <a:pt x="74903" y="966935"/>
                </a:cubicBezTo>
                <a:close/>
                <a:moveTo>
                  <a:pt x="1661942" y="1353812"/>
                </a:moveTo>
                <a:cubicBezTo>
                  <a:pt x="1689964" y="1352207"/>
                  <a:pt x="1719270" y="1348345"/>
                  <a:pt x="1749989" y="1342230"/>
                </a:cubicBezTo>
                <a:cubicBezTo>
                  <a:pt x="1656665" y="1097504"/>
                  <a:pt x="1497337" y="963250"/>
                  <a:pt x="1312677" y="968809"/>
                </a:cubicBezTo>
                <a:cubicBezTo>
                  <a:pt x="1286297" y="969603"/>
                  <a:pt x="1259399" y="973250"/>
                  <a:pt x="1232104" y="979836"/>
                </a:cubicBezTo>
                <a:cubicBezTo>
                  <a:pt x="1319351" y="1062014"/>
                  <a:pt x="1460184" y="1072004"/>
                  <a:pt x="1510925" y="1199562"/>
                </a:cubicBezTo>
                <a:cubicBezTo>
                  <a:pt x="1413953" y="1150563"/>
                  <a:pt x="1328893" y="1083357"/>
                  <a:pt x="1217072" y="1054216"/>
                </a:cubicBezTo>
                <a:cubicBezTo>
                  <a:pt x="1332495" y="1265699"/>
                  <a:pt x="1465786" y="1365048"/>
                  <a:pt x="1661942" y="1353812"/>
                </a:cubicBezTo>
                <a:close/>
                <a:moveTo>
                  <a:pt x="394807" y="1626455"/>
                </a:moveTo>
                <a:cubicBezTo>
                  <a:pt x="431036" y="1610664"/>
                  <a:pt x="450719" y="1605418"/>
                  <a:pt x="466693" y="1595017"/>
                </a:cubicBezTo>
                <a:cubicBezTo>
                  <a:pt x="617981" y="1496170"/>
                  <a:pt x="702592" y="1260677"/>
                  <a:pt x="650821" y="1077380"/>
                </a:cubicBezTo>
                <a:cubicBezTo>
                  <a:pt x="640663" y="1042498"/>
                  <a:pt x="641972" y="997433"/>
                  <a:pt x="591587" y="974474"/>
                </a:cubicBezTo>
                <a:cubicBezTo>
                  <a:pt x="578978" y="1018116"/>
                  <a:pt x="566810" y="1056169"/>
                  <a:pt x="557216" y="1094794"/>
                </a:cubicBezTo>
                <a:cubicBezTo>
                  <a:pt x="533192" y="1193037"/>
                  <a:pt x="511601" y="1291280"/>
                  <a:pt x="486148" y="1388665"/>
                </a:cubicBezTo>
                <a:cubicBezTo>
                  <a:pt x="481894" y="1404645"/>
                  <a:pt x="464055" y="1417340"/>
                  <a:pt x="452079" y="1431607"/>
                </a:cubicBezTo>
                <a:cubicBezTo>
                  <a:pt x="445076" y="1427887"/>
                  <a:pt x="437717" y="1423952"/>
                  <a:pt x="430714" y="1420233"/>
                </a:cubicBezTo>
                <a:cubicBezTo>
                  <a:pt x="451292" y="1327723"/>
                  <a:pt x="472444" y="1235070"/>
                  <a:pt x="493238" y="1142201"/>
                </a:cubicBezTo>
                <a:cubicBezTo>
                  <a:pt x="405949" y="1288283"/>
                  <a:pt x="340614" y="1438288"/>
                  <a:pt x="394807" y="1626455"/>
                </a:cubicBezTo>
                <a:close/>
                <a:moveTo>
                  <a:pt x="1315388" y="2115696"/>
                </a:moveTo>
                <a:cubicBezTo>
                  <a:pt x="1459383" y="1841253"/>
                  <a:pt x="1300831" y="1370388"/>
                  <a:pt x="1031118" y="1312715"/>
                </a:cubicBezTo>
                <a:cubicBezTo>
                  <a:pt x="1065996" y="1397084"/>
                  <a:pt x="1095810" y="1474508"/>
                  <a:pt x="1129348" y="1549780"/>
                </a:cubicBezTo>
                <a:cubicBezTo>
                  <a:pt x="1161888" y="1623476"/>
                  <a:pt x="1222856" y="1683035"/>
                  <a:pt x="1248211" y="1771927"/>
                </a:cubicBezTo>
                <a:cubicBezTo>
                  <a:pt x="1222391" y="1769583"/>
                  <a:pt x="1201710" y="1773253"/>
                  <a:pt x="1198290" y="1766808"/>
                </a:cubicBezTo>
                <a:cubicBezTo>
                  <a:pt x="1127371" y="1641272"/>
                  <a:pt x="1057886" y="1514158"/>
                  <a:pt x="990681" y="1391341"/>
                </a:cubicBezTo>
                <a:cubicBezTo>
                  <a:pt x="855540" y="1570131"/>
                  <a:pt x="974506" y="1949897"/>
                  <a:pt x="1315388" y="2115696"/>
                </a:cubicBezTo>
                <a:close/>
                <a:moveTo>
                  <a:pt x="1350109" y="2206800"/>
                </a:moveTo>
                <a:cubicBezTo>
                  <a:pt x="1227294" y="2132029"/>
                  <a:pt x="1103839" y="2055898"/>
                  <a:pt x="1016305" y="1939402"/>
                </a:cubicBezTo>
                <a:cubicBezTo>
                  <a:pt x="894527" y="1777942"/>
                  <a:pt x="844899" y="1595932"/>
                  <a:pt x="915052" y="1399068"/>
                </a:cubicBezTo>
                <a:cubicBezTo>
                  <a:pt x="975348" y="1229938"/>
                  <a:pt x="907264" y="1082692"/>
                  <a:pt x="854782" y="932137"/>
                </a:cubicBezTo>
                <a:cubicBezTo>
                  <a:pt x="846533" y="908644"/>
                  <a:pt x="804422" y="896999"/>
                  <a:pt x="770773" y="875318"/>
                </a:cubicBezTo>
                <a:cubicBezTo>
                  <a:pt x="787545" y="859543"/>
                  <a:pt x="802883" y="845346"/>
                  <a:pt x="825964" y="823117"/>
                </a:cubicBezTo>
                <a:cubicBezTo>
                  <a:pt x="812484" y="768678"/>
                  <a:pt x="797092" y="705284"/>
                  <a:pt x="778651" y="628353"/>
                </a:cubicBezTo>
                <a:cubicBezTo>
                  <a:pt x="718445" y="684857"/>
                  <a:pt x="704504" y="750136"/>
                  <a:pt x="674057" y="806473"/>
                </a:cubicBezTo>
                <a:cubicBezTo>
                  <a:pt x="639013" y="871268"/>
                  <a:pt x="653565" y="926351"/>
                  <a:pt x="678691" y="987300"/>
                </a:cubicBezTo>
                <a:cubicBezTo>
                  <a:pt x="768807" y="1203882"/>
                  <a:pt x="699453" y="1395372"/>
                  <a:pt x="573399" y="1572793"/>
                </a:cubicBezTo>
                <a:cubicBezTo>
                  <a:pt x="543911" y="1614586"/>
                  <a:pt x="491566" y="1640205"/>
                  <a:pt x="448294" y="1671763"/>
                </a:cubicBezTo>
                <a:cubicBezTo>
                  <a:pt x="404448" y="1703465"/>
                  <a:pt x="371872" y="1682427"/>
                  <a:pt x="347341" y="1644762"/>
                </a:cubicBezTo>
                <a:cubicBezTo>
                  <a:pt x="310117" y="1587763"/>
                  <a:pt x="311251" y="1523568"/>
                  <a:pt x="322256" y="1459939"/>
                </a:cubicBezTo>
                <a:cubicBezTo>
                  <a:pt x="349914" y="1299003"/>
                  <a:pt x="405306" y="1149365"/>
                  <a:pt x="495295" y="1011735"/>
                </a:cubicBezTo>
                <a:cubicBezTo>
                  <a:pt x="545960" y="933888"/>
                  <a:pt x="586695" y="849101"/>
                  <a:pt x="631502" y="767246"/>
                </a:cubicBezTo>
                <a:cubicBezTo>
                  <a:pt x="647658" y="737930"/>
                  <a:pt x="657956" y="704608"/>
                  <a:pt x="678184" y="678226"/>
                </a:cubicBezTo>
                <a:cubicBezTo>
                  <a:pt x="752638" y="581017"/>
                  <a:pt x="749272" y="478997"/>
                  <a:pt x="718531" y="365894"/>
                </a:cubicBezTo>
                <a:cubicBezTo>
                  <a:pt x="699256" y="294803"/>
                  <a:pt x="683666" y="222633"/>
                  <a:pt x="669080" y="150213"/>
                </a:cubicBezTo>
                <a:lnTo>
                  <a:pt x="639037" y="0"/>
                </a:lnTo>
                <a:lnTo>
                  <a:pt x="685477" y="0"/>
                </a:lnTo>
                <a:lnTo>
                  <a:pt x="830123" y="644646"/>
                </a:lnTo>
                <a:cubicBezTo>
                  <a:pt x="841889" y="697081"/>
                  <a:pt x="858594" y="748580"/>
                  <a:pt x="868286" y="801231"/>
                </a:cubicBezTo>
                <a:cubicBezTo>
                  <a:pt x="876847" y="846862"/>
                  <a:pt x="902344" y="867547"/>
                  <a:pt x="945378" y="881698"/>
                </a:cubicBezTo>
                <a:cubicBezTo>
                  <a:pt x="1031306" y="909427"/>
                  <a:pt x="1113389" y="928992"/>
                  <a:pt x="1208838" y="919029"/>
                </a:cubicBezTo>
                <a:cubicBezTo>
                  <a:pt x="1450323" y="893401"/>
                  <a:pt x="1641860" y="979221"/>
                  <a:pt x="1753984" y="1208539"/>
                </a:cubicBezTo>
                <a:cubicBezTo>
                  <a:pt x="1782977" y="1267908"/>
                  <a:pt x="1856145" y="1343578"/>
                  <a:pt x="1859768" y="1390144"/>
                </a:cubicBezTo>
                <a:cubicBezTo>
                  <a:pt x="1836417" y="1439526"/>
                  <a:pt x="1688979" y="1406544"/>
                  <a:pt x="1607507" y="1402956"/>
                </a:cubicBezTo>
                <a:cubicBezTo>
                  <a:pt x="1486122" y="1397822"/>
                  <a:pt x="1378192" y="1354922"/>
                  <a:pt x="1298703" y="1257406"/>
                </a:cubicBezTo>
                <a:cubicBezTo>
                  <a:pt x="1252324" y="1200270"/>
                  <a:pt x="1195489" y="1147586"/>
                  <a:pt x="1164863" y="1082843"/>
                </a:cubicBezTo>
                <a:cubicBezTo>
                  <a:pt x="1130674" y="1011083"/>
                  <a:pt x="1077231" y="979459"/>
                  <a:pt x="1010750" y="956586"/>
                </a:cubicBezTo>
                <a:cubicBezTo>
                  <a:pt x="982871" y="947151"/>
                  <a:pt x="954125" y="941586"/>
                  <a:pt x="905506" y="929445"/>
                </a:cubicBezTo>
                <a:cubicBezTo>
                  <a:pt x="938069" y="1026569"/>
                  <a:pt x="961505" y="1108942"/>
                  <a:pt x="994250" y="1187151"/>
                </a:cubicBezTo>
                <a:cubicBezTo>
                  <a:pt x="1004360" y="1210786"/>
                  <a:pt x="1037660" y="1227381"/>
                  <a:pt x="1063313" y="1241331"/>
                </a:cubicBezTo>
                <a:cubicBezTo>
                  <a:pt x="1239665" y="1337051"/>
                  <a:pt x="1330749" y="1501044"/>
                  <a:pt x="1403427" y="1675440"/>
                </a:cubicBezTo>
                <a:cubicBezTo>
                  <a:pt x="1448273" y="1782871"/>
                  <a:pt x="1438875" y="1899660"/>
                  <a:pt x="1412888" y="2013308"/>
                </a:cubicBezTo>
                <a:cubicBezTo>
                  <a:pt x="1398883" y="2074648"/>
                  <a:pt x="1385094" y="2135629"/>
                  <a:pt x="1370292" y="2202341"/>
                </a:cubicBezTo>
                <a:cubicBezTo>
                  <a:pt x="1368001" y="2202917"/>
                  <a:pt x="1355826" y="2210234"/>
                  <a:pt x="1350109" y="2206800"/>
                </a:cubicBez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69002426-033B-400A-C519-AF4C659C4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8812879" y="2130044"/>
            <a:ext cx="5509165" cy="1249078"/>
          </a:xfrm>
          <a:custGeom>
            <a:avLst/>
            <a:gdLst>
              <a:gd name="connsiteX0" fmla="*/ 5509165 w 5509165"/>
              <a:gd name="connsiteY0" fmla="*/ 1249078 h 1249078"/>
              <a:gd name="connsiteX1" fmla="*/ 0 w 5509165"/>
              <a:gd name="connsiteY1" fmla="*/ 1249078 h 1249078"/>
              <a:gd name="connsiteX2" fmla="*/ 0 w 5509165"/>
              <a:gd name="connsiteY2" fmla="*/ 376649 h 1249078"/>
              <a:gd name="connsiteX3" fmla="*/ 124275 w 5509165"/>
              <a:gd name="connsiteY3" fmla="*/ 338434 h 1249078"/>
              <a:gd name="connsiteX4" fmla="*/ 2337339 w 5509165"/>
              <a:gd name="connsiteY4" fmla="*/ 1263 h 1249078"/>
              <a:gd name="connsiteX5" fmla="*/ 4747463 w 5509165"/>
              <a:gd name="connsiteY5" fmla="*/ 509094 h 1249078"/>
              <a:gd name="connsiteX6" fmla="*/ 5475419 w 5509165"/>
              <a:gd name="connsiteY6" fmla="*/ 1196657 h 12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09165" h="1249078">
                <a:moveTo>
                  <a:pt x="5509165" y="1249078"/>
                </a:moveTo>
                <a:lnTo>
                  <a:pt x="0" y="1249078"/>
                </a:lnTo>
                <a:lnTo>
                  <a:pt x="0" y="376649"/>
                </a:lnTo>
                <a:lnTo>
                  <a:pt x="124275" y="338434"/>
                </a:lnTo>
                <a:cubicBezTo>
                  <a:pt x="840589" y="132976"/>
                  <a:pt x="1609226" y="14590"/>
                  <a:pt x="2337339" y="1263"/>
                </a:cubicBezTo>
                <a:cubicBezTo>
                  <a:pt x="3273483" y="-15871"/>
                  <a:pt x="4142637" y="140664"/>
                  <a:pt x="4747463" y="509094"/>
                </a:cubicBezTo>
                <a:cubicBezTo>
                  <a:pt x="5039841" y="687195"/>
                  <a:pt x="5284004" y="923072"/>
                  <a:pt x="5475419" y="1196657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980755-170E-8438-DC1B-7B3283F2A49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33C021B-6AA4-3C5D-099F-96D113A14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62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2FE03F25-D589-68A8-30C7-175547B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37474" y="1618811"/>
            <a:ext cx="3154526" cy="5229819"/>
          </a:xfrm>
          <a:custGeom>
            <a:avLst/>
            <a:gdLst>
              <a:gd name="connsiteX0" fmla="*/ 2984957 w 3154526"/>
              <a:gd name="connsiteY0" fmla="*/ 4764199 h 5229819"/>
              <a:gd name="connsiteX1" fmla="*/ 3085247 w 3154526"/>
              <a:gd name="connsiteY1" fmla="*/ 4783935 h 5229819"/>
              <a:gd name="connsiteX2" fmla="*/ 3154526 w 3154526"/>
              <a:gd name="connsiteY2" fmla="*/ 4805985 h 5229819"/>
              <a:gd name="connsiteX3" fmla="*/ 3154526 w 3154526"/>
              <a:gd name="connsiteY3" fmla="*/ 4854317 h 5229819"/>
              <a:gd name="connsiteX4" fmla="*/ 3077489 w 3154526"/>
              <a:gd name="connsiteY4" fmla="*/ 4835342 h 5229819"/>
              <a:gd name="connsiteX5" fmla="*/ 2943802 w 3154526"/>
              <a:gd name="connsiteY5" fmla="*/ 4819637 h 5229819"/>
              <a:gd name="connsiteX6" fmla="*/ 2790751 w 3154526"/>
              <a:gd name="connsiteY6" fmla="*/ 4847576 h 5229819"/>
              <a:gd name="connsiteX7" fmla="*/ 2434897 w 3154526"/>
              <a:gd name="connsiteY7" fmla="*/ 5031577 h 5229819"/>
              <a:gd name="connsiteX8" fmla="*/ 2951768 w 3154526"/>
              <a:gd name="connsiteY8" fmla="*/ 4976098 h 5229819"/>
              <a:gd name="connsiteX9" fmla="*/ 3154526 w 3154526"/>
              <a:gd name="connsiteY9" fmla="*/ 4968709 h 5229819"/>
              <a:gd name="connsiteX10" fmla="*/ 3154526 w 3154526"/>
              <a:gd name="connsiteY10" fmla="*/ 5031765 h 5229819"/>
              <a:gd name="connsiteX11" fmla="*/ 3014835 w 3154526"/>
              <a:gd name="connsiteY11" fmla="*/ 5034301 h 5229819"/>
              <a:gd name="connsiteX12" fmla="*/ 2393353 w 3154526"/>
              <a:gd name="connsiteY12" fmla="*/ 5115550 h 5229819"/>
              <a:gd name="connsiteX13" fmla="*/ 2867479 w 3154526"/>
              <a:gd name="connsiteY13" fmla="*/ 5174972 h 5229819"/>
              <a:gd name="connsiteX14" fmla="*/ 3154526 w 3154526"/>
              <a:gd name="connsiteY14" fmla="*/ 5146324 h 5229819"/>
              <a:gd name="connsiteX15" fmla="*/ 3154526 w 3154526"/>
              <a:gd name="connsiteY15" fmla="*/ 5195560 h 5229819"/>
              <a:gd name="connsiteX16" fmla="*/ 2893424 w 3154526"/>
              <a:gd name="connsiteY16" fmla="*/ 5222073 h 5229819"/>
              <a:gd name="connsiteX17" fmla="*/ 2386859 w 3154526"/>
              <a:gd name="connsiteY17" fmla="*/ 5181967 h 5229819"/>
              <a:gd name="connsiteX18" fmla="*/ 2246076 w 3154526"/>
              <a:gd name="connsiteY18" fmla="*/ 5123402 h 5229819"/>
              <a:gd name="connsiteX19" fmla="*/ 2334992 w 3154526"/>
              <a:gd name="connsiteY19" fmla="*/ 5028470 h 5229819"/>
              <a:gd name="connsiteX20" fmla="*/ 2693848 w 3154526"/>
              <a:gd name="connsiteY20" fmla="*/ 4824451 h 5229819"/>
              <a:gd name="connsiteX21" fmla="*/ 2984957 w 3154526"/>
              <a:gd name="connsiteY21" fmla="*/ 4764199 h 5229819"/>
              <a:gd name="connsiteX22" fmla="*/ 2257356 w 3154526"/>
              <a:gd name="connsiteY22" fmla="*/ 4262588 h 5229819"/>
              <a:gd name="connsiteX23" fmla="*/ 2122814 w 3154526"/>
              <a:gd name="connsiteY23" fmla="*/ 4273357 h 5229819"/>
              <a:gd name="connsiteX24" fmla="*/ 2427819 w 3154526"/>
              <a:gd name="connsiteY24" fmla="*/ 4316623 h 5229819"/>
              <a:gd name="connsiteX25" fmla="*/ 2495745 w 3154526"/>
              <a:gd name="connsiteY25" fmla="*/ 4323417 h 5229819"/>
              <a:gd name="connsiteX26" fmla="*/ 2842012 w 3154526"/>
              <a:gd name="connsiteY26" fmla="*/ 4396980 h 5229819"/>
              <a:gd name="connsiteX27" fmla="*/ 2946172 w 3154526"/>
              <a:gd name="connsiteY27" fmla="*/ 4417967 h 5229819"/>
              <a:gd name="connsiteX28" fmla="*/ 2257356 w 3154526"/>
              <a:gd name="connsiteY28" fmla="*/ 4262588 h 5229819"/>
              <a:gd name="connsiteX29" fmla="*/ 2658537 w 3154526"/>
              <a:gd name="connsiteY29" fmla="*/ 3869558 h 5229819"/>
              <a:gd name="connsiteX30" fmla="*/ 2641175 w 3154526"/>
              <a:gd name="connsiteY30" fmla="*/ 3888643 h 5229819"/>
              <a:gd name="connsiteX31" fmla="*/ 3126479 w 3154526"/>
              <a:gd name="connsiteY31" fmla="*/ 4335544 h 5229819"/>
              <a:gd name="connsiteX32" fmla="*/ 3143670 w 3154526"/>
              <a:gd name="connsiteY32" fmla="*/ 4314908 h 5229819"/>
              <a:gd name="connsiteX33" fmla="*/ 2658537 w 3154526"/>
              <a:gd name="connsiteY33" fmla="*/ 3869558 h 5229819"/>
              <a:gd name="connsiteX34" fmla="*/ 2629101 w 3154526"/>
              <a:gd name="connsiteY34" fmla="*/ 3729983 h 5229819"/>
              <a:gd name="connsiteX35" fmla="*/ 2725377 w 3154526"/>
              <a:gd name="connsiteY35" fmla="*/ 3746294 h 5229819"/>
              <a:gd name="connsiteX36" fmla="*/ 3013384 w 3154526"/>
              <a:gd name="connsiteY36" fmla="*/ 3891324 h 5229819"/>
              <a:gd name="connsiteX37" fmla="*/ 3154526 w 3154526"/>
              <a:gd name="connsiteY37" fmla="*/ 3990464 h 5229819"/>
              <a:gd name="connsiteX38" fmla="*/ 3154526 w 3154526"/>
              <a:gd name="connsiteY38" fmla="*/ 4060395 h 5229819"/>
              <a:gd name="connsiteX39" fmla="*/ 3036403 w 3154526"/>
              <a:gd name="connsiteY39" fmla="*/ 3972021 h 5229819"/>
              <a:gd name="connsiteX40" fmla="*/ 2688997 w 3154526"/>
              <a:gd name="connsiteY40" fmla="*/ 3810128 h 5229819"/>
              <a:gd name="connsiteX41" fmla="*/ 3092476 w 3154526"/>
              <a:gd name="connsiteY41" fmla="*/ 4164235 h 5229819"/>
              <a:gd name="connsiteX42" fmla="*/ 3154526 w 3154526"/>
              <a:gd name="connsiteY42" fmla="*/ 4207256 h 5229819"/>
              <a:gd name="connsiteX43" fmla="*/ 3154526 w 3154526"/>
              <a:gd name="connsiteY43" fmla="*/ 4417507 h 5229819"/>
              <a:gd name="connsiteX44" fmla="*/ 3087942 w 3154526"/>
              <a:gd name="connsiteY44" fmla="*/ 4378606 h 5229819"/>
              <a:gd name="connsiteX45" fmla="*/ 3130359 w 3154526"/>
              <a:gd name="connsiteY45" fmla="*/ 4425849 h 5229819"/>
              <a:gd name="connsiteX46" fmla="*/ 3154526 w 3154526"/>
              <a:gd name="connsiteY46" fmla="*/ 4447989 h 5229819"/>
              <a:gd name="connsiteX47" fmla="*/ 3154526 w 3154526"/>
              <a:gd name="connsiteY47" fmla="*/ 4543354 h 5229819"/>
              <a:gd name="connsiteX48" fmla="*/ 3094526 w 3154526"/>
              <a:gd name="connsiteY48" fmla="*/ 4521621 h 5229819"/>
              <a:gd name="connsiteX49" fmla="*/ 2985083 w 3154526"/>
              <a:gd name="connsiteY49" fmla="*/ 4485238 h 5229819"/>
              <a:gd name="connsiteX50" fmla="*/ 2708626 w 3154526"/>
              <a:gd name="connsiteY50" fmla="*/ 4418017 h 5229819"/>
              <a:gd name="connsiteX51" fmla="*/ 2620844 w 3154526"/>
              <a:gd name="connsiteY51" fmla="*/ 4430706 h 5229819"/>
              <a:gd name="connsiteX52" fmla="*/ 2540001 w 3154526"/>
              <a:gd name="connsiteY52" fmla="*/ 4424025 h 5229819"/>
              <a:gd name="connsiteX53" fmla="*/ 1907604 w 3154526"/>
              <a:gd name="connsiteY53" fmla="*/ 4339664 h 5229819"/>
              <a:gd name="connsiteX54" fmla="*/ 1879113 w 3154526"/>
              <a:gd name="connsiteY54" fmla="*/ 4342926 h 5229819"/>
              <a:gd name="connsiteX55" fmla="*/ 1921270 w 3154526"/>
              <a:gd name="connsiteY55" fmla="*/ 4376988 h 5229819"/>
              <a:gd name="connsiteX56" fmla="*/ 2647281 w 3154526"/>
              <a:gd name="connsiteY56" fmla="*/ 4614572 h 5229819"/>
              <a:gd name="connsiteX57" fmla="*/ 3060973 w 3154526"/>
              <a:gd name="connsiteY57" fmla="*/ 4624283 h 5229819"/>
              <a:gd name="connsiteX58" fmla="*/ 3154526 w 3154526"/>
              <a:gd name="connsiteY58" fmla="*/ 4599347 h 5229819"/>
              <a:gd name="connsiteX59" fmla="*/ 3154526 w 3154526"/>
              <a:gd name="connsiteY59" fmla="*/ 4661496 h 5229819"/>
              <a:gd name="connsiteX60" fmla="*/ 3124590 w 3154526"/>
              <a:gd name="connsiteY60" fmla="*/ 4670972 h 5229819"/>
              <a:gd name="connsiteX61" fmla="*/ 2657957 w 3154526"/>
              <a:gd name="connsiteY61" fmla="*/ 4674486 h 5229819"/>
              <a:gd name="connsiteX62" fmla="*/ 1891952 w 3154526"/>
              <a:gd name="connsiteY62" fmla="*/ 4426992 h 5229819"/>
              <a:gd name="connsiteX63" fmla="*/ 1839998 w 3154526"/>
              <a:gd name="connsiteY63" fmla="*/ 4399458 h 5229819"/>
              <a:gd name="connsiteX64" fmla="*/ 1897411 w 3154526"/>
              <a:gd name="connsiteY64" fmla="*/ 4275071 h 5229819"/>
              <a:gd name="connsiteX65" fmla="*/ 2271660 w 3154526"/>
              <a:gd name="connsiteY65" fmla="*/ 4202654 h 5229819"/>
              <a:gd name="connsiteX66" fmla="*/ 2860369 w 3154526"/>
              <a:gd name="connsiteY66" fmla="*/ 4283351 h 5229819"/>
              <a:gd name="connsiteX67" fmla="*/ 2986729 w 3154526"/>
              <a:gd name="connsiteY67" fmla="*/ 4338210 h 5229819"/>
              <a:gd name="connsiteX68" fmla="*/ 2815025 w 3154526"/>
              <a:gd name="connsiteY68" fmla="*/ 4191559 h 5229819"/>
              <a:gd name="connsiteX69" fmla="*/ 2550431 w 3154526"/>
              <a:gd name="connsiteY69" fmla="*/ 3844543 h 5229819"/>
              <a:gd name="connsiteX70" fmla="*/ 2629101 w 3154526"/>
              <a:gd name="connsiteY70" fmla="*/ 3729983 h 5229819"/>
              <a:gd name="connsiteX71" fmla="*/ 2911098 w 3154526"/>
              <a:gd name="connsiteY71" fmla="*/ 3440435 h 5229819"/>
              <a:gd name="connsiteX72" fmla="*/ 2828048 w 3154526"/>
              <a:gd name="connsiteY72" fmla="*/ 3443932 h 5229819"/>
              <a:gd name="connsiteX73" fmla="*/ 2509409 w 3154526"/>
              <a:gd name="connsiteY73" fmla="*/ 3495655 h 5229819"/>
              <a:gd name="connsiteX74" fmla="*/ 2147895 w 3154526"/>
              <a:gd name="connsiteY74" fmla="*/ 3514483 h 5229819"/>
              <a:gd name="connsiteX75" fmla="*/ 2003552 w 3154526"/>
              <a:gd name="connsiteY75" fmla="*/ 3520439 h 5229819"/>
              <a:gd name="connsiteX76" fmla="*/ 2246830 w 3154526"/>
              <a:gd name="connsiteY76" fmla="*/ 3622276 h 5229819"/>
              <a:gd name="connsiteX77" fmla="*/ 2835671 w 3154526"/>
              <a:gd name="connsiteY77" fmla="*/ 3548747 h 5229819"/>
              <a:gd name="connsiteX78" fmla="*/ 2998953 w 3154526"/>
              <a:gd name="connsiteY78" fmla="*/ 3464237 h 5229819"/>
              <a:gd name="connsiteX79" fmla="*/ 2995075 w 3154526"/>
              <a:gd name="connsiteY79" fmla="*/ 3442088 h 5229819"/>
              <a:gd name="connsiteX80" fmla="*/ 2911098 w 3154526"/>
              <a:gd name="connsiteY80" fmla="*/ 3440435 h 5229819"/>
              <a:gd name="connsiteX81" fmla="*/ 2690666 w 3154526"/>
              <a:gd name="connsiteY81" fmla="*/ 3299672 h 5229819"/>
              <a:gd name="connsiteX82" fmla="*/ 2476905 w 3154526"/>
              <a:gd name="connsiteY82" fmla="*/ 3324782 h 5229819"/>
              <a:gd name="connsiteX83" fmla="*/ 2094849 w 3154526"/>
              <a:gd name="connsiteY83" fmla="*/ 3447220 h 5229819"/>
              <a:gd name="connsiteX84" fmla="*/ 2483888 w 3154526"/>
              <a:gd name="connsiteY84" fmla="*/ 3440295 h 5229819"/>
              <a:gd name="connsiteX85" fmla="*/ 3014076 w 3154526"/>
              <a:gd name="connsiteY85" fmla="*/ 3366305 h 5229819"/>
              <a:gd name="connsiteX86" fmla="*/ 2904378 w 3154526"/>
              <a:gd name="connsiteY86" fmla="*/ 3324561 h 5229819"/>
              <a:gd name="connsiteX87" fmla="*/ 2690666 w 3154526"/>
              <a:gd name="connsiteY87" fmla="*/ 3299672 h 5229819"/>
              <a:gd name="connsiteX88" fmla="*/ 2600173 w 3154526"/>
              <a:gd name="connsiteY88" fmla="*/ 3247414 h 5229819"/>
              <a:gd name="connsiteX89" fmla="*/ 3008079 w 3154526"/>
              <a:gd name="connsiteY89" fmla="*/ 3291395 h 5229819"/>
              <a:gd name="connsiteX90" fmla="*/ 3154526 w 3154526"/>
              <a:gd name="connsiteY90" fmla="*/ 3354047 h 5229819"/>
              <a:gd name="connsiteX91" fmla="*/ 3154526 w 3154526"/>
              <a:gd name="connsiteY91" fmla="*/ 3464030 h 5229819"/>
              <a:gd name="connsiteX92" fmla="*/ 3150012 w 3154526"/>
              <a:gd name="connsiteY92" fmla="*/ 3464430 h 5229819"/>
              <a:gd name="connsiteX93" fmla="*/ 3006185 w 3154526"/>
              <a:gd name="connsiteY93" fmla="*/ 3521395 h 5229819"/>
              <a:gd name="connsiteX94" fmla="*/ 2745224 w 3154526"/>
              <a:gd name="connsiteY94" fmla="*/ 3629721 h 5229819"/>
              <a:gd name="connsiteX95" fmla="*/ 2266244 w 3154526"/>
              <a:gd name="connsiteY95" fmla="*/ 3673727 h 5229819"/>
              <a:gd name="connsiteX96" fmla="*/ 1968615 w 3154526"/>
              <a:gd name="connsiteY96" fmla="*/ 3585320 h 5229819"/>
              <a:gd name="connsiteX97" fmla="*/ 1898396 w 3154526"/>
              <a:gd name="connsiteY97" fmla="*/ 3500287 h 5229819"/>
              <a:gd name="connsiteX98" fmla="*/ 1989083 w 3154526"/>
              <a:gd name="connsiteY98" fmla="*/ 3427016 h 5229819"/>
              <a:gd name="connsiteX99" fmla="*/ 2389567 w 3154526"/>
              <a:gd name="connsiteY99" fmla="*/ 3290809 h 5229819"/>
              <a:gd name="connsiteX100" fmla="*/ 2600173 w 3154526"/>
              <a:gd name="connsiteY100" fmla="*/ 3247414 h 5229819"/>
              <a:gd name="connsiteX101" fmla="*/ 2319352 w 3154526"/>
              <a:gd name="connsiteY101" fmla="*/ 2601737 h 5229819"/>
              <a:gd name="connsiteX102" fmla="*/ 2766163 w 3154526"/>
              <a:gd name="connsiteY102" fmla="*/ 2737145 h 5229819"/>
              <a:gd name="connsiteX103" fmla="*/ 2974746 w 3154526"/>
              <a:gd name="connsiteY103" fmla="*/ 2866399 h 5229819"/>
              <a:gd name="connsiteX104" fmla="*/ 3121568 w 3154526"/>
              <a:gd name="connsiteY104" fmla="*/ 2982134 h 5229819"/>
              <a:gd name="connsiteX105" fmla="*/ 3154526 w 3154526"/>
              <a:gd name="connsiteY105" fmla="*/ 3011886 h 5229819"/>
              <a:gd name="connsiteX106" fmla="*/ 3154526 w 3154526"/>
              <a:gd name="connsiteY106" fmla="*/ 3160319 h 5229819"/>
              <a:gd name="connsiteX107" fmla="*/ 3067546 w 3154526"/>
              <a:gd name="connsiteY107" fmla="*/ 3110720 h 5229819"/>
              <a:gd name="connsiteX108" fmla="*/ 2232937 w 3154526"/>
              <a:gd name="connsiteY108" fmla="*/ 2769088 h 5229819"/>
              <a:gd name="connsiteX109" fmla="*/ 2352619 w 3154526"/>
              <a:gd name="connsiteY109" fmla="*/ 2743180 h 5229819"/>
              <a:gd name="connsiteX110" fmla="*/ 2721589 w 3154526"/>
              <a:gd name="connsiteY110" fmla="*/ 2876160 h 5229819"/>
              <a:gd name="connsiteX111" fmla="*/ 3060914 w 3154526"/>
              <a:gd name="connsiteY111" fmla="*/ 3014259 h 5229819"/>
              <a:gd name="connsiteX112" fmla="*/ 2965264 w 3154526"/>
              <a:gd name="connsiteY112" fmla="*/ 2935323 h 5229819"/>
              <a:gd name="connsiteX113" fmla="*/ 2367226 w 3154526"/>
              <a:gd name="connsiteY113" fmla="*/ 2661486 h 5229819"/>
              <a:gd name="connsiteX114" fmla="*/ 2207259 w 3154526"/>
              <a:gd name="connsiteY114" fmla="*/ 2694665 h 5229819"/>
              <a:gd name="connsiteX115" fmla="*/ 2179723 w 3154526"/>
              <a:gd name="connsiteY115" fmla="*/ 2818255 h 5229819"/>
              <a:gd name="connsiteX116" fmla="*/ 2514888 w 3154526"/>
              <a:gd name="connsiteY116" fmla="*/ 3048475 h 5229819"/>
              <a:gd name="connsiteX117" fmla="*/ 3016861 w 3154526"/>
              <a:gd name="connsiteY117" fmla="*/ 3160740 h 5229819"/>
              <a:gd name="connsiteX118" fmla="*/ 3154526 w 3154526"/>
              <a:gd name="connsiteY118" fmla="*/ 3176279 h 5229819"/>
              <a:gd name="connsiteX119" fmla="*/ 3154526 w 3154526"/>
              <a:gd name="connsiteY119" fmla="*/ 3250361 h 5229819"/>
              <a:gd name="connsiteX120" fmla="*/ 3091307 w 3154526"/>
              <a:gd name="connsiteY120" fmla="*/ 3229805 h 5229819"/>
              <a:gd name="connsiteX121" fmla="*/ 2723879 w 3154526"/>
              <a:gd name="connsiteY121" fmla="*/ 3162709 h 5229819"/>
              <a:gd name="connsiteX122" fmla="*/ 2203034 w 3154526"/>
              <a:gd name="connsiteY122" fmla="*/ 2922890 h 5229819"/>
              <a:gd name="connsiteX123" fmla="*/ 2101110 w 3154526"/>
              <a:gd name="connsiteY123" fmla="*/ 2793332 h 5229819"/>
              <a:gd name="connsiteX124" fmla="*/ 2116325 w 3154526"/>
              <a:gd name="connsiteY124" fmla="*/ 2687419 h 5229819"/>
              <a:gd name="connsiteX125" fmla="*/ 2319352 w 3154526"/>
              <a:gd name="connsiteY125" fmla="*/ 2601737 h 5229819"/>
              <a:gd name="connsiteX126" fmla="*/ 1350946 w 3154526"/>
              <a:gd name="connsiteY126" fmla="*/ 1631006 h 5229819"/>
              <a:gd name="connsiteX127" fmla="*/ 1004901 w 3154526"/>
              <a:gd name="connsiteY127" fmla="*/ 1697258 h 5229819"/>
              <a:gd name="connsiteX128" fmla="*/ 955407 w 3154526"/>
              <a:gd name="connsiteY128" fmla="*/ 1725240 h 5229819"/>
              <a:gd name="connsiteX129" fmla="*/ 1056827 w 3154526"/>
              <a:gd name="connsiteY129" fmla="*/ 1829253 h 5229819"/>
              <a:gd name="connsiteX130" fmla="*/ 1626585 w 3154526"/>
              <a:gd name="connsiteY130" fmla="*/ 2030287 h 5229819"/>
              <a:gd name="connsiteX131" fmla="*/ 2214811 w 3154526"/>
              <a:gd name="connsiteY131" fmla="*/ 2140743 h 5229819"/>
              <a:gd name="connsiteX132" fmla="*/ 2475442 w 3154526"/>
              <a:gd name="connsiteY132" fmla="*/ 2220115 h 5229819"/>
              <a:gd name="connsiteX133" fmla="*/ 1255641 w 3154526"/>
              <a:gd name="connsiteY133" fmla="*/ 1766864 h 5229819"/>
              <a:gd name="connsiteX134" fmla="*/ 1305929 w 3154526"/>
              <a:gd name="connsiteY134" fmla="*/ 1722974 h 5229819"/>
              <a:gd name="connsiteX135" fmla="*/ 2002915 w 3154526"/>
              <a:gd name="connsiteY135" fmla="*/ 1923946 h 5229819"/>
              <a:gd name="connsiteX136" fmla="*/ 2449662 w 3154526"/>
              <a:gd name="connsiteY136" fmla="*/ 2126020 h 5229819"/>
              <a:gd name="connsiteX137" fmla="*/ 2505028 w 3154526"/>
              <a:gd name="connsiteY137" fmla="*/ 2142789 h 5229819"/>
              <a:gd name="connsiteX138" fmla="*/ 2446175 w 3154526"/>
              <a:gd name="connsiteY138" fmla="*/ 2082091 h 5229819"/>
              <a:gd name="connsiteX139" fmla="*/ 2312648 w 3154526"/>
              <a:gd name="connsiteY139" fmla="*/ 1997116 h 5229819"/>
              <a:gd name="connsiteX140" fmla="*/ 1350946 w 3154526"/>
              <a:gd name="connsiteY140" fmla="*/ 1631006 h 5229819"/>
              <a:gd name="connsiteX141" fmla="*/ 2656659 w 3154526"/>
              <a:gd name="connsiteY141" fmla="*/ 1238775 h 5229819"/>
              <a:gd name="connsiteX142" fmla="*/ 2625436 w 3154526"/>
              <a:gd name="connsiteY142" fmla="*/ 1397072 h 5229819"/>
              <a:gd name="connsiteX143" fmla="*/ 2875161 w 3154526"/>
              <a:gd name="connsiteY143" fmla="*/ 2321650 h 5229819"/>
              <a:gd name="connsiteX144" fmla="*/ 2925722 w 3154526"/>
              <a:gd name="connsiteY144" fmla="*/ 2392692 h 5229819"/>
              <a:gd name="connsiteX145" fmla="*/ 2811462 w 3154526"/>
              <a:gd name="connsiteY145" fmla="*/ 1947758 h 5229819"/>
              <a:gd name="connsiteX146" fmla="*/ 2718919 w 3154526"/>
              <a:gd name="connsiteY146" fmla="*/ 1497019 h 5229819"/>
              <a:gd name="connsiteX147" fmla="*/ 2753255 w 3154526"/>
              <a:gd name="connsiteY147" fmla="*/ 1529176 h 5229819"/>
              <a:gd name="connsiteX148" fmla="*/ 2881379 w 3154526"/>
              <a:gd name="connsiteY148" fmla="*/ 2022317 h 5229819"/>
              <a:gd name="connsiteX149" fmla="*/ 2996393 w 3154526"/>
              <a:gd name="connsiteY149" fmla="*/ 2365005 h 5229819"/>
              <a:gd name="connsiteX150" fmla="*/ 3100133 w 3154526"/>
              <a:gd name="connsiteY150" fmla="*/ 2512233 h 5229819"/>
              <a:gd name="connsiteX151" fmla="*/ 3079545 w 3154526"/>
              <a:gd name="connsiteY151" fmla="*/ 1967247 h 5229819"/>
              <a:gd name="connsiteX152" fmla="*/ 2899475 w 3154526"/>
              <a:gd name="connsiteY152" fmla="*/ 1449951 h 5229819"/>
              <a:gd name="connsiteX153" fmla="*/ 2656659 w 3154526"/>
              <a:gd name="connsiteY153" fmla="*/ 1238775 h 5229819"/>
              <a:gd name="connsiteX154" fmla="*/ 1367798 w 3154526"/>
              <a:gd name="connsiteY154" fmla="*/ 807514 h 5229819"/>
              <a:gd name="connsiteX155" fmla="*/ 1321670 w 3154526"/>
              <a:gd name="connsiteY155" fmla="*/ 812743 h 5229819"/>
              <a:gd name="connsiteX156" fmla="*/ 1326427 w 3154526"/>
              <a:gd name="connsiteY156" fmla="*/ 995044 h 5229819"/>
              <a:gd name="connsiteX157" fmla="*/ 1646715 w 3154526"/>
              <a:gd name="connsiteY157" fmla="*/ 1403714 h 5229819"/>
              <a:gd name="connsiteX158" fmla="*/ 1699020 w 3154526"/>
              <a:gd name="connsiteY158" fmla="*/ 1462003 h 5229819"/>
              <a:gd name="connsiteX159" fmla="*/ 2128129 w 3154526"/>
              <a:gd name="connsiteY159" fmla="*/ 1776540 h 5229819"/>
              <a:gd name="connsiteX160" fmla="*/ 2153908 w 3154526"/>
              <a:gd name="connsiteY160" fmla="*/ 1776925 h 5229819"/>
              <a:gd name="connsiteX161" fmla="*/ 1447891 w 3154526"/>
              <a:gd name="connsiteY161" fmla="*/ 949010 h 5229819"/>
              <a:gd name="connsiteX162" fmla="*/ 1451500 w 3154526"/>
              <a:gd name="connsiteY162" fmla="*/ 904772 h 5229819"/>
              <a:gd name="connsiteX163" fmla="*/ 1824226 w 3154526"/>
              <a:gd name="connsiteY163" fmla="*/ 1311217 h 5229819"/>
              <a:gd name="connsiteX164" fmla="*/ 2204689 w 3154526"/>
              <a:gd name="connsiteY164" fmla="*/ 1730927 h 5229819"/>
              <a:gd name="connsiteX165" fmla="*/ 1890667 w 3154526"/>
              <a:gd name="connsiteY165" fmla="*/ 1206353 h 5229819"/>
              <a:gd name="connsiteX166" fmla="*/ 1627192 w 3154526"/>
              <a:gd name="connsiteY166" fmla="*/ 933479 h 5229819"/>
              <a:gd name="connsiteX167" fmla="*/ 1367798 w 3154526"/>
              <a:gd name="connsiteY167" fmla="*/ 807514 h 5229819"/>
              <a:gd name="connsiteX168" fmla="*/ 283580 w 3154526"/>
              <a:gd name="connsiteY168" fmla="*/ 681216 h 5229819"/>
              <a:gd name="connsiteX169" fmla="*/ 110348 w 3154526"/>
              <a:gd name="connsiteY169" fmla="*/ 708025 h 5229819"/>
              <a:gd name="connsiteX170" fmla="*/ 85723 w 3154526"/>
              <a:gd name="connsiteY170" fmla="*/ 819576 h 5229819"/>
              <a:gd name="connsiteX171" fmla="*/ 199932 w 3154526"/>
              <a:gd name="connsiteY171" fmla="*/ 893664 h 5229819"/>
              <a:gd name="connsiteX172" fmla="*/ 740736 w 3154526"/>
              <a:gd name="connsiteY172" fmla="*/ 1064235 h 5229819"/>
              <a:gd name="connsiteX173" fmla="*/ 1110528 w 3154526"/>
              <a:gd name="connsiteY173" fmla="*/ 1146285 h 5229819"/>
              <a:gd name="connsiteX174" fmla="*/ 459412 w 3154526"/>
              <a:gd name="connsiteY174" fmla="*/ 885372 h 5229819"/>
              <a:gd name="connsiteX175" fmla="*/ 543138 w 3154526"/>
              <a:gd name="connsiteY175" fmla="*/ 845601 h 5229819"/>
              <a:gd name="connsiteX176" fmla="*/ 910153 w 3154526"/>
              <a:gd name="connsiteY176" fmla="*/ 948610 h 5229819"/>
              <a:gd name="connsiteX177" fmla="*/ 966399 w 3154526"/>
              <a:gd name="connsiteY177" fmla="*/ 962382 h 5229819"/>
              <a:gd name="connsiteX178" fmla="*/ 283580 w 3154526"/>
              <a:gd name="connsiteY178" fmla="*/ 681216 h 5229819"/>
              <a:gd name="connsiteX179" fmla="*/ 1590373 w 3154526"/>
              <a:gd name="connsiteY179" fmla="*/ 207352 h 5229819"/>
              <a:gd name="connsiteX180" fmla="*/ 1849000 w 3154526"/>
              <a:gd name="connsiteY180" fmla="*/ 1052202 h 5229819"/>
              <a:gd name="connsiteX181" fmla="*/ 1897521 w 3154526"/>
              <a:gd name="connsiteY181" fmla="*/ 1104633 h 5229819"/>
              <a:gd name="connsiteX182" fmla="*/ 1590373 w 3154526"/>
              <a:gd name="connsiteY182" fmla="*/ 207352 h 5229819"/>
              <a:gd name="connsiteX183" fmla="*/ 1477590 w 3154526"/>
              <a:gd name="connsiteY183" fmla="*/ 196987 h 5229819"/>
              <a:gd name="connsiteX184" fmla="*/ 1734197 w 3154526"/>
              <a:gd name="connsiteY184" fmla="*/ 915385 h 5229819"/>
              <a:gd name="connsiteX185" fmla="*/ 1477590 w 3154526"/>
              <a:gd name="connsiteY185" fmla="*/ 196987 h 5229819"/>
              <a:gd name="connsiteX186" fmla="*/ 1520807 w 3154526"/>
              <a:gd name="connsiteY186" fmla="*/ 401 h 5229819"/>
              <a:gd name="connsiteX187" fmla="*/ 1959261 w 3154526"/>
              <a:gd name="connsiteY187" fmla="*/ 1004279 h 5229819"/>
              <a:gd name="connsiteX188" fmla="*/ 1999831 w 3154526"/>
              <a:gd name="connsiteY188" fmla="*/ 1233302 h 5229819"/>
              <a:gd name="connsiteX189" fmla="*/ 2119085 w 3154526"/>
              <a:gd name="connsiteY189" fmla="*/ 1423964 h 5229819"/>
              <a:gd name="connsiteX190" fmla="*/ 2335471 w 3154526"/>
              <a:gd name="connsiteY190" fmla="*/ 1850384 h 5229819"/>
              <a:gd name="connsiteX191" fmla="*/ 2392591 w 3154526"/>
              <a:gd name="connsiteY191" fmla="*/ 1951489 h 5229819"/>
              <a:gd name="connsiteX192" fmla="*/ 2748943 w 3154526"/>
              <a:gd name="connsiteY192" fmla="*/ 2303364 h 5229819"/>
              <a:gd name="connsiteX193" fmla="*/ 2806241 w 3154526"/>
              <a:gd name="connsiteY193" fmla="*/ 2339964 h 5229819"/>
              <a:gd name="connsiteX194" fmla="*/ 2679338 w 3154526"/>
              <a:gd name="connsiteY194" fmla="*/ 2010074 h 5229819"/>
              <a:gd name="connsiteX195" fmla="*/ 2606989 w 3154526"/>
              <a:gd name="connsiteY195" fmla="*/ 1775538 h 5229819"/>
              <a:gd name="connsiteX196" fmla="*/ 2582155 w 3154526"/>
              <a:gd name="connsiteY196" fmla="*/ 1309760 h 5229819"/>
              <a:gd name="connsiteX197" fmla="*/ 2592851 w 3154526"/>
              <a:gd name="connsiteY197" fmla="*/ 1261833 h 5229819"/>
              <a:gd name="connsiteX198" fmla="*/ 2718128 w 3154526"/>
              <a:gd name="connsiteY198" fmla="*/ 1210907 h 5229819"/>
              <a:gd name="connsiteX199" fmla="*/ 2951511 w 3154526"/>
              <a:gd name="connsiteY199" fmla="*/ 1441852 h 5229819"/>
              <a:gd name="connsiteX200" fmla="*/ 3144770 w 3154526"/>
              <a:gd name="connsiteY200" fmla="*/ 2025597 h 5229819"/>
              <a:gd name="connsiteX201" fmla="*/ 3154526 w 3154526"/>
              <a:gd name="connsiteY201" fmla="*/ 2110676 h 5229819"/>
              <a:gd name="connsiteX202" fmla="*/ 3154526 w 3154526"/>
              <a:gd name="connsiteY202" fmla="*/ 2821253 h 5229819"/>
              <a:gd name="connsiteX203" fmla="*/ 2760231 w 3154526"/>
              <a:gd name="connsiteY203" fmla="*/ 2387604 h 5229819"/>
              <a:gd name="connsiteX204" fmla="*/ 2690109 w 3154526"/>
              <a:gd name="connsiteY204" fmla="*/ 2343136 h 5229819"/>
              <a:gd name="connsiteX205" fmla="*/ 2584945 w 3154526"/>
              <a:gd name="connsiteY205" fmla="*/ 2319604 h 5229819"/>
              <a:gd name="connsiteX206" fmla="*/ 2476459 w 3154526"/>
              <a:gd name="connsiteY206" fmla="*/ 2274585 h 5229819"/>
              <a:gd name="connsiteX207" fmla="*/ 1635021 w 3154526"/>
              <a:gd name="connsiteY207" fmla="*/ 2080790 h 5229819"/>
              <a:gd name="connsiteX208" fmla="*/ 994284 w 3154526"/>
              <a:gd name="connsiteY208" fmla="*/ 1848426 h 5229819"/>
              <a:gd name="connsiteX209" fmla="*/ 900907 w 3154526"/>
              <a:gd name="connsiteY209" fmla="*/ 1722986 h 5229819"/>
              <a:gd name="connsiteX210" fmla="*/ 1019942 w 3154526"/>
              <a:gd name="connsiteY210" fmla="*/ 1634959 h 5229819"/>
              <a:gd name="connsiteX211" fmla="*/ 1436756 w 3154526"/>
              <a:gd name="connsiteY211" fmla="*/ 1581585 h 5229819"/>
              <a:gd name="connsiteX212" fmla="*/ 1745065 w 3154526"/>
              <a:gd name="connsiteY212" fmla="*/ 1615304 h 5229819"/>
              <a:gd name="connsiteX213" fmla="*/ 1601192 w 3154526"/>
              <a:gd name="connsiteY213" fmla="*/ 1445865 h 5229819"/>
              <a:gd name="connsiteX214" fmla="*/ 1401935 w 3154526"/>
              <a:gd name="connsiteY214" fmla="*/ 1322332 h 5229819"/>
              <a:gd name="connsiteX215" fmla="*/ 1350058 w 3154526"/>
              <a:gd name="connsiteY215" fmla="*/ 1304329 h 5229819"/>
              <a:gd name="connsiteX216" fmla="*/ 1196299 w 3154526"/>
              <a:gd name="connsiteY216" fmla="*/ 1267380 h 5229819"/>
              <a:gd name="connsiteX217" fmla="*/ 1010774 w 3154526"/>
              <a:gd name="connsiteY217" fmla="*/ 1183133 h 5229819"/>
              <a:gd name="connsiteX218" fmla="*/ 762606 w 3154526"/>
              <a:gd name="connsiteY218" fmla="*/ 1122658 h 5229819"/>
              <a:gd name="connsiteX219" fmla="*/ 154893 w 3154526"/>
              <a:gd name="connsiteY219" fmla="*/ 930327 h 5229819"/>
              <a:gd name="connsiteX220" fmla="*/ 41348 w 3154526"/>
              <a:gd name="connsiteY220" fmla="*/ 855682 h 5229819"/>
              <a:gd name="connsiteX221" fmla="*/ 71618 w 3154526"/>
              <a:gd name="connsiteY221" fmla="*/ 669959 h 5229819"/>
              <a:gd name="connsiteX222" fmla="*/ 192882 w 3154526"/>
              <a:gd name="connsiteY222" fmla="*/ 633126 h 5229819"/>
              <a:gd name="connsiteX223" fmla="*/ 753661 w 3154526"/>
              <a:gd name="connsiteY223" fmla="*/ 741211 h 5229819"/>
              <a:gd name="connsiteX224" fmla="*/ 1255776 w 3154526"/>
              <a:gd name="connsiteY224" fmla="*/ 1147472 h 5229819"/>
              <a:gd name="connsiteX225" fmla="*/ 1455766 w 3154526"/>
              <a:gd name="connsiteY225" fmla="*/ 1276598 h 5229819"/>
              <a:gd name="connsiteX226" fmla="*/ 1288932 w 3154526"/>
              <a:gd name="connsiteY226" fmla="*/ 1033280 h 5229819"/>
              <a:gd name="connsiteX227" fmla="*/ 1232411 w 3154526"/>
              <a:gd name="connsiteY227" fmla="*/ 880301 h 5229819"/>
              <a:gd name="connsiteX228" fmla="*/ 1384570 w 3154526"/>
              <a:gd name="connsiteY228" fmla="*/ 733996 h 5229819"/>
              <a:gd name="connsiteX229" fmla="*/ 1507746 w 3154526"/>
              <a:gd name="connsiteY229" fmla="*/ 755398 h 5229819"/>
              <a:gd name="connsiteX230" fmla="*/ 1477350 w 3154526"/>
              <a:gd name="connsiteY230" fmla="*/ 678725 h 5229819"/>
              <a:gd name="connsiteX231" fmla="*/ 1417151 w 3154526"/>
              <a:gd name="connsiteY231" fmla="*/ 168105 h 5229819"/>
              <a:gd name="connsiteX232" fmla="*/ 1520807 w 3154526"/>
              <a:gd name="connsiteY232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</a:cxnLst>
            <a:rect l="l" t="t" r="r" b="b"/>
            <a:pathLst>
              <a:path w="3154526" h="5229819"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lnTo>
                  <a:pt x="3154526" y="4805985"/>
                </a:lnTo>
                <a:lnTo>
                  <a:pt x="3154526" y="4854317"/>
                </a:lnTo>
                <a:lnTo>
                  <a:pt x="3077489" y="4835342"/>
                </a:lnTo>
                <a:cubicBezTo>
                  <a:pt x="3033509" y="4827066"/>
                  <a:pt x="2989112" y="4821557"/>
                  <a:pt x="2943802" y="4819637"/>
                </a:cubicBez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lnTo>
                  <a:pt x="3154526" y="4968709"/>
                </a:lnTo>
                <a:lnTo>
                  <a:pt x="3154526" y="5031765"/>
                </a:lnTo>
                <a:lnTo>
                  <a:pt x="3014835" y="5034301"/>
                </a:lnTo>
                <a:cubicBezTo>
                  <a:pt x="2710439" y="5051677"/>
                  <a:pt x="2441583" y="5097943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lnTo>
                  <a:pt x="3154526" y="5146324"/>
                </a:lnTo>
                <a:lnTo>
                  <a:pt x="3154526" y="5195560"/>
                </a:lnTo>
                <a:lnTo>
                  <a:pt x="2893424" y="5222073"/>
                </a:ln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lnTo>
                  <a:pt x="3154526" y="3990464"/>
                </a:lnTo>
                <a:lnTo>
                  <a:pt x="3154526" y="4060395"/>
                </a:lnTo>
                <a:lnTo>
                  <a:pt x="3036403" y="3972021"/>
                </a:lnTo>
                <a:cubicBezTo>
                  <a:pt x="2907615" y="3883525"/>
                  <a:pt x="2779554" y="3819455"/>
                  <a:pt x="2688997" y="3810128"/>
                </a:cubicBezTo>
                <a:cubicBezTo>
                  <a:pt x="2831670" y="3941058"/>
                  <a:pt x="2937046" y="4076752"/>
                  <a:pt x="3092476" y="4164235"/>
                </a:cubicBezTo>
                <a:lnTo>
                  <a:pt x="3154526" y="4207256"/>
                </a:lnTo>
                <a:lnTo>
                  <a:pt x="3154526" y="4417507"/>
                </a:lnTo>
                <a:lnTo>
                  <a:pt x="3087942" y="4378606"/>
                </a:lnTo>
                <a:cubicBezTo>
                  <a:pt x="3102143" y="4394351"/>
                  <a:pt x="3115996" y="4410565"/>
                  <a:pt x="3130359" y="4425849"/>
                </a:cubicBezTo>
                <a:lnTo>
                  <a:pt x="3154526" y="4447989"/>
                </a:lnTo>
                <a:lnTo>
                  <a:pt x="3154526" y="4543354"/>
                </a:lnTo>
                <a:lnTo>
                  <a:pt x="3094526" y="4521621"/>
                </a:lnTo>
                <a:cubicBezTo>
                  <a:pt x="3058315" y="4508467"/>
                  <a:pt x="3021946" y="449579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785895" y="4647295"/>
                  <a:pt x="2924346" y="4650622"/>
                  <a:pt x="3060973" y="4624283"/>
                </a:cubicBezTo>
                <a:lnTo>
                  <a:pt x="3154526" y="4599347"/>
                </a:lnTo>
                <a:lnTo>
                  <a:pt x="3154526" y="4661496"/>
                </a:lnTo>
                <a:lnTo>
                  <a:pt x="3124590" y="4670972"/>
                </a:lnTo>
                <a:cubicBezTo>
                  <a:pt x="2971313" y="4708028"/>
                  <a:pt x="2814417" y="4711286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600173" y="3247414"/>
                </a:moveTo>
                <a:cubicBezTo>
                  <a:pt x="2739107" y="3233347"/>
                  <a:pt x="2875094" y="3248675"/>
                  <a:pt x="3008079" y="3291395"/>
                </a:cubicBezTo>
                <a:lnTo>
                  <a:pt x="3154526" y="3354047"/>
                </a:lnTo>
                <a:lnTo>
                  <a:pt x="3154526" y="3464030"/>
                </a:lnTo>
                <a:lnTo>
                  <a:pt x="3150012" y="3464430"/>
                </a:lnTo>
                <a:cubicBezTo>
                  <a:pt x="3100914" y="3475356"/>
                  <a:pt x="3052436" y="3493594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460502" y="3268829"/>
                  <a:pt x="2530706" y="3254447"/>
                  <a:pt x="2600173" y="3247414"/>
                </a:cubicBezTo>
                <a:close/>
                <a:moveTo>
                  <a:pt x="2319352" y="2601737"/>
                </a:move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23787" y="2904282"/>
                  <a:pt x="3073991" y="2942035"/>
                  <a:pt x="3121568" y="2982134"/>
                </a:cubicBezTo>
                <a:lnTo>
                  <a:pt x="3154526" y="3011886"/>
                </a:lnTo>
                <a:lnTo>
                  <a:pt x="3154526" y="3160319"/>
                </a:lnTo>
                <a:lnTo>
                  <a:pt x="3067546" y="3110720"/>
                </a:lnTo>
                <a:cubicBezTo>
                  <a:pt x="2761030" y="2947917"/>
                  <a:pt x="2322476" y="2787314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675451" y="3114433"/>
                  <a:pt x="2844900" y="3140546"/>
                  <a:pt x="3016861" y="3160740"/>
                </a:cubicBezTo>
                <a:lnTo>
                  <a:pt x="3154526" y="3176279"/>
                </a:lnTo>
                <a:lnTo>
                  <a:pt x="3154526" y="3250361"/>
                </a:lnTo>
                <a:lnTo>
                  <a:pt x="3091307" y="3229805"/>
                </a:ln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38773" y="1630286"/>
                  <a:pt x="3113633" y="1822140"/>
                  <a:pt x="3144770" y="2025597"/>
                </a:cubicBezTo>
                <a:lnTo>
                  <a:pt x="3154526" y="2110676"/>
                </a:lnTo>
                <a:lnTo>
                  <a:pt x="3154526" y="2821253"/>
                </a:lnTo>
                <a:lnTo>
                  <a:pt x="2760231" y="2387604"/>
                </a:ln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CB19B63-2AAF-E86D-D7F1-B659DB36B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7188"/>
          <a:stretch>
            <a:fillRect/>
          </a:stretch>
        </p:blipFill>
        <p:spPr>
          <a:xfrm>
            <a:off x="-1" y="2673019"/>
            <a:ext cx="1697023" cy="1898712"/>
          </a:xfrm>
          <a:custGeom>
            <a:avLst/>
            <a:gdLst>
              <a:gd name="connsiteX0" fmla="*/ 0 w 1697023"/>
              <a:gd name="connsiteY0" fmla="*/ 0 h 1898712"/>
              <a:gd name="connsiteX1" fmla="*/ 1697023 w 1697023"/>
              <a:gd name="connsiteY1" fmla="*/ 0 h 1898712"/>
              <a:gd name="connsiteX2" fmla="*/ 1697023 w 1697023"/>
              <a:gd name="connsiteY2" fmla="*/ 1898712 h 1898712"/>
              <a:gd name="connsiteX3" fmla="*/ 0 w 1697023"/>
              <a:gd name="connsiteY3" fmla="*/ 1898712 h 189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023" h="1898712">
                <a:moveTo>
                  <a:pt x="0" y="0"/>
                </a:moveTo>
                <a:lnTo>
                  <a:pt x="1697023" y="0"/>
                </a:lnTo>
                <a:lnTo>
                  <a:pt x="1697023" y="1898712"/>
                </a:lnTo>
                <a:lnTo>
                  <a:pt x="0" y="1898712"/>
                </a:ln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2843784"/>
          </a:xfrm>
        </p:spPr>
        <p:txBody>
          <a:bodyPr anchor="b" anchorCtr="0"/>
          <a:lstStyle>
            <a:lvl1pPr algn="ctr">
              <a:defRPr sz="4800" cap="none" baseline="0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41114" y="3825875"/>
            <a:ext cx="8109772" cy="264477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179F09D-FCEF-2378-FD6D-390137D19D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43E2AC72-73DB-7038-4867-55751103F51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C4B21F26-677B-015C-5D71-238B3798DF5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57747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3F1B258-8FBC-06A8-3A1F-466CEEDBB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879804"/>
            <a:ext cx="4707470" cy="978196"/>
          </a:xfrm>
          <a:custGeom>
            <a:avLst/>
            <a:gdLst>
              <a:gd name="connsiteX0" fmla="*/ 4059737 w 4707470"/>
              <a:gd name="connsiteY0" fmla="*/ 967990 h 978196"/>
              <a:gd name="connsiteX1" fmla="*/ 4058450 w 4707470"/>
              <a:gd name="connsiteY1" fmla="*/ 978196 h 978196"/>
              <a:gd name="connsiteX2" fmla="*/ 4010063 w 4707470"/>
              <a:gd name="connsiteY2" fmla="*/ 978196 h 978196"/>
              <a:gd name="connsiteX3" fmla="*/ 0 w 4707470"/>
              <a:gd name="connsiteY3" fmla="*/ 488477 h 978196"/>
              <a:gd name="connsiteX4" fmla="*/ 72049 w 4707470"/>
              <a:gd name="connsiteY4" fmla="*/ 656791 h 978196"/>
              <a:gd name="connsiteX5" fmla="*/ 206640 w 4707470"/>
              <a:gd name="connsiteY5" fmla="*/ 886509 h 978196"/>
              <a:gd name="connsiteX6" fmla="*/ 272042 w 4707470"/>
              <a:gd name="connsiteY6" fmla="*/ 978196 h 978196"/>
              <a:gd name="connsiteX7" fmla="*/ 184579 w 4707470"/>
              <a:gd name="connsiteY7" fmla="*/ 978196 h 978196"/>
              <a:gd name="connsiteX8" fmla="*/ 149828 w 4707470"/>
              <a:gd name="connsiteY8" fmla="*/ 932137 h 978196"/>
              <a:gd name="connsiteX9" fmla="*/ 29898 w 4707470"/>
              <a:gd name="connsiteY9" fmla="*/ 726361 h 978196"/>
              <a:gd name="connsiteX10" fmla="*/ 0 w 4707470"/>
              <a:gd name="connsiteY10" fmla="*/ 659079 h 978196"/>
              <a:gd name="connsiteX11" fmla="*/ 2427853 w 4707470"/>
              <a:gd name="connsiteY11" fmla="*/ 69987 h 978196"/>
              <a:gd name="connsiteX12" fmla="*/ 2017693 w 4707470"/>
              <a:gd name="connsiteY12" fmla="*/ 122737 h 978196"/>
              <a:gd name="connsiteX13" fmla="*/ 1217707 w 4707470"/>
              <a:gd name="connsiteY13" fmla="*/ 266029 h 978196"/>
              <a:gd name="connsiteX14" fmla="*/ 848303 w 4707470"/>
              <a:gd name="connsiteY14" fmla="*/ 292389 h 978196"/>
              <a:gd name="connsiteX15" fmla="*/ 2617347 w 4707470"/>
              <a:gd name="connsiteY15" fmla="*/ 268805 h 978196"/>
              <a:gd name="connsiteX16" fmla="*/ 2575151 w 4707470"/>
              <a:gd name="connsiteY16" fmla="*/ 346132 h 978196"/>
              <a:gd name="connsiteX17" fmla="*/ 1592825 w 4707470"/>
              <a:gd name="connsiteY17" fmla="*/ 430392 h 978196"/>
              <a:gd name="connsiteX18" fmla="*/ 927202 w 4707470"/>
              <a:gd name="connsiteY18" fmla="*/ 395014 h 978196"/>
              <a:gd name="connsiteX19" fmla="*/ 848774 w 4707470"/>
              <a:gd name="connsiteY19" fmla="*/ 400725 h 978196"/>
              <a:gd name="connsiteX20" fmla="*/ 953198 w 4707470"/>
              <a:gd name="connsiteY20" fmla="*/ 446968 h 978196"/>
              <a:gd name="connsiteX21" fmla="*/ 1164217 w 4707470"/>
              <a:gd name="connsiteY21" fmla="*/ 487531 h 978196"/>
              <a:gd name="connsiteX22" fmla="*/ 2563251 w 4707470"/>
              <a:gd name="connsiteY22" fmla="*/ 479630 h 978196"/>
              <a:gd name="connsiteX23" fmla="*/ 2969415 w 4707470"/>
              <a:gd name="connsiteY23" fmla="*/ 235206 h 978196"/>
              <a:gd name="connsiteX24" fmla="*/ 3018419 w 4707470"/>
              <a:gd name="connsiteY24" fmla="*/ 177666 h 978196"/>
              <a:gd name="connsiteX25" fmla="*/ 2838754 w 4707470"/>
              <a:gd name="connsiteY25" fmla="*/ 98695 h 978196"/>
              <a:gd name="connsiteX26" fmla="*/ 2427853 w 4707470"/>
              <a:gd name="connsiteY26" fmla="*/ 69987 h 978196"/>
              <a:gd name="connsiteX27" fmla="*/ 2444158 w 4707470"/>
              <a:gd name="connsiteY27" fmla="*/ 387 h 978196"/>
              <a:gd name="connsiteX28" fmla="*/ 2908628 w 4707470"/>
              <a:gd name="connsiteY28" fmla="*/ 45735 h 978196"/>
              <a:gd name="connsiteX29" fmla="*/ 3088619 w 4707470"/>
              <a:gd name="connsiteY29" fmla="*/ 154653 h 978196"/>
              <a:gd name="connsiteX30" fmla="*/ 2980945 w 4707470"/>
              <a:gd name="connsiteY30" fmla="*/ 318333 h 978196"/>
              <a:gd name="connsiteX31" fmla="*/ 2478738 w 4707470"/>
              <a:gd name="connsiteY31" fmla="*/ 580498 h 978196"/>
              <a:gd name="connsiteX32" fmla="*/ 2071312 w 4707470"/>
              <a:gd name="connsiteY32" fmla="*/ 685100 h 978196"/>
              <a:gd name="connsiteX33" fmla="*/ 2336932 w 4707470"/>
              <a:gd name="connsiteY33" fmla="*/ 823834 h 978196"/>
              <a:gd name="connsiteX34" fmla="*/ 2650218 w 4707470"/>
              <a:gd name="connsiteY34" fmla="*/ 880372 h 978196"/>
              <a:gd name="connsiteX35" fmla="*/ 2724828 w 4707470"/>
              <a:gd name="connsiteY35" fmla="*/ 877816 h 978196"/>
              <a:gd name="connsiteX36" fmla="*/ 2937906 w 4707470"/>
              <a:gd name="connsiteY36" fmla="*/ 850216 h 978196"/>
              <a:gd name="connsiteX37" fmla="*/ 3214489 w 4707470"/>
              <a:gd name="connsiteY37" fmla="*/ 865310 h 978196"/>
              <a:gd name="connsiteX38" fmla="*/ 3558811 w 4707470"/>
              <a:gd name="connsiteY38" fmla="*/ 821783 h 978196"/>
              <a:gd name="connsiteX39" fmla="*/ 4423716 w 4707470"/>
              <a:gd name="connsiteY39" fmla="*/ 769182 h 978196"/>
              <a:gd name="connsiteX40" fmla="*/ 4604328 w 4707470"/>
              <a:gd name="connsiteY40" fmla="*/ 806587 h 978196"/>
              <a:gd name="connsiteX41" fmla="*/ 4700071 w 4707470"/>
              <a:gd name="connsiteY41" fmla="*/ 978164 h 978196"/>
              <a:gd name="connsiteX42" fmla="*/ 4700051 w 4707470"/>
              <a:gd name="connsiteY42" fmla="*/ 978196 h 978196"/>
              <a:gd name="connsiteX43" fmla="*/ 4626911 w 4707470"/>
              <a:gd name="connsiteY43" fmla="*/ 978196 h 978196"/>
              <a:gd name="connsiteX44" fmla="*/ 4634858 w 4707470"/>
              <a:gd name="connsiteY44" fmla="*/ 938205 h 978196"/>
              <a:gd name="connsiteX45" fmla="*/ 4565805 w 4707470"/>
              <a:gd name="connsiteY45" fmla="*/ 871619 h 978196"/>
              <a:gd name="connsiteX46" fmla="*/ 4384624 w 4707470"/>
              <a:gd name="connsiteY46" fmla="*/ 835208 h 978196"/>
              <a:gd name="connsiteX47" fmla="*/ 4191174 w 4707470"/>
              <a:gd name="connsiteY47" fmla="*/ 828605 h 978196"/>
              <a:gd name="connsiteX48" fmla="*/ 3615233 w 4707470"/>
              <a:gd name="connsiteY48" fmla="*/ 882733 h 978196"/>
              <a:gd name="connsiteX49" fmla="*/ 3106122 w 4707470"/>
              <a:gd name="connsiteY49" fmla="*/ 957428 h 978196"/>
              <a:gd name="connsiteX50" fmla="*/ 3167669 w 4707470"/>
              <a:gd name="connsiteY50" fmla="*/ 978196 h 978196"/>
              <a:gd name="connsiteX51" fmla="*/ 2761995 w 4707470"/>
              <a:gd name="connsiteY51" fmla="*/ 978196 h 978196"/>
              <a:gd name="connsiteX52" fmla="*/ 2604435 w 4707470"/>
              <a:gd name="connsiteY52" fmla="*/ 961624 h 978196"/>
              <a:gd name="connsiteX53" fmla="*/ 2629619 w 4707470"/>
              <a:gd name="connsiteY53" fmla="*/ 978196 h 978196"/>
              <a:gd name="connsiteX54" fmla="*/ 2442177 w 4707470"/>
              <a:gd name="connsiteY54" fmla="*/ 978196 h 978196"/>
              <a:gd name="connsiteX55" fmla="*/ 2299922 w 4707470"/>
              <a:gd name="connsiteY55" fmla="*/ 896786 h 978196"/>
              <a:gd name="connsiteX56" fmla="*/ 2204982 w 4707470"/>
              <a:gd name="connsiteY56" fmla="*/ 850389 h 978196"/>
              <a:gd name="connsiteX57" fmla="*/ 1506483 w 4707470"/>
              <a:gd name="connsiteY57" fmla="*/ 669446 h 978196"/>
              <a:gd name="connsiteX58" fmla="*/ 1473612 w 4707470"/>
              <a:gd name="connsiteY58" fmla="*/ 681163 h 978196"/>
              <a:gd name="connsiteX59" fmla="*/ 1855475 w 4707470"/>
              <a:gd name="connsiteY59" fmla="*/ 879104 h 978196"/>
              <a:gd name="connsiteX60" fmla="*/ 2046452 w 4707470"/>
              <a:gd name="connsiteY60" fmla="*/ 978196 h 978196"/>
              <a:gd name="connsiteX61" fmla="*/ 1905580 w 4707470"/>
              <a:gd name="connsiteY61" fmla="*/ 978196 h 978196"/>
              <a:gd name="connsiteX62" fmla="*/ 1792576 w 4707470"/>
              <a:gd name="connsiteY62" fmla="*/ 917483 h 978196"/>
              <a:gd name="connsiteX63" fmla="*/ 1431825 w 4707470"/>
              <a:gd name="connsiteY63" fmla="*/ 761296 h 978196"/>
              <a:gd name="connsiteX64" fmla="*/ 1584066 w 4707470"/>
              <a:gd name="connsiteY64" fmla="*/ 912806 h 978196"/>
              <a:gd name="connsiteX65" fmla="*/ 1665294 w 4707470"/>
              <a:gd name="connsiteY65" fmla="*/ 978196 h 978196"/>
              <a:gd name="connsiteX66" fmla="*/ 1530478 w 4707470"/>
              <a:gd name="connsiteY66" fmla="*/ 978196 h 978196"/>
              <a:gd name="connsiteX67" fmla="*/ 1433502 w 4707470"/>
              <a:gd name="connsiteY67" fmla="*/ 903764 h 978196"/>
              <a:gd name="connsiteX68" fmla="*/ 1207351 w 4707470"/>
              <a:gd name="connsiteY68" fmla="*/ 677361 h 978196"/>
              <a:gd name="connsiteX69" fmla="*/ 1085279 w 4707470"/>
              <a:gd name="connsiteY69" fmla="*/ 580996 h 978196"/>
              <a:gd name="connsiteX70" fmla="*/ 460678 w 4707470"/>
              <a:gd name="connsiteY70" fmla="*/ 320100 h 978196"/>
              <a:gd name="connsiteX71" fmla="*/ 370062 w 4707470"/>
              <a:gd name="connsiteY71" fmla="*/ 302529 h 978196"/>
              <a:gd name="connsiteX72" fmla="*/ 692974 w 4707470"/>
              <a:gd name="connsiteY72" fmla="*/ 645063 h 978196"/>
              <a:gd name="connsiteX73" fmla="*/ 899891 w 4707470"/>
              <a:gd name="connsiteY73" fmla="*/ 897040 h 978196"/>
              <a:gd name="connsiteX74" fmla="*/ 958299 w 4707470"/>
              <a:gd name="connsiteY74" fmla="*/ 978196 h 978196"/>
              <a:gd name="connsiteX75" fmla="*/ 856593 w 4707470"/>
              <a:gd name="connsiteY75" fmla="*/ 978196 h 978196"/>
              <a:gd name="connsiteX76" fmla="*/ 745097 w 4707470"/>
              <a:gd name="connsiteY76" fmla="*/ 814331 h 978196"/>
              <a:gd name="connsiteX77" fmla="*/ 291682 w 4707470"/>
              <a:gd name="connsiteY77" fmla="*/ 357455 h 978196"/>
              <a:gd name="connsiteX78" fmla="*/ 192689 w 4707470"/>
              <a:gd name="connsiteY78" fmla="*/ 294672 h 978196"/>
              <a:gd name="connsiteX79" fmla="*/ 556080 w 4707470"/>
              <a:gd name="connsiteY79" fmla="*/ 783560 h 978196"/>
              <a:gd name="connsiteX80" fmla="*/ 645779 w 4707470"/>
              <a:gd name="connsiteY80" fmla="*/ 904799 h 978196"/>
              <a:gd name="connsiteX81" fmla="*/ 703943 w 4707470"/>
              <a:gd name="connsiteY81" fmla="*/ 978196 h 978196"/>
              <a:gd name="connsiteX82" fmla="*/ 621039 w 4707470"/>
              <a:gd name="connsiteY82" fmla="*/ 978196 h 978196"/>
              <a:gd name="connsiteX83" fmla="*/ 430820 w 4707470"/>
              <a:gd name="connsiteY83" fmla="*/ 725635 h 978196"/>
              <a:gd name="connsiteX84" fmla="*/ 116693 w 4707470"/>
              <a:gd name="connsiteY84" fmla="*/ 361863 h 978196"/>
              <a:gd name="connsiteX85" fmla="*/ 50540 w 4707470"/>
              <a:gd name="connsiteY85" fmla="*/ 310444 h 978196"/>
              <a:gd name="connsiteX86" fmla="*/ 0 w 4707470"/>
              <a:gd name="connsiteY86" fmla="*/ 281606 h 978196"/>
              <a:gd name="connsiteX87" fmla="*/ 0 w 4707470"/>
              <a:gd name="connsiteY87" fmla="*/ 27934 h 978196"/>
              <a:gd name="connsiteX88" fmla="*/ 404992 w 4707470"/>
              <a:gd name="connsiteY88" fmla="*/ 222649 h 978196"/>
              <a:gd name="connsiteX89" fmla="*/ 515732 w 4707470"/>
              <a:gd name="connsiteY89" fmla="*/ 243759 h 978196"/>
              <a:gd name="connsiteX90" fmla="*/ 660613 w 4707470"/>
              <a:gd name="connsiteY90" fmla="*/ 222758 h 978196"/>
              <a:gd name="connsiteX91" fmla="*/ 820261 w 4707470"/>
              <a:gd name="connsiteY91" fmla="*/ 226406 h 978196"/>
              <a:gd name="connsiteX92" fmla="*/ 1982193 w 4707470"/>
              <a:gd name="connsiteY92" fmla="*/ 65102 h 978196"/>
              <a:gd name="connsiteX93" fmla="*/ 2444158 w 4707470"/>
              <a:gd name="connsiteY93" fmla="*/ 387 h 97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4707470" h="978196">
                <a:moveTo>
                  <a:pt x="4059737" y="967990"/>
                </a:moveTo>
                <a:lnTo>
                  <a:pt x="4058450" y="978196"/>
                </a:lnTo>
                <a:lnTo>
                  <a:pt x="4010063" y="978196"/>
                </a:lnTo>
                <a:close/>
                <a:moveTo>
                  <a:pt x="0" y="488477"/>
                </a:moveTo>
                <a:lnTo>
                  <a:pt x="72049" y="656791"/>
                </a:lnTo>
                <a:cubicBezTo>
                  <a:pt x="112356" y="736092"/>
                  <a:pt x="157416" y="812383"/>
                  <a:pt x="206640" y="886509"/>
                </a:cubicBezTo>
                <a:lnTo>
                  <a:pt x="272042" y="978196"/>
                </a:lnTo>
                <a:lnTo>
                  <a:pt x="184579" y="978196"/>
                </a:lnTo>
                <a:lnTo>
                  <a:pt x="149828" y="932137"/>
                </a:lnTo>
                <a:cubicBezTo>
                  <a:pt x="105705" y="866449"/>
                  <a:pt x="65433" y="798062"/>
                  <a:pt x="29898" y="726361"/>
                </a:cubicBezTo>
                <a:lnTo>
                  <a:pt x="0" y="659079"/>
                </a:lnTo>
                <a:close/>
                <a:moveTo>
                  <a:pt x="2427853" y="69987"/>
                </a:moveTo>
                <a:cubicBezTo>
                  <a:pt x="2291111" y="74991"/>
                  <a:pt x="2154491" y="93572"/>
                  <a:pt x="2017693" y="122737"/>
                </a:cubicBezTo>
                <a:cubicBezTo>
                  <a:pt x="1752602" y="179100"/>
                  <a:pt x="1485359" y="223967"/>
                  <a:pt x="1217707" y="266029"/>
                </a:cubicBezTo>
                <a:cubicBezTo>
                  <a:pt x="1096073" y="285102"/>
                  <a:pt x="971859" y="284040"/>
                  <a:pt x="848303" y="292389"/>
                </a:cubicBezTo>
                <a:cubicBezTo>
                  <a:pt x="1439836" y="418622"/>
                  <a:pt x="2029550" y="374317"/>
                  <a:pt x="2617347" y="268805"/>
                </a:cubicBezTo>
                <a:cubicBezTo>
                  <a:pt x="2641249" y="326771"/>
                  <a:pt x="2615591" y="342307"/>
                  <a:pt x="2575151" y="346132"/>
                </a:cubicBezTo>
                <a:cubicBezTo>
                  <a:pt x="2247929" y="377355"/>
                  <a:pt x="1924500" y="450069"/>
                  <a:pt x="1592825" y="430392"/>
                </a:cubicBezTo>
                <a:cubicBezTo>
                  <a:pt x="1370927" y="417078"/>
                  <a:pt x="1148922" y="406294"/>
                  <a:pt x="927202" y="395014"/>
                </a:cubicBezTo>
                <a:cubicBezTo>
                  <a:pt x="910915" y="394154"/>
                  <a:pt x="894471" y="397096"/>
                  <a:pt x="848774" y="400725"/>
                </a:cubicBezTo>
                <a:cubicBezTo>
                  <a:pt x="901706" y="425523"/>
                  <a:pt x="935512" y="454429"/>
                  <a:pt x="953198" y="446968"/>
                </a:cubicBezTo>
                <a:cubicBezTo>
                  <a:pt x="1036787" y="412276"/>
                  <a:pt x="1094166" y="469201"/>
                  <a:pt x="1164217" y="487531"/>
                </a:cubicBezTo>
                <a:cubicBezTo>
                  <a:pt x="1630611" y="609624"/>
                  <a:pt x="2097381" y="672370"/>
                  <a:pt x="2563251" y="479630"/>
                </a:cubicBezTo>
                <a:cubicBezTo>
                  <a:pt x="2711940" y="417930"/>
                  <a:pt x="2850184" y="341634"/>
                  <a:pt x="2969415" y="235206"/>
                </a:cubicBezTo>
                <a:cubicBezTo>
                  <a:pt x="2988272" y="218657"/>
                  <a:pt x="3002084" y="196846"/>
                  <a:pt x="3018419" y="177666"/>
                </a:cubicBezTo>
                <a:cubicBezTo>
                  <a:pt x="2974427" y="109062"/>
                  <a:pt x="2900669" y="110127"/>
                  <a:pt x="2838754" y="98695"/>
                </a:cubicBezTo>
                <a:cubicBezTo>
                  <a:pt x="2701463" y="73555"/>
                  <a:pt x="2564596" y="64983"/>
                  <a:pt x="2427853" y="69987"/>
                </a:cubicBezTo>
                <a:close/>
                <a:moveTo>
                  <a:pt x="2444158" y="387"/>
                </a:moveTo>
                <a:cubicBezTo>
                  <a:pt x="2598755" y="-2686"/>
                  <a:pt x="2753769" y="12585"/>
                  <a:pt x="2908628" y="45735"/>
                </a:cubicBezTo>
                <a:cubicBezTo>
                  <a:pt x="2979068" y="61036"/>
                  <a:pt x="3068206" y="63586"/>
                  <a:pt x="3088619" y="154653"/>
                </a:cubicBezTo>
                <a:cubicBezTo>
                  <a:pt x="3107235" y="238296"/>
                  <a:pt x="3033824" y="275143"/>
                  <a:pt x="2980945" y="318333"/>
                </a:cubicBezTo>
                <a:cubicBezTo>
                  <a:pt x="2832679" y="439156"/>
                  <a:pt x="2663731" y="525726"/>
                  <a:pt x="2478738" y="580498"/>
                </a:cubicBezTo>
                <a:cubicBezTo>
                  <a:pt x="2349171" y="619318"/>
                  <a:pt x="2216315" y="648629"/>
                  <a:pt x="2071312" y="685100"/>
                </a:cubicBezTo>
                <a:cubicBezTo>
                  <a:pt x="2167354" y="736612"/>
                  <a:pt x="2247592" y="794640"/>
                  <a:pt x="2336932" y="823834"/>
                </a:cubicBezTo>
                <a:cubicBezTo>
                  <a:pt x="2436398" y="856448"/>
                  <a:pt x="2545092" y="863529"/>
                  <a:pt x="2650218" y="880372"/>
                </a:cubicBezTo>
                <a:cubicBezTo>
                  <a:pt x="2674799" y="884329"/>
                  <a:pt x="2712701" y="890811"/>
                  <a:pt x="2724828" y="877816"/>
                </a:cubicBezTo>
                <a:cubicBezTo>
                  <a:pt x="2790257" y="811500"/>
                  <a:pt x="2864697" y="844453"/>
                  <a:pt x="2937906" y="850216"/>
                </a:cubicBezTo>
                <a:cubicBezTo>
                  <a:pt x="3030260" y="857706"/>
                  <a:pt x="3122919" y="870533"/>
                  <a:pt x="3214489" y="865310"/>
                </a:cubicBezTo>
                <a:cubicBezTo>
                  <a:pt x="3330052" y="859201"/>
                  <a:pt x="3444369" y="838841"/>
                  <a:pt x="3558811" y="821783"/>
                </a:cubicBezTo>
                <a:cubicBezTo>
                  <a:pt x="3845661" y="780181"/>
                  <a:pt x="4132816" y="743918"/>
                  <a:pt x="4423716" y="769182"/>
                </a:cubicBezTo>
                <a:cubicBezTo>
                  <a:pt x="4485096" y="774506"/>
                  <a:pt x="4549229" y="783231"/>
                  <a:pt x="4604328" y="806587"/>
                </a:cubicBezTo>
                <a:cubicBezTo>
                  <a:pt x="4690279" y="842884"/>
                  <a:pt x="4723749" y="908909"/>
                  <a:pt x="4700071" y="978164"/>
                </a:cubicBezTo>
                <a:lnTo>
                  <a:pt x="4700051" y="978196"/>
                </a:lnTo>
                <a:lnTo>
                  <a:pt x="4626911" y="978196"/>
                </a:lnTo>
                <a:lnTo>
                  <a:pt x="4634858" y="938205"/>
                </a:lnTo>
                <a:cubicBezTo>
                  <a:pt x="4630586" y="912076"/>
                  <a:pt x="4607226" y="888378"/>
                  <a:pt x="4565805" y="871619"/>
                </a:cubicBezTo>
                <a:cubicBezTo>
                  <a:pt x="4510139" y="849256"/>
                  <a:pt x="4446290" y="840035"/>
                  <a:pt x="4384624" y="835208"/>
                </a:cubicBezTo>
                <a:cubicBezTo>
                  <a:pt x="4319945" y="830079"/>
                  <a:pt x="4255480" y="828097"/>
                  <a:pt x="4191174" y="828605"/>
                </a:cubicBezTo>
                <a:cubicBezTo>
                  <a:pt x="3998255" y="830132"/>
                  <a:pt x="3806768" y="854079"/>
                  <a:pt x="3615233" y="882733"/>
                </a:cubicBezTo>
                <a:cubicBezTo>
                  <a:pt x="3445683" y="908144"/>
                  <a:pt x="3275903" y="932786"/>
                  <a:pt x="3106122" y="957428"/>
                </a:cubicBezTo>
                <a:lnTo>
                  <a:pt x="3167669" y="978196"/>
                </a:lnTo>
                <a:lnTo>
                  <a:pt x="2761995" y="978196"/>
                </a:lnTo>
                <a:lnTo>
                  <a:pt x="2604435" y="961624"/>
                </a:lnTo>
                <a:lnTo>
                  <a:pt x="2629619" y="978196"/>
                </a:lnTo>
                <a:lnTo>
                  <a:pt x="2442177" y="978196"/>
                </a:lnTo>
                <a:lnTo>
                  <a:pt x="2299922" y="896786"/>
                </a:lnTo>
                <a:cubicBezTo>
                  <a:pt x="2269582" y="879425"/>
                  <a:pt x="2233101" y="870458"/>
                  <a:pt x="2204982" y="850389"/>
                </a:cubicBezTo>
                <a:cubicBezTo>
                  <a:pt x="1996636" y="701859"/>
                  <a:pt x="1747975" y="698964"/>
                  <a:pt x="1506483" y="669446"/>
                </a:cubicBezTo>
                <a:cubicBezTo>
                  <a:pt x="1499680" y="668433"/>
                  <a:pt x="1491530" y="674471"/>
                  <a:pt x="1473612" y="681163"/>
                </a:cubicBezTo>
                <a:cubicBezTo>
                  <a:pt x="1584414" y="738551"/>
                  <a:pt x="1717391" y="807480"/>
                  <a:pt x="1855475" y="879104"/>
                </a:cubicBezTo>
                <a:lnTo>
                  <a:pt x="2046452" y="978196"/>
                </a:lnTo>
                <a:lnTo>
                  <a:pt x="1905580" y="978196"/>
                </a:lnTo>
                <a:lnTo>
                  <a:pt x="1792576" y="917483"/>
                </a:lnTo>
                <a:cubicBezTo>
                  <a:pt x="1679817" y="860435"/>
                  <a:pt x="1561557" y="806703"/>
                  <a:pt x="1431825" y="761296"/>
                </a:cubicBezTo>
                <a:cubicBezTo>
                  <a:pt x="1481070" y="816016"/>
                  <a:pt x="1531868" y="866260"/>
                  <a:pt x="1584066" y="912806"/>
                </a:cubicBezTo>
                <a:lnTo>
                  <a:pt x="1665294" y="978196"/>
                </a:lnTo>
                <a:lnTo>
                  <a:pt x="1530478" y="978196"/>
                </a:lnTo>
                <a:lnTo>
                  <a:pt x="1433502" y="903764"/>
                </a:lnTo>
                <a:cubicBezTo>
                  <a:pt x="1350827" y="836355"/>
                  <a:pt x="1273396" y="763147"/>
                  <a:pt x="1207351" y="677361"/>
                </a:cubicBezTo>
                <a:cubicBezTo>
                  <a:pt x="1176883" y="637924"/>
                  <a:pt x="1132082" y="601252"/>
                  <a:pt x="1085279" y="580996"/>
                </a:cubicBezTo>
                <a:cubicBezTo>
                  <a:pt x="878724" y="490371"/>
                  <a:pt x="669558" y="405484"/>
                  <a:pt x="460678" y="320100"/>
                </a:cubicBezTo>
                <a:cubicBezTo>
                  <a:pt x="434018" y="309216"/>
                  <a:pt x="402475" y="308044"/>
                  <a:pt x="370062" y="302529"/>
                </a:cubicBezTo>
                <a:cubicBezTo>
                  <a:pt x="481234" y="420306"/>
                  <a:pt x="590097" y="530386"/>
                  <a:pt x="692974" y="645063"/>
                </a:cubicBezTo>
                <a:cubicBezTo>
                  <a:pt x="765403" y="726140"/>
                  <a:pt x="828829" y="814746"/>
                  <a:pt x="899891" y="897040"/>
                </a:cubicBezTo>
                <a:lnTo>
                  <a:pt x="958299" y="978196"/>
                </a:lnTo>
                <a:lnTo>
                  <a:pt x="856593" y="978196"/>
                </a:lnTo>
                <a:lnTo>
                  <a:pt x="745097" y="814331"/>
                </a:lnTo>
                <a:cubicBezTo>
                  <a:pt x="613951" y="647709"/>
                  <a:pt x="460119" y="497146"/>
                  <a:pt x="291682" y="357455"/>
                </a:cubicBezTo>
                <a:cubicBezTo>
                  <a:pt x="262176" y="332767"/>
                  <a:pt x="225781" y="315434"/>
                  <a:pt x="192689" y="294672"/>
                </a:cubicBezTo>
                <a:cubicBezTo>
                  <a:pt x="315383" y="458030"/>
                  <a:pt x="444112" y="615525"/>
                  <a:pt x="556080" y="783560"/>
                </a:cubicBezTo>
                <a:cubicBezTo>
                  <a:pt x="583885" y="825308"/>
                  <a:pt x="614448" y="865239"/>
                  <a:pt x="645779" y="904799"/>
                </a:cubicBezTo>
                <a:lnTo>
                  <a:pt x="703943" y="978196"/>
                </a:lnTo>
                <a:lnTo>
                  <a:pt x="621039" y="978196"/>
                </a:lnTo>
                <a:lnTo>
                  <a:pt x="430820" y="725635"/>
                </a:lnTo>
                <a:cubicBezTo>
                  <a:pt x="332361" y="599705"/>
                  <a:pt x="227971" y="477107"/>
                  <a:pt x="116693" y="361863"/>
                </a:cubicBezTo>
                <a:cubicBezTo>
                  <a:pt x="97667" y="342321"/>
                  <a:pt x="75253" y="325899"/>
                  <a:pt x="50540" y="310444"/>
                </a:cubicBezTo>
                <a:lnTo>
                  <a:pt x="0" y="281606"/>
                </a:lnTo>
                <a:lnTo>
                  <a:pt x="0" y="27934"/>
                </a:lnTo>
                <a:lnTo>
                  <a:pt x="404992" y="222649"/>
                </a:lnTo>
                <a:cubicBezTo>
                  <a:pt x="439327" y="238892"/>
                  <a:pt x="505719" y="256578"/>
                  <a:pt x="515732" y="243759"/>
                </a:cubicBezTo>
                <a:cubicBezTo>
                  <a:pt x="561414" y="183812"/>
                  <a:pt x="612911" y="224031"/>
                  <a:pt x="660613" y="222758"/>
                </a:cubicBezTo>
                <a:cubicBezTo>
                  <a:pt x="713858" y="221185"/>
                  <a:pt x="767194" y="230016"/>
                  <a:pt x="820261" y="226406"/>
                </a:cubicBezTo>
                <a:cubicBezTo>
                  <a:pt x="1211492" y="200602"/>
                  <a:pt x="1601548" y="165118"/>
                  <a:pt x="1982193" y="65102"/>
                </a:cubicBezTo>
                <a:cubicBezTo>
                  <a:pt x="2135382" y="24877"/>
                  <a:pt x="2289561" y="3461"/>
                  <a:pt x="2444158" y="387"/>
                </a:cubicBezTo>
                <a:close/>
              </a:path>
            </a:pathLst>
          </a:custGeom>
          <a:solidFill>
            <a:schemeClr val="tx1">
              <a:alpha val="5303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BAD4AF0-64CE-5C0E-5440-00F8FC6B3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012497" y="1"/>
            <a:ext cx="3179502" cy="2726160"/>
          </a:xfrm>
          <a:custGeom>
            <a:avLst/>
            <a:gdLst>
              <a:gd name="connsiteX0" fmla="*/ 3179502 w 3179502"/>
              <a:gd name="connsiteY0" fmla="*/ 2726160 h 2726160"/>
              <a:gd name="connsiteX1" fmla="*/ 0 w 3179502"/>
              <a:gd name="connsiteY1" fmla="*/ 2726160 h 2726160"/>
              <a:gd name="connsiteX2" fmla="*/ 0 w 3179502"/>
              <a:gd name="connsiteY2" fmla="*/ 0 h 2726160"/>
              <a:gd name="connsiteX3" fmla="*/ 129375 w 3179502"/>
              <a:gd name="connsiteY3" fmla="*/ 158091 h 2726160"/>
              <a:gd name="connsiteX4" fmla="*/ 274052 w 3179502"/>
              <a:gd name="connsiteY4" fmla="*/ 461243 h 2726160"/>
              <a:gd name="connsiteX5" fmla="*/ 676050 w 3179502"/>
              <a:gd name="connsiteY5" fmla="*/ 1070337 h 2726160"/>
              <a:gd name="connsiteX6" fmla="*/ 1232482 w 3179502"/>
              <a:gd name="connsiteY6" fmla="*/ 1409578 h 2726160"/>
              <a:gd name="connsiteX7" fmla="*/ 1759030 w 3179502"/>
              <a:gd name="connsiteY7" fmla="*/ 1583520 h 2726160"/>
              <a:gd name="connsiteX8" fmla="*/ 3147865 w 3179502"/>
              <a:gd name="connsiteY8" fmla="*/ 2609783 h 272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79502" h="2726160">
                <a:moveTo>
                  <a:pt x="3179502" y="2726160"/>
                </a:moveTo>
                <a:lnTo>
                  <a:pt x="0" y="2726160"/>
                </a:lnTo>
                <a:lnTo>
                  <a:pt x="0" y="0"/>
                </a:lnTo>
                <a:lnTo>
                  <a:pt x="129375" y="158091"/>
                </a:lnTo>
                <a:cubicBezTo>
                  <a:pt x="193985" y="253821"/>
                  <a:pt x="231912" y="358034"/>
                  <a:pt x="274052" y="461243"/>
                </a:cubicBezTo>
                <a:cubicBezTo>
                  <a:pt x="365069" y="684357"/>
                  <a:pt x="488042" y="892708"/>
                  <a:pt x="676050" y="1070337"/>
                </a:cubicBezTo>
                <a:cubicBezTo>
                  <a:pt x="834276" y="1219941"/>
                  <a:pt x="1024083" y="1327091"/>
                  <a:pt x="1232482" y="1409578"/>
                </a:cubicBezTo>
                <a:cubicBezTo>
                  <a:pt x="1465209" y="1501688"/>
                  <a:pt x="1609854" y="1540036"/>
                  <a:pt x="1759030" y="1583520"/>
                </a:cubicBezTo>
                <a:cubicBezTo>
                  <a:pt x="1924825" y="1631826"/>
                  <a:pt x="2908440" y="1918621"/>
                  <a:pt x="3147865" y="2609783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3D91060-B9BF-0FA6-BD7C-AF8E38E91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433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CD020E-88CF-303D-F947-8EE980AC8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0B88804-97CC-BE78-8D40-672973E4CD32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7FB28C4-D7BE-9D2F-25D0-06D2480EA06A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75BC41E0-D44A-D8E0-DC48-F6520F28F7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2"/>
            <a:ext cx="3364992" cy="3904488"/>
          </a:xfrm>
        </p:spPr>
        <p:txBody>
          <a:bodyPr>
            <a:normAutofit/>
          </a:bodyPr>
          <a:lstStyle>
            <a:lvl1pPr marL="228600" indent="-228600">
              <a:buFont typeface="+mj-lt"/>
              <a:buAutoNum type="arabicPeriod"/>
              <a:defRPr sz="2000"/>
            </a:lvl1pPr>
            <a:lvl2pPr marL="685800" indent="-457200">
              <a:spcBef>
                <a:spcPts val="1000"/>
              </a:spcBef>
              <a:buFont typeface="+mj-lt"/>
              <a:buAutoNum type="alphaLcPeriod"/>
              <a:defRPr sz="2000"/>
            </a:lvl2pPr>
            <a:lvl3pPr marL="914400" indent="-457200">
              <a:spcBef>
                <a:spcPts val="1000"/>
              </a:spcBef>
              <a:buFont typeface="+mj-lt"/>
              <a:buAutoNum type="arabicParenR"/>
              <a:defRPr sz="2000"/>
            </a:lvl3pPr>
            <a:lvl4pPr marL="1143000" indent="-457200">
              <a:spcBef>
                <a:spcPts val="1000"/>
              </a:spcBef>
              <a:buFont typeface="+mj-lt"/>
              <a:buAutoNum type="alphaLcParenR"/>
              <a:defRPr sz="2000"/>
            </a:lvl4pPr>
            <a:lvl5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25E9E434-8C66-15D8-D6B1-5DBED995F9B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43451" y="2039112"/>
            <a:ext cx="6537960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BFE17F0-931A-B121-FFD2-AF3DBB5D6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6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ntent and 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072129" y="3184875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2A01A65B-D54F-AD53-7320-5D272BEC11D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5650992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24DBE4-044A-67D8-93C0-EB245AFBB2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3125" y="-20757"/>
            <a:ext cx="4589511" cy="6555026"/>
          </a:xfrm>
          <a:custGeom>
            <a:avLst/>
            <a:gdLst>
              <a:gd name="connsiteX0" fmla="*/ 0 w 4573588"/>
              <a:gd name="connsiteY0" fmla="*/ 3278407 h 6556813"/>
              <a:gd name="connsiteX1" fmla="*/ 2286794 w 4573588"/>
              <a:gd name="connsiteY1" fmla="*/ 0 h 6556813"/>
              <a:gd name="connsiteX2" fmla="*/ 4573588 w 4573588"/>
              <a:gd name="connsiteY2" fmla="*/ 3278407 h 6556813"/>
              <a:gd name="connsiteX3" fmla="*/ 2286794 w 4573588"/>
              <a:gd name="connsiteY3" fmla="*/ 6556814 h 6556813"/>
              <a:gd name="connsiteX4" fmla="*/ 0 w 4573588"/>
              <a:gd name="connsiteY4" fmla="*/ 3278407 h 6556813"/>
              <a:gd name="connsiteX0" fmla="*/ 3943 w 4577531"/>
              <a:gd name="connsiteY0" fmla="*/ 3278407 h 6556814"/>
              <a:gd name="connsiteX1" fmla="*/ 1909737 w 4577531"/>
              <a:gd name="connsiteY1" fmla="*/ 0 h 6556814"/>
              <a:gd name="connsiteX2" fmla="*/ 4577531 w 4577531"/>
              <a:gd name="connsiteY2" fmla="*/ 3278407 h 6556814"/>
              <a:gd name="connsiteX3" fmla="*/ 2290737 w 4577531"/>
              <a:gd name="connsiteY3" fmla="*/ 6556814 h 6556814"/>
              <a:gd name="connsiteX4" fmla="*/ 3943 w 4577531"/>
              <a:gd name="connsiteY4" fmla="*/ 3278407 h 6556814"/>
              <a:gd name="connsiteX0" fmla="*/ 2372 w 4749832"/>
              <a:gd name="connsiteY0" fmla="*/ 3670402 h 6948809"/>
              <a:gd name="connsiteX1" fmla="*/ 1908166 w 4749832"/>
              <a:gd name="connsiteY1" fmla="*/ 391995 h 6948809"/>
              <a:gd name="connsiteX2" fmla="*/ 4460073 w 4749832"/>
              <a:gd name="connsiteY2" fmla="*/ 424182 h 6948809"/>
              <a:gd name="connsiteX3" fmla="*/ 4575960 w 4749832"/>
              <a:gd name="connsiteY3" fmla="*/ 3670402 h 6948809"/>
              <a:gd name="connsiteX4" fmla="*/ 2289166 w 4749832"/>
              <a:gd name="connsiteY4" fmla="*/ 6948809 h 6948809"/>
              <a:gd name="connsiteX5" fmla="*/ 2372 w 4749832"/>
              <a:gd name="connsiteY5" fmla="*/ 3670402 h 6948809"/>
              <a:gd name="connsiteX0" fmla="*/ 2372 w 4749832"/>
              <a:gd name="connsiteY0" fmla="*/ 3515592 h 6793999"/>
              <a:gd name="connsiteX1" fmla="*/ 1908166 w 4749832"/>
              <a:gd name="connsiteY1" fmla="*/ 237185 h 6793999"/>
              <a:gd name="connsiteX2" fmla="*/ 4460073 w 4749832"/>
              <a:gd name="connsiteY2" fmla="*/ 269372 h 6793999"/>
              <a:gd name="connsiteX3" fmla="*/ 4575960 w 4749832"/>
              <a:gd name="connsiteY3" fmla="*/ 3515592 h 6793999"/>
              <a:gd name="connsiteX4" fmla="*/ 2289166 w 4749832"/>
              <a:gd name="connsiteY4" fmla="*/ 6793999 h 6793999"/>
              <a:gd name="connsiteX5" fmla="*/ 2372 w 4749832"/>
              <a:gd name="connsiteY5" fmla="*/ 3515592 h 679399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2433 w 4711793"/>
              <a:gd name="connsiteY0" fmla="*/ 4771380 h 6899113"/>
              <a:gd name="connsiteX1" fmla="*/ 1870127 w 4711793"/>
              <a:gd name="connsiteY1" fmla="*/ 321398 h 6899113"/>
              <a:gd name="connsiteX2" fmla="*/ 4422034 w 4711793"/>
              <a:gd name="connsiteY2" fmla="*/ 353585 h 6899113"/>
              <a:gd name="connsiteX3" fmla="*/ 4537921 w 4711793"/>
              <a:gd name="connsiteY3" fmla="*/ 3599805 h 6899113"/>
              <a:gd name="connsiteX4" fmla="*/ 2251127 w 4711793"/>
              <a:gd name="connsiteY4" fmla="*/ 6878212 h 6899113"/>
              <a:gd name="connsiteX5" fmla="*/ 2433 w 4711793"/>
              <a:gd name="connsiteY5" fmla="*/ 4771380 h 6899113"/>
              <a:gd name="connsiteX0" fmla="*/ 2433 w 4711793"/>
              <a:gd name="connsiteY0" fmla="*/ 4736101 h 6863719"/>
              <a:gd name="connsiteX1" fmla="*/ 1870127 w 4711793"/>
              <a:gd name="connsiteY1" fmla="*/ 333744 h 6863719"/>
              <a:gd name="connsiteX2" fmla="*/ 4422034 w 4711793"/>
              <a:gd name="connsiteY2" fmla="*/ 318306 h 6863719"/>
              <a:gd name="connsiteX3" fmla="*/ 4537921 w 4711793"/>
              <a:gd name="connsiteY3" fmla="*/ 3564526 h 6863719"/>
              <a:gd name="connsiteX4" fmla="*/ 2251127 w 4711793"/>
              <a:gd name="connsiteY4" fmla="*/ 6842933 h 6863719"/>
              <a:gd name="connsiteX5" fmla="*/ 2433 w 4711793"/>
              <a:gd name="connsiteY5" fmla="*/ 4736101 h 6863719"/>
              <a:gd name="connsiteX0" fmla="*/ 2995 w 4712355"/>
              <a:gd name="connsiteY0" fmla="*/ 4417795 h 6545413"/>
              <a:gd name="connsiteX1" fmla="*/ 1870689 w 4712355"/>
              <a:gd name="connsiteY1" fmla="*/ 15438 h 6545413"/>
              <a:gd name="connsiteX2" fmla="*/ 4422596 w 4712355"/>
              <a:gd name="connsiteY2" fmla="*/ 0 h 6545413"/>
              <a:gd name="connsiteX3" fmla="*/ 4538483 w 4712355"/>
              <a:gd name="connsiteY3" fmla="*/ 3246220 h 6545413"/>
              <a:gd name="connsiteX4" fmla="*/ 2251689 w 4712355"/>
              <a:gd name="connsiteY4" fmla="*/ 6524627 h 6545413"/>
              <a:gd name="connsiteX5" fmla="*/ 2995 w 4712355"/>
              <a:gd name="connsiteY5" fmla="*/ 4417795 h 6545413"/>
              <a:gd name="connsiteX0" fmla="*/ 3403 w 4712763"/>
              <a:gd name="connsiteY0" fmla="*/ 4724021 h 6851639"/>
              <a:gd name="connsiteX1" fmla="*/ 1871097 w 4712763"/>
              <a:gd name="connsiteY1" fmla="*/ 321664 h 6851639"/>
              <a:gd name="connsiteX2" fmla="*/ 4423004 w 4712763"/>
              <a:gd name="connsiteY2" fmla="*/ 306226 h 6851639"/>
              <a:gd name="connsiteX3" fmla="*/ 4538891 w 4712763"/>
              <a:gd name="connsiteY3" fmla="*/ 3552446 h 6851639"/>
              <a:gd name="connsiteX4" fmla="*/ 2252097 w 4712763"/>
              <a:gd name="connsiteY4" fmla="*/ 6830853 h 6851639"/>
              <a:gd name="connsiteX5" fmla="*/ 3403 w 4712763"/>
              <a:gd name="connsiteY5" fmla="*/ 4724021 h 6851639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12060 w 4721420"/>
              <a:gd name="connsiteY0" fmla="*/ 4417795 h 6545413"/>
              <a:gd name="connsiteX1" fmla="*/ 1879754 w 4721420"/>
              <a:gd name="connsiteY1" fmla="*/ 15438 h 6545413"/>
              <a:gd name="connsiteX2" fmla="*/ 4431661 w 4721420"/>
              <a:gd name="connsiteY2" fmla="*/ 0 h 6545413"/>
              <a:gd name="connsiteX3" fmla="*/ 4547548 w 4721420"/>
              <a:gd name="connsiteY3" fmla="*/ 3246220 h 6545413"/>
              <a:gd name="connsiteX4" fmla="*/ 2260754 w 4721420"/>
              <a:gd name="connsiteY4" fmla="*/ 6524627 h 6545413"/>
              <a:gd name="connsiteX5" fmla="*/ 12060 w 4721420"/>
              <a:gd name="connsiteY5" fmla="*/ 4417795 h 6545413"/>
              <a:gd name="connsiteX0" fmla="*/ 17431 w 4726791"/>
              <a:gd name="connsiteY0" fmla="*/ 4417795 h 6545976"/>
              <a:gd name="connsiteX1" fmla="*/ 1885125 w 4726791"/>
              <a:gd name="connsiteY1" fmla="*/ 15438 h 6545976"/>
              <a:gd name="connsiteX2" fmla="*/ 4437032 w 4726791"/>
              <a:gd name="connsiteY2" fmla="*/ 0 h 6545976"/>
              <a:gd name="connsiteX3" fmla="*/ 4552919 w 4726791"/>
              <a:gd name="connsiteY3" fmla="*/ 3246220 h 6545976"/>
              <a:gd name="connsiteX4" fmla="*/ 2266125 w 4726791"/>
              <a:gd name="connsiteY4" fmla="*/ 6524627 h 6545976"/>
              <a:gd name="connsiteX5" fmla="*/ 17431 w 4726791"/>
              <a:gd name="connsiteY5" fmla="*/ 4417795 h 6545976"/>
              <a:gd name="connsiteX0" fmla="*/ 32352 w 4741712"/>
              <a:gd name="connsiteY0" fmla="*/ 4417795 h 6542761"/>
              <a:gd name="connsiteX1" fmla="*/ 1900046 w 4741712"/>
              <a:gd name="connsiteY1" fmla="*/ 15438 h 6542761"/>
              <a:gd name="connsiteX2" fmla="*/ 4451953 w 4741712"/>
              <a:gd name="connsiteY2" fmla="*/ 0 h 6542761"/>
              <a:gd name="connsiteX3" fmla="*/ 4567840 w 4741712"/>
              <a:gd name="connsiteY3" fmla="*/ 3246220 h 6542761"/>
              <a:gd name="connsiteX4" fmla="*/ 2281046 w 4741712"/>
              <a:gd name="connsiteY4" fmla="*/ 6524627 h 6542761"/>
              <a:gd name="connsiteX5" fmla="*/ 32352 w 4741712"/>
              <a:gd name="connsiteY5" fmla="*/ 4417795 h 6542761"/>
              <a:gd name="connsiteX0" fmla="*/ 29235 w 4738595"/>
              <a:gd name="connsiteY0" fmla="*/ 4417795 h 6545413"/>
              <a:gd name="connsiteX1" fmla="*/ 1896929 w 4738595"/>
              <a:gd name="connsiteY1" fmla="*/ 15438 h 6545413"/>
              <a:gd name="connsiteX2" fmla="*/ 4448836 w 4738595"/>
              <a:gd name="connsiteY2" fmla="*/ 0 h 6545413"/>
              <a:gd name="connsiteX3" fmla="*/ 4564723 w 4738595"/>
              <a:gd name="connsiteY3" fmla="*/ 3246220 h 6545413"/>
              <a:gd name="connsiteX4" fmla="*/ 2620829 w 4738595"/>
              <a:gd name="connsiteY4" fmla="*/ 6524627 h 6545413"/>
              <a:gd name="connsiteX5" fmla="*/ 29235 w 4738595"/>
              <a:gd name="connsiteY5" fmla="*/ 4417795 h 6545413"/>
              <a:gd name="connsiteX0" fmla="*/ 23668 w 4733028"/>
              <a:gd name="connsiteY0" fmla="*/ 4417795 h 6545413"/>
              <a:gd name="connsiteX1" fmla="*/ 1891362 w 4733028"/>
              <a:gd name="connsiteY1" fmla="*/ 15438 h 6545413"/>
              <a:gd name="connsiteX2" fmla="*/ 4443269 w 4733028"/>
              <a:gd name="connsiteY2" fmla="*/ 0 h 6545413"/>
              <a:gd name="connsiteX3" fmla="*/ 4559156 w 4733028"/>
              <a:gd name="connsiteY3" fmla="*/ 3246220 h 6545413"/>
              <a:gd name="connsiteX4" fmla="*/ 2615262 w 4733028"/>
              <a:gd name="connsiteY4" fmla="*/ 6524627 h 6545413"/>
              <a:gd name="connsiteX5" fmla="*/ 23668 w 4733028"/>
              <a:gd name="connsiteY5" fmla="*/ 4417795 h 6545413"/>
              <a:gd name="connsiteX0" fmla="*/ 4994 w 4714354"/>
              <a:gd name="connsiteY0" fmla="*/ 4417795 h 6549476"/>
              <a:gd name="connsiteX1" fmla="*/ 1872688 w 4714354"/>
              <a:gd name="connsiteY1" fmla="*/ 15438 h 6549476"/>
              <a:gd name="connsiteX2" fmla="*/ 4424595 w 4714354"/>
              <a:gd name="connsiteY2" fmla="*/ 0 h 6549476"/>
              <a:gd name="connsiteX3" fmla="*/ 4540482 w 4714354"/>
              <a:gd name="connsiteY3" fmla="*/ 3246220 h 6549476"/>
              <a:gd name="connsiteX4" fmla="*/ 2596588 w 4714354"/>
              <a:gd name="connsiteY4" fmla="*/ 6524627 h 6549476"/>
              <a:gd name="connsiteX5" fmla="*/ 4994 w 4714354"/>
              <a:gd name="connsiteY5" fmla="*/ 4417795 h 6549476"/>
              <a:gd name="connsiteX0" fmla="*/ 26445 w 4735805"/>
              <a:gd name="connsiteY0" fmla="*/ 4417795 h 6543881"/>
              <a:gd name="connsiteX1" fmla="*/ 1894139 w 4735805"/>
              <a:gd name="connsiteY1" fmla="*/ 15438 h 6543881"/>
              <a:gd name="connsiteX2" fmla="*/ 4446046 w 4735805"/>
              <a:gd name="connsiteY2" fmla="*/ 0 h 6543881"/>
              <a:gd name="connsiteX3" fmla="*/ 4561933 w 4735805"/>
              <a:gd name="connsiteY3" fmla="*/ 3246220 h 6543881"/>
              <a:gd name="connsiteX4" fmla="*/ 2618039 w 4735805"/>
              <a:gd name="connsiteY4" fmla="*/ 6524627 h 6543881"/>
              <a:gd name="connsiteX5" fmla="*/ 26445 w 4735805"/>
              <a:gd name="connsiteY5" fmla="*/ 4417795 h 6543881"/>
              <a:gd name="connsiteX0" fmla="*/ 26445 w 4735805"/>
              <a:gd name="connsiteY0" fmla="*/ 4417795 h 6524810"/>
              <a:gd name="connsiteX1" fmla="*/ 1894139 w 4735805"/>
              <a:gd name="connsiteY1" fmla="*/ 15438 h 6524810"/>
              <a:gd name="connsiteX2" fmla="*/ 4446046 w 4735805"/>
              <a:gd name="connsiteY2" fmla="*/ 0 h 6524810"/>
              <a:gd name="connsiteX3" fmla="*/ 4561933 w 4735805"/>
              <a:gd name="connsiteY3" fmla="*/ 3246220 h 6524810"/>
              <a:gd name="connsiteX4" fmla="*/ 2618039 w 4735805"/>
              <a:gd name="connsiteY4" fmla="*/ 6524627 h 6524810"/>
              <a:gd name="connsiteX5" fmla="*/ 26445 w 4735805"/>
              <a:gd name="connsiteY5" fmla="*/ 4417795 h 6524810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681167"/>
              <a:gd name="connsiteY0" fmla="*/ 4417795 h 6610217"/>
              <a:gd name="connsiteX1" fmla="*/ 1894139 w 4681167"/>
              <a:gd name="connsiteY1" fmla="*/ 15438 h 6610217"/>
              <a:gd name="connsiteX2" fmla="*/ 4446046 w 4681167"/>
              <a:gd name="connsiteY2" fmla="*/ 0 h 6610217"/>
              <a:gd name="connsiteX3" fmla="*/ 4504783 w 4681167"/>
              <a:gd name="connsiteY3" fmla="*/ 5627470 h 6610217"/>
              <a:gd name="connsiteX4" fmla="*/ 2618039 w 4681167"/>
              <a:gd name="connsiteY4" fmla="*/ 6524627 h 6610217"/>
              <a:gd name="connsiteX5" fmla="*/ 26445 w 4681167"/>
              <a:gd name="connsiteY5" fmla="*/ 4417795 h 6610217"/>
              <a:gd name="connsiteX0" fmla="*/ 26445 w 4706902"/>
              <a:gd name="connsiteY0" fmla="*/ 4417795 h 6614982"/>
              <a:gd name="connsiteX1" fmla="*/ 1894139 w 4706902"/>
              <a:gd name="connsiteY1" fmla="*/ 15438 h 6614982"/>
              <a:gd name="connsiteX2" fmla="*/ 4446046 w 4706902"/>
              <a:gd name="connsiteY2" fmla="*/ 0 h 6614982"/>
              <a:gd name="connsiteX3" fmla="*/ 4571458 w 4706902"/>
              <a:gd name="connsiteY3" fmla="*/ 5646520 h 6614982"/>
              <a:gd name="connsiteX4" fmla="*/ 2618039 w 4706902"/>
              <a:gd name="connsiteY4" fmla="*/ 6524627 h 6614982"/>
              <a:gd name="connsiteX5" fmla="*/ 26445 w 4706902"/>
              <a:gd name="connsiteY5" fmla="*/ 4417795 h 6614982"/>
              <a:gd name="connsiteX0" fmla="*/ 26445 w 4688588"/>
              <a:gd name="connsiteY0" fmla="*/ 4417795 h 6614982"/>
              <a:gd name="connsiteX1" fmla="*/ 1894139 w 4688588"/>
              <a:gd name="connsiteY1" fmla="*/ 15438 h 6614982"/>
              <a:gd name="connsiteX2" fmla="*/ 4446046 w 4688588"/>
              <a:gd name="connsiteY2" fmla="*/ 0 h 6614982"/>
              <a:gd name="connsiteX3" fmla="*/ 4571458 w 4688588"/>
              <a:gd name="connsiteY3" fmla="*/ 5646520 h 6614982"/>
              <a:gd name="connsiteX4" fmla="*/ 2618039 w 4688588"/>
              <a:gd name="connsiteY4" fmla="*/ 6524627 h 6614982"/>
              <a:gd name="connsiteX5" fmla="*/ 26445 w 4688588"/>
              <a:gd name="connsiteY5" fmla="*/ 4417795 h 6614982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47608 h 6644795"/>
              <a:gd name="connsiteX1" fmla="*/ 1894139 w 4713932"/>
              <a:gd name="connsiteY1" fmla="*/ 45251 h 6644795"/>
              <a:gd name="connsiteX2" fmla="*/ 4446046 w 4713932"/>
              <a:gd name="connsiteY2" fmla="*/ 29813 h 6644795"/>
              <a:gd name="connsiteX3" fmla="*/ 4550821 w 4713932"/>
              <a:gd name="connsiteY3" fmla="*/ 553688 h 6644795"/>
              <a:gd name="connsiteX4" fmla="*/ 4571458 w 4713932"/>
              <a:gd name="connsiteY4" fmla="*/ 5676333 h 6644795"/>
              <a:gd name="connsiteX5" fmla="*/ 2618039 w 4713932"/>
              <a:gd name="connsiteY5" fmla="*/ 6554440 h 6644795"/>
              <a:gd name="connsiteX6" fmla="*/ 26445 w 4713932"/>
              <a:gd name="connsiteY6" fmla="*/ 4447608 h 6644795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5238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28951 h 6626138"/>
              <a:gd name="connsiteX1" fmla="*/ 1894139 w 4713932"/>
              <a:gd name="connsiteY1" fmla="*/ 26594 h 6626138"/>
              <a:gd name="connsiteX2" fmla="*/ 4446046 w 4713932"/>
              <a:gd name="connsiteY2" fmla="*/ 11156 h 6626138"/>
              <a:gd name="connsiteX3" fmla="*/ 4550821 w 4713932"/>
              <a:gd name="connsiteY3" fmla="*/ 128631 h 6626138"/>
              <a:gd name="connsiteX4" fmla="*/ 4571458 w 4713932"/>
              <a:gd name="connsiteY4" fmla="*/ 5657676 h 6626138"/>
              <a:gd name="connsiteX5" fmla="*/ 2618039 w 4713932"/>
              <a:gd name="connsiteY5" fmla="*/ 6535783 h 6626138"/>
              <a:gd name="connsiteX6" fmla="*/ 26445 w 4713932"/>
              <a:gd name="connsiteY6" fmla="*/ 4428951 h 6626138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4604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0032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39546 h 6636733"/>
              <a:gd name="connsiteX1" fmla="*/ 1894139 w 4713932"/>
              <a:gd name="connsiteY1" fmla="*/ 37189 h 6636733"/>
              <a:gd name="connsiteX2" fmla="*/ 4374926 w 4713932"/>
              <a:gd name="connsiteY2" fmla="*/ 1431 h 6636733"/>
              <a:gd name="connsiteX3" fmla="*/ 4550821 w 4713932"/>
              <a:gd name="connsiteY3" fmla="*/ 139226 h 6636733"/>
              <a:gd name="connsiteX4" fmla="*/ 4571458 w 4713932"/>
              <a:gd name="connsiteY4" fmla="*/ 5668271 h 6636733"/>
              <a:gd name="connsiteX5" fmla="*/ 2618039 w 4713932"/>
              <a:gd name="connsiteY5" fmla="*/ 6546378 h 6636733"/>
              <a:gd name="connsiteX6" fmla="*/ 26445 w 4713932"/>
              <a:gd name="connsiteY6" fmla="*/ 4439546 h 6636733"/>
              <a:gd name="connsiteX0" fmla="*/ 26445 w 4713932"/>
              <a:gd name="connsiteY0" fmla="*/ 4439063 h 6636250"/>
              <a:gd name="connsiteX1" fmla="*/ 1894139 w 4713932"/>
              <a:gd name="connsiteY1" fmla="*/ 36706 h 6636250"/>
              <a:gd name="connsiteX2" fmla="*/ 4374926 w 4713932"/>
              <a:gd name="connsiteY2" fmla="*/ 948 h 6636250"/>
              <a:gd name="connsiteX3" fmla="*/ 4550821 w 4713932"/>
              <a:gd name="connsiteY3" fmla="*/ 189543 h 6636250"/>
              <a:gd name="connsiteX4" fmla="*/ 4571458 w 4713932"/>
              <a:gd name="connsiteY4" fmla="*/ 5667788 h 6636250"/>
              <a:gd name="connsiteX5" fmla="*/ 2618039 w 4713932"/>
              <a:gd name="connsiteY5" fmla="*/ 6545895 h 6636250"/>
              <a:gd name="connsiteX6" fmla="*/ 26445 w 4713932"/>
              <a:gd name="connsiteY6" fmla="*/ 4439063 h 6636250"/>
              <a:gd name="connsiteX0" fmla="*/ 21007 w 4708494"/>
              <a:gd name="connsiteY0" fmla="*/ 4439063 h 6636250"/>
              <a:gd name="connsiteX1" fmla="*/ 1919181 w 4708494"/>
              <a:gd name="connsiteY1" fmla="*/ 6226 h 6636250"/>
              <a:gd name="connsiteX2" fmla="*/ 4369488 w 4708494"/>
              <a:gd name="connsiteY2" fmla="*/ 948 h 6636250"/>
              <a:gd name="connsiteX3" fmla="*/ 4545383 w 4708494"/>
              <a:gd name="connsiteY3" fmla="*/ 189543 h 6636250"/>
              <a:gd name="connsiteX4" fmla="*/ 4566020 w 4708494"/>
              <a:gd name="connsiteY4" fmla="*/ 5667788 h 6636250"/>
              <a:gd name="connsiteX5" fmla="*/ 2612601 w 4708494"/>
              <a:gd name="connsiteY5" fmla="*/ 6545895 h 6636250"/>
              <a:gd name="connsiteX6" fmla="*/ 21007 w 4708494"/>
              <a:gd name="connsiteY6" fmla="*/ 4439063 h 6636250"/>
              <a:gd name="connsiteX0" fmla="*/ 19363 w 4706850"/>
              <a:gd name="connsiteY0" fmla="*/ 4448077 h 6645264"/>
              <a:gd name="connsiteX1" fmla="*/ 1937857 w 4706850"/>
              <a:gd name="connsiteY1" fmla="*/ 0 h 6645264"/>
              <a:gd name="connsiteX2" fmla="*/ 4367844 w 4706850"/>
              <a:gd name="connsiteY2" fmla="*/ 9962 h 6645264"/>
              <a:gd name="connsiteX3" fmla="*/ 4543739 w 4706850"/>
              <a:gd name="connsiteY3" fmla="*/ 198557 h 6645264"/>
              <a:gd name="connsiteX4" fmla="*/ 4564376 w 4706850"/>
              <a:gd name="connsiteY4" fmla="*/ 5676802 h 6645264"/>
              <a:gd name="connsiteX5" fmla="*/ 2610957 w 4706850"/>
              <a:gd name="connsiteY5" fmla="*/ 6554909 h 6645264"/>
              <a:gd name="connsiteX6" fmla="*/ 19363 w 4706850"/>
              <a:gd name="connsiteY6" fmla="*/ 4448077 h 6645264"/>
              <a:gd name="connsiteX0" fmla="*/ 17092 w 4704579"/>
              <a:gd name="connsiteY0" fmla="*/ 4448077 h 6645264"/>
              <a:gd name="connsiteX1" fmla="*/ 1935586 w 4704579"/>
              <a:gd name="connsiteY1" fmla="*/ 0 h 6645264"/>
              <a:gd name="connsiteX2" fmla="*/ 4365573 w 4704579"/>
              <a:gd name="connsiteY2" fmla="*/ 9962 h 6645264"/>
              <a:gd name="connsiteX3" fmla="*/ 4541468 w 4704579"/>
              <a:gd name="connsiteY3" fmla="*/ 198557 h 6645264"/>
              <a:gd name="connsiteX4" fmla="*/ 4562105 w 4704579"/>
              <a:gd name="connsiteY4" fmla="*/ 5676802 h 6645264"/>
              <a:gd name="connsiteX5" fmla="*/ 2608686 w 4704579"/>
              <a:gd name="connsiteY5" fmla="*/ 6554909 h 6645264"/>
              <a:gd name="connsiteX6" fmla="*/ 17092 w 4704579"/>
              <a:gd name="connsiteY6" fmla="*/ 4448077 h 6645264"/>
              <a:gd name="connsiteX0" fmla="*/ 17092 w 4702381"/>
              <a:gd name="connsiteY0" fmla="*/ 4448077 h 6645264"/>
              <a:gd name="connsiteX1" fmla="*/ 1935586 w 4702381"/>
              <a:gd name="connsiteY1" fmla="*/ 0 h 6645264"/>
              <a:gd name="connsiteX2" fmla="*/ 4365573 w 4702381"/>
              <a:gd name="connsiteY2" fmla="*/ 9962 h 6645264"/>
              <a:gd name="connsiteX3" fmla="*/ 4541468 w 4702381"/>
              <a:gd name="connsiteY3" fmla="*/ 198557 h 6645264"/>
              <a:gd name="connsiteX4" fmla="*/ 4562105 w 4702381"/>
              <a:gd name="connsiteY4" fmla="*/ 5676802 h 6645264"/>
              <a:gd name="connsiteX5" fmla="*/ 2608686 w 4702381"/>
              <a:gd name="connsiteY5" fmla="*/ 6554909 h 6645264"/>
              <a:gd name="connsiteX6" fmla="*/ 17092 w 4702381"/>
              <a:gd name="connsiteY6" fmla="*/ 4448077 h 6645264"/>
              <a:gd name="connsiteX0" fmla="*/ 17092 w 4701301"/>
              <a:gd name="connsiteY0" fmla="*/ 4448077 h 6645264"/>
              <a:gd name="connsiteX1" fmla="*/ 1935586 w 4701301"/>
              <a:gd name="connsiteY1" fmla="*/ 0 h 6645264"/>
              <a:gd name="connsiteX2" fmla="*/ 4365573 w 4701301"/>
              <a:gd name="connsiteY2" fmla="*/ 9962 h 6645264"/>
              <a:gd name="connsiteX3" fmla="*/ 4541468 w 4701301"/>
              <a:gd name="connsiteY3" fmla="*/ 198557 h 6645264"/>
              <a:gd name="connsiteX4" fmla="*/ 4562105 w 4701301"/>
              <a:gd name="connsiteY4" fmla="*/ 5676802 h 6645264"/>
              <a:gd name="connsiteX5" fmla="*/ 2608686 w 4701301"/>
              <a:gd name="connsiteY5" fmla="*/ 6554909 h 6645264"/>
              <a:gd name="connsiteX6" fmla="*/ 17092 w 4701301"/>
              <a:gd name="connsiteY6" fmla="*/ 4448077 h 6645264"/>
              <a:gd name="connsiteX0" fmla="*/ 17092 w 4562105"/>
              <a:gd name="connsiteY0" fmla="*/ 4448077 h 6645264"/>
              <a:gd name="connsiteX1" fmla="*/ 1935586 w 4562105"/>
              <a:gd name="connsiteY1" fmla="*/ 0 h 6645264"/>
              <a:gd name="connsiteX2" fmla="*/ 4365573 w 4562105"/>
              <a:gd name="connsiteY2" fmla="*/ 9962 h 6645264"/>
              <a:gd name="connsiteX3" fmla="*/ 4541468 w 4562105"/>
              <a:gd name="connsiteY3" fmla="*/ 198557 h 6645264"/>
              <a:gd name="connsiteX4" fmla="*/ 4562105 w 4562105"/>
              <a:gd name="connsiteY4" fmla="*/ 5676802 h 6645264"/>
              <a:gd name="connsiteX5" fmla="*/ 2608686 w 4562105"/>
              <a:gd name="connsiteY5" fmla="*/ 6554909 h 6645264"/>
              <a:gd name="connsiteX6" fmla="*/ 17092 w 4562105"/>
              <a:gd name="connsiteY6" fmla="*/ 4448077 h 6645264"/>
              <a:gd name="connsiteX0" fmla="*/ 17092 w 4562105"/>
              <a:gd name="connsiteY0" fmla="*/ 4448077 h 6592556"/>
              <a:gd name="connsiteX1" fmla="*/ 1935586 w 4562105"/>
              <a:gd name="connsiteY1" fmla="*/ 0 h 6592556"/>
              <a:gd name="connsiteX2" fmla="*/ 4365573 w 4562105"/>
              <a:gd name="connsiteY2" fmla="*/ 9962 h 6592556"/>
              <a:gd name="connsiteX3" fmla="*/ 4541468 w 4562105"/>
              <a:gd name="connsiteY3" fmla="*/ 198557 h 6592556"/>
              <a:gd name="connsiteX4" fmla="*/ 4562105 w 4562105"/>
              <a:gd name="connsiteY4" fmla="*/ 5676802 h 6592556"/>
              <a:gd name="connsiteX5" fmla="*/ 2608686 w 4562105"/>
              <a:gd name="connsiteY5" fmla="*/ 6554909 h 6592556"/>
              <a:gd name="connsiteX6" fmla="*/ 17092 w 4562105"/>
              <a:gd name="connsiteY6" fmla="*/ 4448077 h 6592556"/>
              <a:gd name="connsiteX0" fmla="*/ 17092 w 4562105"/>
              <a:gd name="connsiteY0" fmla="*/ 4448077 h 6561473"/>
              <a:gd name="connsiteX1" fmla="*/ 1935586 w 4562105"/>
              <a:gd name="connsiteY1" fmla="*/ 0 h 6561473"/>
              <a:gd name="connsiteX2" fmla="*/ 4365573 w 4562105"/>
              <a:gd name="connsiteY2" fmla="*/ 9962 h 6561473"/>
              <a:gd name="connsiteX3" fmla="*/ 4541468 w 4562105"/>
              <a:gd name="connsiteY3" fmla="*/ 198557 h 6561473"/>
              <a:gd name="connsiteX4" fmla="*/ 4562105 w 4562105"/>
              <a:gd name="connsiteY4" fmla="*/ 5676802 h 6561473"/>
              <a:gd name="connsiteX5" fmla="*/ 2608686 w 4562105"/>
              <a:gd name="connsiteY5" fmla="*/ 6554909 h 6561473"/>
              <a:gd name="connsiteX6" fmla="*/ 17092 w 4562105"/>
              <a:gd name="connsiteY6" fmla="*/ 4448077 h 6561473"/>
              <a:gd name="connsiteX0" fmla="*/ 18334 w 4563347"/>
              <a:gd name="connsiteY0" fmla="*/ 4448077 h 6561473"/>
              <a:gd name="connsiteX1" fmla="*/ 1936828 w 4563347"/>
              <a:gd name="connsiteY1" fmla="*/ 0 h 6561473"/>
              <a:gd name="connsiteX2" fmla="*/ 4366815 w 4563347"/>
              <a:gd name="connsiteY2" fmla="*/ 9962 h 6561473"/>
              <a:gd name="connsiteX3" fmla="*/ 4542710 w 4563347"/>
              <a:gd name="connsiteY3" fmla="*/ 198557 h 6561473"/>
              <a:gd name="connsiteX4" fmla="*/ 4563347 w 4563347"/>
              <a:gd name="connsiteY4" fmla="*/ 5676802 h 6561473"/>
              <a:gd name="connsiteX5" fmla="*/ 2609928 w 4563347"/>
              <a:gd name="connsiteY5" fmla="*/ 6554909 h 6561473"/>
              <a:gd name="connsiteX6" fmla="*/ 18334 w 4563347"/>
              <a:gd name="connsiteY6" fmla="*/ 4448077 h 6561473"/>
              <a:gd name="connsiteX0" fmla="*/ 20715 w 4565728"/>
              <a:gd name="connsiteY0" fmla="*/ 4448077 h 6564701"/>
              <a:gd name="connsiteX1" fmla="*/ 1939209 w 4565728"/>
              <a:gd name="connsiteY1" fmla="*/ 0 h 6564701"/>
              <a:gd name="connsiteX2" fmla="*/ 4369196 w 4565728"/>
              <a:gd name="connsiteY2" fmla="*/ 9962 h 6564701"/>
              <a:gd name="connsiteX3" fmla="*/ 4545091 w 4565728"/>
              <a:gd name="connsiteY3" fmla="*/ 198557 h 6564701"/>
              <a:gd name="connsiteX4" fmla="*/ 4565728 w 4565728"/>
              <a:gd name="connsiteY4" fmla="*/ 5676802 h 6564701"/>
              <a:gd name="connsiteX5" fmla="*/ 2612309 w 4565728"/>
              <a:gd name="connsiteY5" fmla="*/ 6554909 h 6564701"/>
              <a:gd name="connsiteX6" fmla="*/ 1024651 w 4565728"/>
              <a:gd name="connsiteY6" fmla="*/ 6039287 h 6564701"/>
              <a:gd name="connsiteX7" fmla="*/ 20715 w 4565728"/>
              <a:gd name="connsiteY7" fmla="*/ 4448077 h 6564701"/>
              <a:gd name="connsiteX0" fmla="*/ 20715 w 4565728"/>
              <a:gd name="connsiteY0" fmla="*/ 4448077 h 6562037"/>
              <a:gd name="connsiteX1" fmla="*/ 1939209 w 4565728"/>
              <a:gd name="connsiteY1" fmla="*/ 0 h 6562037"/>
              <a:gd name="connsiteX2" fmla="*/ 4369196 w 4565728"/>
              <a:gd name="connsiteY2" fmla="*/ 9962 h 6562037"/>
              <a:gd name="connsiteX3" fmla="*/ 4545091 w 4565728"/>
              <a:gd name="connsiteY3" fmla="*/ 198557 h 6562037"/>
              <a:gd name="connsiteX4" fmla="*/ 4565728 w 4565728"/>
              <a:gd name="connsiteY4" fmla="*/ 5676802 h 6562037"/>
              <a:gd name="connsiteX5" fmla="*/ 2612309 w 4565728"/>
              <a:gd name="connsiteY5" fmla="*/ 6554909 h 6562037"/>
              <a:gd name="connsiteX6" fmla="*/ 1024651 w 4565728"/>
              <a:gd name="connsiteY6" fmla="*/ 6039287 h 6562037"/>
              <a:gd name="connsiteX7" fmla="*/ 20715 w 4565728"/>
              <a:gd name="connsiteY7" fmla="*/ 4448077 h 6562037"/>
              <a:gd name="connsiteX0" fmla="*/ 20715 w 4565728"/>
              <a:gd name="connsiteY0" fmla="*/ 4448077 h 6556271"/>
              <a:gd name="connsiteX1" fmla="*/ 1939209 w 4565728"/>
              <a:gd name="connsiteY1" fmla="*/ 0 h 6556271"/>
              <a:gd name="connsiteX2" fmla="*/ 4369196 w 4565728"/>
              <a:gd name="connsiteY2" fmla="*/ 9962 h 6556271"/>
              <a:gd name="connsiteX3" fmla="*/ 4545091 w 4565728"/>
              <a:gd name="connsiteY3" fmla="*/ 198557 h 6556271"/>
              <a:gd name="connsiteX4" fmla="*/ 4565728 w 4565728"/>
              <a:gd name="connsiteY4" fmla="*/ 5676802 h 6556271"/>
              <a:gd name="connsiteX5" fmla="*/ 2612309 w 4565728"/>
              <a:gd name="connsiteY5" fmla="*/ 6554909 h 6556271"/>
              <a:gd name="connsiteX6" fmla="*/ 1024651 w 4565728"/>
              <a:gd name="connsiteY6" fmla="*/ 6039287 h 6556271"/>
              <a:gd name="connsiteX7" fmla="*/ 20715 w 4565728"/>
              <a:gd name="connsiteY7" fmla="*/ 4448077 h 6556271"/>
              <a:gd name="connsiteX0" fmla="*/ 14580 w 4559593"/>
              <a:gd name="connsiteY0" fmla="*/ 4448077 h 6556271"/>
              <a:gd name="connsiteX1" fmla="*/ 1933074 w 4559593"/>
              <a:gd name="connsiteY1" fmla="*/ 0 h 6556271"/>
              <a:gd name="connsiteX2" fmla="*/ 4363061 w 4559593"/>
              <a:gd name="connsiteY2" fmla="*/ 9962 h 6556271"/>
              <a:gd name="connsiteX3" fmla="*/ 4538956 w 4559593"/>
              <a:gd name="connsiteY3" fmla="*/ 198557 h 6556271"/>
              <a:gd name="connsiteX4" fmla="*/ 4559593 w 4559593"/>
              <a:gd name="connsiteY4" fmla="*/ 5676802 h 6556271"/>
              <a:gd name="connsiteX5" fmla="*/ 2606174 w 4559593"/>
              <a:gd name="connsiteY5" fmla="*/ 6554909 h 6556271"/>
              <a:gd name="connsiteX6" fmla="*/ 1018516 w 4559593"/>
              <a:gd name="connsiteY6" fmla="*/ 6039287 h 6556271"/>
              <a:gd name="connsiteX7" fmla="*/ 14580 w 4559593"/>
              <a:gd name="connsiteY7" fmla="*/ 4448077 h 6556271"/>
              <a:gd name="connsiteX0" fmla="*/ 22013 w 4567026"/>
              <a:gd name="connsiteY0" fmla="*/ 4448077 h 6562037"/>
              <a:gd name="connsiteX1" fmla="*/ 1940507 w 4567026"/>
              <a:gd name="connsiteY1" fmla="*/ 0 h 6562037"/>
              <a:gd name="connsiteX2" fmla="*/ 4370494 w 4567026"/>
              <a:gd name="connsiteY2" fmla="*/ 9962 h 6562037"/>
              <a:gd name="connsiteX3" fmla="*/ 4546389 w 4567026"/>
              <a:gd name="connsiteY3" fmla="*/ 198557 h 6562037"/>
              <a:gd name="connsiteX4" fmla="*/ 4567026 w 4567026"/>
              <a:gd name="connsiteY4" fmla="*/ 5676802 h 6562037"/>
              <a:gd name="connsiteX5" fmla="*/ 2613607 w 4567026"/>
              <a:gd name="connsiteY5" fmla="*/ 6554909 h 6562037"/>
              <a:gd name="connsiteX6" fmla="*/ 1005629 w 4567026"/>
              <a:gd name="connsiteY6" fmla="*/ 6039287 h 6562037"/>
              <a:gd name="connsiteX7" fmla="*/ 22013 w 4567026"/>
              <a:gd name="connsiteY7" fmla="*/ 4448077 h 6562037"/>
              <a:gd name="connsiteX0" fmla="*/ 22013 w 4567026"/>
              <a:gd name="connsiteY0" fmla="*/ 4448077 h 6561948"/>
              <a:gd name="connsiteX1" fmla="*/ 1940507 w 4567026"/>
              <a:gd name="connsiteY1" fmla="*/ 0 h 6561948"/>
              <a:gd name="connsiteX2" fmla="*/ 4370494 w 4567026"/>
              <a:gd name="connsiteY2" fmla="*/ 9962 h 6561948"/>
              <a:gd name="connsiteX3" fmla="*/ 4546389 w 4567026"/>
              <a:gd name="connsiteY3" fmla="*/ 198557 h 6561948"/>
              <a:gd name="connsiteX4" fmla="*/ 4567026 w 4567026"/>
              <a:gd name="connsiteY4" fmla="*/ 5676802 h 6561948"/>
              <a:gd name="connsiteX5" fmla="*/ 2613607 w 4567026"/>
              <a:gd name="connsiteY5" fmla="*/ 6554909 h 6561948"/>
              <a:gd name="connsiteX6" fmla="*/ 1005629 w 4567026"/>
              <a:gd name="connsiteY6" fmla="*/ 6039287 h 6561948"/>
              <a:gd name="connsiteX7" fmla="*/ 22013 w 4567026"/>
              <a:gd name="connsiteY7" fmla="*/ 4448077 h 6561948"/>
              <a:gd name="connsiteX0" fmla="*/ 22013 w 4567026"/>
              <a:gd name="connsiteY0" fmla="*/ 4448077 h 6554958"/>
              <a:gd name="connsiteX1" fmla="*/ 1940507 w 4567026"/>
              <a:gd name="connsiteY1" fmla="*/ 0 h 6554958"/>
              <a:gd name="connsiteX2" fmla="*/ 4370494 w 4567026"/>
              <a:gd name="connsiteY2" fmla="*/ 9962 h 6554958"/>
              <a:gd name="connsiteX3" fmla="*/ 4546389 w 4567026"/>
              <a:gd name="connsiteY3" fmla="*/ 198557 h 6554958"/>
              <a:gd name="connsiteX4" fmla="*/ 4567026 w 4567026"/>
              <a:gd name="connsiteY4" fmla="*/ 5676802 h 6554958"/>
              <a:gd name="connsiteX5" fmla="*/ 2613607 w 4567026"/>
              <a:gd name="connsiteY5" fmla="*/ 6554909 h 6554958"/>
              <a:gd name="connsiteX6" fmla="*/ 1005629 w 4567026"/>
              <a:gd name="connsiteY6" fmla="*/ 6039287 h 6554958"/>
              <a:gd name="connsiteX7" fmla="*/ 22013 w 4567026"/>
              <a:gd name="connsiteY7" fmla="*/ 4448077 h 6554958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55026"/>
              <a:gd name="connsiteX1" fmla="*/ 1940507 w 4567026"/>
              <a:gd name="connsiteY1" fmla="*/ 0 h 6555026"/>
              <a:gd name="connsiteX2" fmla="*/ 4370494 w 4567026"/>
              <a:gd name="connsiteY2" fmla="*/ 9962 h 6555026"/>
              <a:gd name="connsiteX3" fmla="*/ 4546389 w 4567026"/>
              <a:gd name="connsiteY3" fmla="*/ 198557 h 6555026"/>
              <a:gd name="connsiteX4" fmla="*/ 4567026 w 4567026"/>
              <a:gd name="connsiteY4" fmla="*/ 5676802 h 6555026"/>
              <a:gd name="connsiteX5" fmla="*/ 3682789 w 4567026"/>
              <a:gd name="connsiteY5" fmla="*/ 6333927 h 6555026"/>
              <a:gd name="connsiteX6" fmla="*/ 2613607 w 4567026"/>
              <a:gd name="connsiteY6" fmla="*/ 6554909 h 6555026"/>
              <a:gd name="connsiteX7" fmla="*/ 1005629 w 4567026"/>
              <a:gd name="connsiteY7" fmla="*/ 6039287 h 6555026"/>
              <a:gd name="connsiteX8" fmla="*/ 22013 w 4567026"/>
              <a:gd name="connsiteY8" fmla="*/ 4448077 h 6555026"/>
              <a:gd name="connsiteX0" fmla="*/ 44498 w 4589511"/>
              <a:gd name="connsiteY0" fmla="*/ 4448077 h 6555026"/>
              <a:gd name="connsiteX1" fmla="*/ 1962992 w 4589511"/>
              <a:gd name="connsiteY1" fmla="*/ 0 h 6555026"/>
              <a:gd name="connsiteX2" fmla="*/ 4392979 w 4589511"/>
              <a:gd name="connsiteY2" fmla="*/ 9962 h 6555026"/>
              <a:gd name="connsiteX3" fmla="*/ 4568874 w 4589511"/>
              <a:gd name="connsiteY3" fmla="*/ 198557 h 6555026"/>
              <a:gd name="connsiteX4" fmla="*/ 4589511 w 4589511"/>
              <a:gd name="connsiteY4" fmla="*/ 5676802 h 6555026"/>
              <a:gd name="connsiteX5" fmla="*/ 3705274 w 4589511"/>
              <a:gd name="connsiteY5" fmla="*/ 6333927 h 6555026"/>
              <a:gd name="connsiteX6" fmla="*/ 2636092 w 4589511"/>
              <a:gd name="connsiteY6" fmla="*/ 6554909 h 6555026"/>
              <a:gd name="connsiteX7" fmla="*/ 1028114 w 4589511"/>
              <a:gd name="connsiteY7" fmla="*/ 6039287 h 6555026"/>
              <a:gd name="connsiteX8" fmla="*/ 44498 w 4589511"/>
              <a:gd name="connsiteY8" fmla="*/ 4448077 h 655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89511" h="6555026">
                <a:moveTo>
                  <a:pt x="44498" y="4448077"/>
                </a:moveTo>
                <a:cubicBezTo>
                  <a:pt x="-165449" y="3431369"/>
                  <a:pt x="350092" y="1272239"/>
                  <a:pt x="1962992" y="0"/>
                </a:cubicBezTo>
                <a:lnTo>
                  <a:pt x="4392979" y="9962"/>
                </a:lnTo>
                <a:cubicBezTo>
                  <a:pt x="4433804" y="-3724"/>
                  <a:pt x="4576547" y="134405"/>
                  <a:pt x="4568874" y="198557"/>
                </a:cubicBezTo>
                <a:cubicBezTo>
                  <a:pt x="4574536" y="2226764"/>
                  <a:pt x="4581441" y="4495702"/>
                  <a:pt x="4589511" y="5676802"/>
                </a:cubicBezTo>
                <a:cubicBezTo>
                  <a:pt x="4428644" y="5983084"/>
                  <a:pt x="4030844" y="6187576"/>
                  <a:pt x="3705274" y="6333927"/>
                </a:cubicBezTo>
                <a:cubicBezTo>
                  <a:pt x="3379704" y="6480278"/>
                  <a:pt x="3148325" y="6548136"/>
                  <a:pt x="2636092" y="6554909"/>
                </a:cubicBezTo>
                <a:cubicBezTo>
                  <a:pt x="2123859" y="6561682"/>
                  <a:pt x="1343206" y="6273586"/>
                  <a:pt x="1028114" y="6039287"/>
                </a:cubicBezTo>
                <a:cubicBezTo>
                  <a:pt x="596182" y="5688148"/>
                  <a:pt x="254445" y="5464785"/>
                  <a:pt x="44498" y="44480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182880"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893C5-3725-2BF8-B201-6C4123C13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51" r:id="rId4"/>
    <p:sldLayoutId id="2147483676" r:id="rId5"/>
    <p:sldLayoutId id="2147483661" r:id="rId6"/>
    <p:sldLayoutId id="2147483670" r:id="rId7"/>
    <p:sldLayoutId id="2147483678" r:id="rId8"/>
    <p:sldLayoutId id="2147483664" r:id="rId9"/>
    <p:sldLayoutId id="2147483680" r:id="rId10"/>
    <p:sldLayoutId id="2147483681" r:id="rId11"/>
    <p:sldLayoutId id="2147483682" r:id="rId12"/>
    <p:sldLayoutId id="2147483666" r:id="rId13"/>
    <p:sldLayoutId id="2147483654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9bvwG_BKOStd9V4xM9b-uBPoK2I2Lod6?usp=sharin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linkedin.com/in/mahikshith" TargetMode="External"/><Relationship Id="rId4" Type="http://schemas.openxmlformats.org/officeDocument/2006/relationships/hyperlink" Target="https://github.com/mahikshith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9bvwG_BKOStd9V4xM9b-uBPoK2I2Lod6?usp=sharing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www.linkedin.com/in/mahikshith" TargetMode="External"/><Relationship Id="rId4" Type="http://schemas.openxmlformats.org/officeDocument/2006/relationships/hyperlink" Target="https://github.com/mahikshith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9bvwG_BKOStd9V4xM9b-uBPoK2I2Lod6?usp=sharing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92719-D5D9-FEC2-B9D6-942BD0202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5A4A65-E8B8-40CF-7ABD-97EA8FA97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Alphashots.ai</a:t>
            </a:r>
            <a:br>
              <a:rPr lang="en-US" dirty="0"/>
            </a:br>
            <a:br>
              <a:rPr lang="en-US" dirty="0"/>
            </a:br>
            <a:r>
              <a:rPr lang="en-US" sz="3200" dirty="0"/>
              <a:t>Buy and Sell decisions for EUR/INR</a:t>
            </a:r>
            <a:br>
              <a:rPr lang="en-US" sz="3200" dirty="0"/>
            </a:br>
            <a:br>
              <a:rPr lang="en-US" sz="3200" dirty="0"/>
            </a:br>
            <a:r>
              <a:rPr lang="en-US" sz="1800" dirty="0"/>
              <a:t>With Moving Average , Bollinger Bands  and  CCI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complete code - </a:t>
            </a:r>
            <a:r>
              <a:rPr lang="en-US" sz="1200" dirty="0">
                <a:hlinkClick r:id="rId3"/>
              </a:rPr>
              <a:t>https://colab.research.google.com/drive/19bvwG_BKOStd9V4xM9b-uBPoK2I2Lod6?usp=sharing</a:t>
            </a: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Mahikshith - 6303423352  -   </a:t>
            </a:r>
            <a:r>
              <a:rPr lang="en-US" sz="1800" dirty="0" err="1">
                <a:hlinkClick r:id="rId4"/>
              </a:rPr>
              <a:t>Github</a:t>
            </a:r>
            <a:r>
              <a:rPr lang="en-US" sz="900" dirty="0"/>
              <a:t>         </a:t>
            </a:r>
            <a:r>
              <a:rPr lang="en-US" sz="1800" dirty="0"/>
              <a:t>- </a:t>
            </a:r>
            <a:r>
              <a:rPr lang="en-US" sz="1800" dirty="0" err="1">
                <a:hlinkClick r:id="rId5"/>
              </a:rPr>
              <a:t>Linkedin</a:t>
            </a:r>
            <a:br>
              <a:rPr lang="en-US" sz="900" dirty="0"/>
            </a:b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                                                                                       </a:t>
            </a: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                    </a:t>
            </a:r>
            <a:br>
              <a:rPr lang="en-US" sz="1800" dirty="0"/>
            </a:br>
            <a:r>
              <a:rPr lang="en-US" sz="1800" dirty="0"/>
              <a:t>                                                                                                                                  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338167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5DC0028-4150-0F89-E59C-F563C67F6C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543E34"/>
                </a:solidFill>
                <a:effectLst/>
                <a:uLnTx/>
                <a:uFillTx/>
                <a:latin typeface="Sagona Book"/>
                <a:ea typeface="+mj-ea"/>
                <a:cs typeface="+mj-cs"/>
              </a:rPr>
              <a:t>Complete code :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43E34"/>
                </a:solidFill>
                <a:effectLst/>
                <a:uLnTx/>
                <a:uFillTx/>
                <a:latin typeface="Sagona Book"/>
                <a:ea typeface="+mj-ea"/>
                <a:cs typeface="+mj-cs"/>
                <a:hlinkClick r:id="rId3"/>
              </a:rPr>
              <a:t>https://colab.research.google.com/drive/19bvwG_BKOStd9V4xM9b-uBPoK2I2Lod6?usp=sharing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thank you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6DCC38C-603B-CCD0-2914-0BBCD4F4F74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257800"/>
          </a:xfrm>
        </p:spPr>
        <p:txBody>
          <a:bodyPr anchor="ctr"/>
          <a:lstStyle/>
          <a:p>
            <a:r>
              <a:rPr lang="en-US" cap="none" dirty="0"/>
              <a:t>Mahikshith</a:t>
            </a:r>
          </a:p>
          <a:p>
            <a:r>
              <a:rPr lang="en-US" cap="none" dirty="0"/>
              <a:t>6303423352</a:t>
            </a:r>
            <a:endParaRPr lang="en-US" dirty="0"/>
          </a:p>
          <a:p>
            <a:pPr lvl="1"/>
            <a:r>
              <a:rPr lang="en-US" dirty="0"/>
              <a:t>mahikshith97@gmail.com</a:t>
            </a:r>
          </a:p>
          <a:p>
            <a:r>
              <a:rPr lang="en-US" dirty="0" err="1">
                <a:hlinkClick r:id="rId4"/>
              </a:rPr>
              <a:t>Github</a:t>
            </a:r>
            <a:endParaRPr lang="en-US" dirty="0"/>
          </a:p>
          <a:p>
            <a:r>
              <a:rPr lang="en-US" dirty="0" err="1">
                <a:hlinkClick r:id="rId5"/>
              </a:rPr>
              <a:t>Linkedin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828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46C7B-D29F-368C-FEEC-CDFA125F8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467" y="914400"/>
            <a:ext cx="5641848" cy="5029200"/>
          </a:xfrm>
        </p:spPr>
        <p:txBody>
          <a:bodyPr/>
          <a:lstStyle/>
          <a:p>
            <a:r>
              <a:rPr lang="en-US" dirty="0"/>
              <a:t>Alphastots.ai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0D6FB95E-6987-A57C-3663-3FD6F6FAC2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305791"/>
              </p:ext>
            </p:extLst>
          </p:nvPr>
        </p:nvGraphicFramePr>
        <p:xfrm>
          <a:off x="6869113" y="1143000"/>
          <a:ext cx="4704906" cy="4614818"/>
        </p:xfrm>
        <a:graphic>
          <a:graphicData uri="http://schemas.openxmlformats.org/drawingml/2006/table">
            <a:tbl>
              <a:tblPr firstRow="1" bandRow="1"/>
              <a:tblGrid>
                <a:gridCol w="4704906">
                  <a:extLst>
                    <a:ext uri="{9D8B030D-6E8A-4147-A177-3AD203B41FA5}">
                      <a16:colId xmlns:a16="http://schemas.microsoft.com/office/drawing/2014/main" val="1563570424"/>
                    </a:ext>
                  </a:extLst>
                </a:gridCol>
              </a:tblGrid>
              <a:tr h="782798">
                <a:tc>
                  <a:txBody>
                    <a:bodyPr/>
                    <a:lstStyle/>
                    <a:p>
                      <a:pPr algn="r"/>
                      <a:endParaRPr lang="en-US" sz="2400" b="0" dirty="0">
                        <a:latin typeface="+mj-lt"/>
                      </a:endParaRPr>
                    </a:p>
                    <a:p>
                      <a:pPr algn="r"/>
                      <a:r>
                        <a:rPr lang="en-US" sz="2400" b="0" dirty="0">
                          <a:latin typeface="+mj-lt"/>
                        </a:rPr>
                        <a:t>Introduction and Assumptions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9471877"/>
                  </a:ext>
                </a:extLst>
              </a:tr>
              <a:tr h="979008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Approach and Reasoning 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6238222"/>
                  </a:ext>
                </a:extLst>
              </a:tr>
              <a:tr h="998987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Table for Buy and sell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4452646"/>
                  </a:ext>
                </a:extLst>
              </a:tr>
              <a:tr h="959028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0" dirty="0">
                        <a:latin typeface="+mn-lt"/>
                        <a:cs typeface="Gill Sans Light" panose="020B0302020104020203" pitchFamily="34" charset="-79"/>
                      </a:endParaRPr>
                    </a:p>
                    <a:p>
                      <a:pPr marL="0" algn="r" defTabSz="914400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Visual Graphs for Analysis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0977400"/>
                  </a:ext>
                </a:extLst>
              </a:tr>
              <a:tr h="854835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6376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6478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A7BE12AD-D808-BDE0-3EB8-5BC50B1D8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76" y="307731"/>
            <a:ext cx="7534656" cy="914400"/>
          </a:xfrm>
        </p:spPr>
        <p:txBody>
          <a:bodyPr/>
          <a:lstStyle/>
          <a:p>
            <a:r>
              <a:rPr lang="en-US" dirty="0"/>
              <a:t>Introduction and Assumptions :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CFDA37B-399A-B9F0-7A7D-2A891EB7FFA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86863" y="1485197"/>
            <a:ext cx="10867292" cy="5065072"/>
          </a:xfrm>
        </p:spPr>
        <p:txBody>
          <a:bodyPr/>
          <a:lstStyle/>
          <a:p>
            <a:r>
              <a:rPr lang="en-US" dirty="0"/>
              <a:t>The Fundamental Idea of this Analysis is to help traders and Investors make better decision while buying and selling a stock using Technical Analysis with Moving Averages , Bollinger Bands and CCI</a:t>
            </a:r>
          </a:p>
          <a:p>
            <a:r>
              <a:rPr lang="en-US" dirty="0"/>
              <a:t>The data we considered is from </a:t>
            </a:r>
            <a:r>
              <a:rPr lang="en-US" b="1" dirty="0"/>
              <a:t>January 1, 2023, to sept 30, 2024</a:t>
            </a:r>
            <a:r>
              <a:rPr lang="en-US" dirty="0"/>
              <a:t>.</a:t>
            </a:r>
          </a:p>
          <a:p>
            <a:r>
              <a:rPr lang="en-US" dirty="0"/>
              <a:t>Took 20 day MA as standard because the frequency of data is daily</a:t>
            </a:r>
          </a:p>
          <a:p>
            <a:r>
              <a:rPr lang="en-US" dirty="0"/>
              <a:t>Moving Average period: 20 days and 50 days</a:t>
            </a:r>
          </a:p>
          <a:p>
            <a:r>
              <a:rPr lang="en-US" dirty="0"/>
              <a:t>Bollinger Bands: 20-day period with 2 standard deviations</a:t>
            </a:r>
          </a:p>
          <a:p>
            <a:r>
              <a:rPr lang="en-US" dirty="0"/>
              <a:t>CCI: 20-day period with standard thresholds of +100 and -100</a:t>
            </a:r>
          </a:p>
          <a:p>
            <a:r>
              <a:rPr lang="en-US" b="1" dirty="0"/>
              <a:t>BUY</a:t>
            </a:r>
            <a:r>
              <a:rPr lang="en-US" dirty="0"/>
              <a:t> when price is above </a:t>
            </a:r>
            <a:r>
              <a:rPr lang="en-US" b="1" dirty="0"/>
              <a:t>20 MA &gt; 50 MA </a:t>
            </a:r>
            <a:r>
              <a:rPr lang="en-US" dirty="0"/>
              <a:t>,  </a:t>
            </a:r>
            <a:r>
              <a:rPr lang="en-US" b="1" dirty="0"/>
              <a:t>SELL</a:t>
            </a:r>
            <a:r>
              <a:rPr lang="en-US" dirty="0"/>
              <a:t> when price is below </a:t>
            </a:r>
            <a:r>
              <a:rPr lang="en-US" b="1" dirty="0"/>
              <a:t>20 MA &lt; 50 MA </a:t>
            </a:r>
            <a:r>
              <a:rPr lang="en-US" dirty="0"/>
              <a:t>Else NEUTRAL</a:t>
            </a:r>
          </a:p>
          <a:p>
            <a:r>
              <a:rPr lang="en-US" b="1" dirty="0"/>
              <a:t>BUY</a:t>
            </a:r>
            <a:r>
              <a:rPr lang="en-US" dirty="0"/>
              <a:t> when price touches </a:t>
            </a:r>
            <a:r>
              <a:rPr lang="en-US" b="1" dirty="0"/>
              <a:t>lower Bollinger band </a:t>
            </a:r>
            <a:r>
              <a:rPr lang="en-US" dirty="0"/>
              <a:t>vice versa for upper band else Neutral</a:t>
            </a:r>
          </a:p>
          <a:p>
            <a:r>
              <a:rPr lang="en-US" b="1" dirty="0"/>
              <a:t>BUY</a:t>
            </a:r>
            <a:r>
              <a:rPr lang="en-US" dirty="0"/>
              <a:t> when </a:t>
            </a:r>
            <a:r>
              <a:rPr lang="en-US" b="1" dirty="0"/>
              <a:t>CCI</a:t>
            </a:r>
            <a:r>
              <a:rPr lang="en-US" dirty="0"/>
              <a:t> [</a:t>
            </a:r>
            <a:r>
              <a:rPr lang="en-IN" dirty="0"/>
              <a:t>Commodity Channel Index</a:t>
            </a:r>
            <a:r>
              <a:rPr lang="en-US" dirty="0"/>
              <a:t>] &lt; </a:t>
            </a:r>
            <a:r>
              <a:rPr lang="en-US" b="1" dirty="0"/>
              <a:t>-100 </a:t>
            </a:r>
            <a:r>
              <a:rPr lang="en-US" dirty="0"/>
              <a:t>(oversold) , </a:t>
            </a:r>
            <a:r>
              <a:rPr lang="en-US" b="1" dirty="0"/>
              <a:t>SELL</a:t>
            </a:r>
            <a:r>
              <a:rPr lang="en-US" dirty="0"/>
              <a:t> when </a:t>
            </a:r>
            <a:r>
              <a:rPr lang="en-US" b="1" dirty="0"/>
              <a:t>CCI &gt; 100 </a:t>
            </a:r>
            <a:r>
              <a:rPr lang="en-US" dirty="0"/>
              <a:t>(overbought)</a:t>
            </a:r>
          </a:p>
          <a:p>
            <a:r>
              <a:rPr lang="en-US" dirty="0"/>
              <a:t>NEUTRAL when CCI is between -100 and 100   </a:t>
            </a:r>
          </a:p>
          <a:p>
            <a:r>
              <a:rPr lang="en-US" dirty="0"/>
              <a:t>Remember most of the </a:t>
            </a:r>
            <a:r>
              <a:rPr lang="en-US" b="1" dirty="0"/>
              <a:t>technical Indicators are Lagging Indicators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CD348E-9357-0442-4555-AF6B4AFE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913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949404F1-8E94-7D3D-71E2-A1A4B7CBC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/>
          <a:lstStyle/>
          <a:p>
            <a:r>
              <a:rPr lang="en-US"/>
              <a:t>Approach and Reasoning : </a:t>
            </a:r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F4A3718F-D67C-255A-4B64-BA379609FCD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4576953" cy="387705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Approach :</a:t>
            </a:r>
          </a:p>
          <a:p>
            <a:pPr lvl="1"/>
            <a:r>
              <a:rPr lang="en-US" dirty="0"/>
              <a:t>Import and pre-process the data</a:t>
            </a:r>
          </a:p>
          <a:p>
            <a:pPr lvl="1"/>
            <a:r>
              <a:rPr lang="en-US" dirty="0"/>
              <a:t>Calculate Moving Averages - Buy and sell triggers</a:t>
            </a:r>
          </a:p>
          <a:p>
            <a:pPr lvl="1"/>
            <a:r>
              <a:rPr lang="en-US" dirty="0"/>
              <a:t>Bollinger Bands with ± 2 standard deviation</a:t>
            </a:r>
          </a:p>
          <a:p>
            <a:pPr lvl="1"/>
            <a:r>
              <a:rPr lang="en-US" dirty="0"/>
              <a:t>CCI with ± 100 channels</a:t>
            </a:r>
          </a:p>
          <a:p>
            <a:pPr lvl="1"/>
            <a:r>
              <a:rPr lang="en-US" dirty="0"/>
              <a:t>Analyzing daily trends </a:t>
            </a:r>
          </a:p>
          <a:p>
            <a:pPr lvl="1"/>
            <a:r>
              <a:rPr lang="en-US" dirty="0"/>
              <a:t>Calculate metrics for day after sep-30 and week after sep-30 </a:t>
            </a:r>
          </a:p>
          <a:p>
            <a:pPr lvl="1"/>
            <a:r>
              <a:rPr lang="en-US" dirty="0"/>
              <a:t>Graphs for visual aid for end users</a:t>
            </a:r>
          </a:p>
        </p:txBody>
      </p:sp>
      <p:sp>
        <p:nvSpPr>
          <p:cNvPr id="31" name="Content Placeholder 30">
            <a:extLst>
              <a:ext uri="{FF2B5EF4-FFF2-40B4-BE49-F238E27FC236}">
                <a16:creationId xmlns:a16="http://schemas.microsoft.com/office/drawing/2014/main" id="{33E94494-D018-B7D5-FA44-7EFE89106F7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57747" y="2039112"/>
            <a:ext cx="4996053" cy="3877055"/>
          </a:xfrm>
        </p:spPr>
        <p:txBody>
          <a:bodyPr/>
          <a:lstStyle/>
          <a:p>
            <a:r>
              <a:rPr lang="en-US" dirty="0"/>
              <a:t>Reasoning 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 have to consider the last week window period into the data while analyzing since we assumed using 20 moving average for daily analysis.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If we take the data for last week separately from Analysis then we would be getting </a:t>
            </a:r>
            <a:r>
              <a:rPr lang="en-US" dirty="0" err="1"/>
              <a:t>NaN</a:t>
            </a:r>
            <a:r>
              <a:rPr lang="en-US" dirty="0"/>
              <a:t> since we are using 20 MA </a:t>
            </a:r>
            <a:r>
              <a:rPr lang="en-US" dirty="0" err="1"/>
              <a:t>i.e</a:t>
            </a:r>
            <a:r>
              <a:rPr lang="en-US" dirty="0"/>
              <a:t> the first 20 data points for MA would be </a:t>
            </a:r>
            <a:r>
              <a:rPr lang="en-US" dirty="0" err="1"/>
              <a:t>NaN</a:t>
            </a:r>
            <a:r>
              <a:rPr lang="en-US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All the metrics have been calculated based on their respective formulae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5BAC3D-60A1-816B-5C79-2E8B6D9806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106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7A49C0DA-C8AE-5ECC-149A-D60ECFF8C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/>
          <a:lstStyle/>
          <a:p>
            <a:r>
              <a:rPr lang="en-US" dirty="0"/>
              <a:t>Table for Buy and sell :  Analysis for Day after Sep-30 and week after Sep-30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4375AAB1-11BE-0F1B-979B-CDAEDB9244C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1"/>
            <a:ext cx="3364992" cy="438806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Reiterating the fact that these decision triggers are based on 20 MA ; these decisions are influenced by time frame that we choose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Technical indicators + Funda mental Analysis combination should be considered for long term investing for stocks as they are affected by a lot of economic factors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(Ctrl + click) – for complete Analysis + code link 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IN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EB5A7A6B-D1D5-6348-79C5-B4417D14F2BB}"/>
              </a:ext>
            </a:extLst>
          </p:cNvPr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632892705"/>
              </p:ext>
            </p:extLst>
          </p:nvPr>
        </p:nvGraphicFramePr>
        <p:xfrm>
          <a:off x="4743450" y="2038349"/>
          <a:ext cx="6537324" cy="2727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79108">
                  <a:extLst>
                    <a:ext uri="{9D8B030D-6E8A-4147-A177-3AD203B41FA5}">
                      <a16:colId xmlns:a16="http://schemas.microsoft.com/office/drawing/2014/main" val="3394587176"/>
                    </a:ext>
                  </a:extLst>
                </a:gridCol>
                <a:gridCol w="2179108">
                  <a:extLst>
                    <a:ext uri="{9D8B030D-6E8A-4147-A177-3AD203B41FA5}">
                      <a16:colId xmlns:a16="http://schemas.microsoft.com/office/drawing/2014/main" val="49132057"/>
                    </a:ext>
                  </a:extLst>
                </a:gridCol>
                <a:gridCol w="2179108">
                  <a:extLst>
                    <a:ext uri="{9D8B030D-6E8A-4147-A177-3AD203B41FA5}">
                      <a16:colId xmlns:a16="http://schemas.microsoft.com/office/drawing/2014/main" val="155295092"/>
                    </a:ext>
                  </a:extLst>
                </a:gridCol>
              </a:tblGrid>
              <a:tr h="68177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Indicator 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Day after Sep 30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Week after Sep 30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21916977"/>
                  </a:ext>
                </a:extLst>
              </a:tr>
              <a:tr h="68177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Moving Average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Buy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Buy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96179921"/>
                  </a:ext>
                </a:extLst>
              </a:tr>
              <a:tr h="68177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Bollinger Bands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Neutral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Neutral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48525133"/>
                  </a:ext>
                </a:extLst>
              </a:tr>
              <a:tr h="68177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CCI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Neutral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Buy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801971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012FDC-7484-2B3B-E496-144348256B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9F24BFB-A193-C340-49E0-EFE261B47A3B}"/>
              </a:ext>
            </a:extLst>
          </p:cNvPr>
          <p:cNvSpPr txBox="1"/>
          <p:nvPr/>
        </p:nvSpPr>
        <p:spPr>
          <a:xfrm>
            <a:off x="4967654" y="5556934"/>
            <a:ext cx="63861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3"/>
              </a:rPr>
              <a:t>https://colab.research.google.com/drive/19bvwG_BKOStd9V4xM9b-uBPoK2I2Lod6?usp=sharing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8348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95044F7-BD97-2FDE-4E33-A565BCF0E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219808"/>
            <a:ext cx="8106155" cy="342900"/>
          </a:xfrm>
        </p:spPr>
        <p:txBody>
          <a:bodyPr/>
          <a:lstStyle/>
          <a:p>
            <a:r>
              <a:rPr lang="en-US" dirty="0"/>
              <a:t>Visual Analysis : 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0FACAD40-3675-8D0A-9B78-D8D91429F59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46186" y="835268"/>
            <a:ext cx="11702560" cy="5697417"/>
          </a:xfrm>
        </p:spPr>
        <p:txBody>
          <a:bodyPr/>
          <a:lstStyle/>
          <a:p>
            <a:r>
              <a:rPr lang="en-US" b="1" dirty="0"/>
              <a:t>Moving Average Analysis 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 took the closing price for calculating 20 MA &amp; 50 MA . If the small MA [20 -yellow] crosses Big MA [50-red] in upward trend a buy signal has been triggered (shown with green marker) and vice versa for sell signal (red marker</a:t>
            </a:r>
            <a:r>
              <a:rPr lang="en-IN" dirty="0"/>
              <a:t>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If 20 MA = 50 MA then neutral (No buy or sell has been triggered)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All the Analysis is based on the closing price.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050FD7F-4411-6F95-88C8-ED9B7D90F2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09191"/>
            <a:ext cx="12192000" cy="342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909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B0F3C-5228-C9FB-1212-1D4894C80B4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92369" y="404446"/>
            <a:ext cx="11254154" cy="54751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cap="none" dirty="0"/>
              <a:t>Bollinger bands </a:t>
            </a:r>
            <a:r>
              <a:rPr lang="en-US" b="1" dirty="0"/>
              <a:t>: </a:t>
            </a:r>
          </a:p>
          <a:p>
            <a:r>
              <a:rPr lang="en-US" b="1" cap="none" dirty="0"/>
              <a:t>When the closing price hits upper band (20 MA + 2 Std ) then a sell signal has been triggered where as the closing price is closer to lower band (20 MA – 2 Std) then a buy , if the market is sideways or fluctuating in the middle band then neutral. </a:t>
            </a:r>
          </a:p>
          <a:p>
            <a:r>
              <a:rPr lang="en-US" b="1" cap="none" dirty="0"/>
              <a:t>The below Analysis for entire data , we can also the analysis for one day , one week after </a:t>
            </a:r>
            <a:r>
              <a:rPr lang="en-US" b="1" cap="none" dirty="0" err="1"/>
              <a:t>sep</a:t>
            </a:r>
            <a:r>
              <a:rPr lang="en-US" b="1" cap="none" dirty="0"/>
              <a:t> 30 in the table in the previous slide and graph for the same has been shown in the upcoming slides </a:t>
            </a:r>
          </a:p>
          <a:p>
            <a:pPr marL="0" indent="0">
              <a:buNone/>
            </a:pPr>
            <a:endParaRPr lang="en-US" b="1" cap="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9500A-4B75-29F9-CE37-C3E13D6A56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BFAFE38-AD3C-3CD9-EC9B-99A3997E08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49769"/>
            <a:ext cx="12192000" cy="4225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147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87B310-4A0F-7FA8-0F10-198B80C07C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A62C27-E882-8384-2877-6DC95943FA14}"/>
              </a:ext>
            </a:extLst>
          </p:cNvPr>
          <p:cNvSpPr txBox="1"/>
          <p:nvPr/>
        </p:nvSpPr>
        <p:spPr>
          <a:xfrm>
            <a:off x="483576" y="184639"/>
            <a:ext cx="10600593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CCI (Commodity Channel Index) 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 The CCI is a momentum-based oscillator used to identify overbought and oversold conditions in a market. It measures the current price level relative to an average price level over a given period. Average of the high, low, and closing prices for each period (typical price) and calculate the simple MA (20) for typical price , then we calculate mean absolute deviation for every datapoint.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CCI = (Typical Price - SMA of TP) / (0.015 * MAD) </a:t>
            </a:r>
          </a:p>
          <a:p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BUY</a:t>
            </a:r>
            <a:r>
              <a:rPr lang="en-US" sz="2000" dirty="0"/>
              <a:t> when </a:t>
            </a:r>
            <a:r>
              <a:rPr lang="en-US" sz="2000" b="1" dirty="0"/>
              <a:t>CCI</a:t>
            </a:r>
            <a:r>
              <a:rPr lang="en-US" sz="2000" dirty="0"/>
              <a:t> [</a:t>
            </a:r>
            <a:r>
              <a:rPr lang="en-IN" sz="2000" dirty="0"/>
              <a:t>Commodity Channel Index</a:t>
            </a:r>
            <a:r>
              <a:rPr lang="en-US" sz="2000" dirty="0"/>
              <a:t>] &lt; </a:t>
            </a:r>
            <a:r>
              <a:rPr lang="en-US" sz="2000" b="1" dirty="0"/>
              <a:t>-100 </a:t>
            </a:r>
            <a:r>
              <a:rPr lang="en-US" sz="2000" dirty="0"/>
              <a:t>(oversold) , </a:t>
            </a:r>
            <a:r>
              <a:rPr lang="en-US" sz="2000" b="1" dirty="0"/>
              <a:t>SELL</a:t>
            </a:r>
            <a:r>
              <a:rPr lang="en-US" sz="2000" dirty="0"/>
              <a:t> when </a:t>
            </a:r>
            <a:r>
              <a:rPr lang="en-US" sz="2000" b="1" dirty="0"/>
              <a:t>CCI &gt; 100 </a:t>
            </a:r>
            <a:r>
              <a:rPr lang="en-US" sz="2000" dirty="0"/>
              <a:t>(overbought)</a:t>
            </a:r>
          </a:p>
          <a:p>
            <a:r>
              <a:rPr lang="en-US" sz="2000" dirty="0"/>
              <a:t>      NEUTRAL when CCI is between -100 and 100.</a:t>
            </a:r>
          </a:p>
          <a:p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endParaRPr lang="en-IN" sz="20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C009338-3661-128D-E7CC-417FEDC0D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59723"/>
            <a:ext cx="12192000" cy="3715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380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1B657D-D2C6-7287-A803-9529B598B341}"/>
              </a:ext>
            </a:extLst>
          </p:cNvPr>
          <p:cNvSpPr txBox="1"/>
          <p:nvPr/>
        </p:nvSpPr>
        <p:spPr>
          <a:xfrm>
            <a:off x="281354" y="316523"/>
            <a:ext cx="116849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Graphs for Day &amp; Week after Sep 30 :</a:t>
            </a:r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3C70F7-30BD-A967-4E1E-6D93CE6C5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11" y="978242"/>
            <a:ext cx="7026502" cy="5671039"/>
          </a:xfrm>
          <a:prstGeom prst="rect">
            <a:avLst/>
          </a:prstGeom>
        </p:spPr>
      </p:pic>
      <p:graphicFrame>
        <p:nvGraphicFramePr>
          <p:cNvPr id="7" name="Content Placeholder 8">
            <a:extLst>
              <a:ext uri="{FF2B5EF4-FFF2-40B4-BE49-F238E27FC236}">
                <a16:creationId xmlns:a16="http://schemas.microsoft.com/office/drawing/2014/main" id="{4CACF70C-BF80-7278-B328-C3643C1E8CD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8899592"/>
              </p:ext>
            </p:extLst>
          </p:nvPr>
        </p:nvGraphicFramePr>
        <p:xfrm>
          <a:off x="7429499" y="1213337"/>
          <a:ext cx="4325814" cy="44049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1938">
                  <a:extLst>
                    <a:ext uri="{9D8B030D-6E8A-4147-A177-3AD203B41FA5}">
                      <a16:colId xmlns:a16="http://schemas.microsoft.com/office/drawing/2014/main" val="3394587176"/>
                    </a:ext>
                  </a:extLst>
                </a:gridCol>
                <a:gridCol w="1441938">
                  <a:extLst>
                    <a:ext uri="{9D8B030D-6E8A-4147-A177-3AD203B41FA5}">
                      <a16:colId xmlns:a16="http://schemas.microsoft.com/office/drawing/2014/main" val="49132057"/>
                    </a:ext>
                  </a:extLst>
                </a:gridCol>
                <a:gridCol w="1441938">
                  <a:extLst>
                    <a:ext uri="{9D8B030D-6E8A-4147-A177-3AD203B41FA5}">
                      <a16:colId xmlns:a16="http://schemas.microsoft.com/office/drawing/2014/main" val="155295092"/>
                    </a:ext>
                  </a:extLst>
                </a:gridCol>
              </a:tblGrid>
              <a:tr h="138223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  <a:p>
                      <a:pPr algn="ctr"/>
                      <a:endParaRPr lang="en-US" b="1" dirty="0"/>
                    </a:p>
                    <a:p>
                      <a:pPr algn="ctr"/>
                      <a:r>
                        <a:rPr lang="en-US" b="1" dirty="0"/>
                        <a:t>Indicator 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  <a:p>
                      <a:pPr algn="ctr"/>
                      <a:r>
                        <a:rPr lang="en-US" b="1" dirty="0"/>
                        <a:t>Day after Sep 30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  <a:p>
                      <a:pPr algn="ctr"/>
                      <a:r>
                        <a:rPr lang="en-US" b="1" dirty="0"/>
                        <a:t>Week after Sep 30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21916977"/>
                  </a:ext>
                </a:extLst>
              </a:tr>
              <a:tr h="1007572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  <a:p>
                      <a:pPr algn="ctr"/>
                      <a:r>
                        <a:rPr lang="en-US" b="1" dirty="0"/>
                        <a:t>Moving Average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u="none" dirty="0">
                        <a:highlight>
                          <a:srgbClr val="00FF00"/>
                        </a:highlight>
                      </a:endParaRPr>
                    </a:p>
                    <a:p>
                      <a:pPr algn="ctr"/>
                      <a:r>
                        <a:rPr lang="en-US" b="1" u="none" dirty="0">
                          <a:highlight>
                            <a:srgbClr val="00FF00"/>
                          </a:highlight>
                        </a:rPr>
                        <a:t>Buy</a:t>
                      </a:r>
                      <a:endParaRPr lang="en-IN" b="1" u="none" dirty="0">
                        <a:highlight>
                          <a:srgbClr val="00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highlight>
                          <a:srgbClr val="00FF00"/>
                        </a:highlight>
                      </a:endParaRPr>
                    </a:p>
                    <a:p>
                      <a:pPr algn="ctr"/>
                      <a:r>
                        <a:rPr lang="en-US" b="1" dirty="0">
                          <a:highlight>
                            <a:srgbClr val="00FF00"/>
                          </a:highlight>
                        </a:rPr>
                        <a:t>Buy</a:t>
                      </a:r>
                      <a:endParaRPr lang="en-IN" b="1" dirty="0">
                        <a:highlight>
                          <a:srgbClr val="00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96179921"/>
                  </a:ext>
                </a:extLst>
              </a:tr>
              <a:tr h="1007572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  <a:p>
                      <a:pPr algn="ctr"/>
                      <a:r>
                        <a:rPr lang="en-US" b="1" dirty="0"/>
                        <a:t>Bollinger Bands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  <a:p>
                      <a:pPr algn="ctr"/>
                      <a:r>
                        <a:rPr lang="en-US" b="1" dirty="0"/>
                        <a:t>Neutral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  <a:p>
                      <a:pPr algn="ctr"/>
                      <a:r>
                        <a:rPr lang="en-US" b="1" dirty="0"/>
                        <a:t>Neutral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48525133"/>
                  </a:ext>
                </a:extLst>
              </a:tr>
              <a:tr h="1007572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  <a:p>
                      <a:pPr algn="ctr"/>
                      <a:r>
                        <a:rPr lang="en-US" b="1" dirty="0"/>
                        <a:t>CCI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  <a:p>
                      <a:pPr algn="ctr"/>
                      <a:r>
                        <a:rPr lang="en-US" b="1" dirty="0"/>
                        <a:t>Neutral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highlight>
                          <a:srgbClr val="00FF00"/>
                        </a:highlight>
                      </a:endParaRPr>
                    </a:p>
                    <a:p>
                      <a:pPr algn="ctr"/>
                      <a:r>
                        <a:rPr lang="en-US" b="1" dirty="0">
                          <a:highlight>
                            <a:srgbClr val="00FF00"/>
                          </a:highlight>
                        </a:rPr>
                        <a:t>Buy</a:t>
                      </a:r>
                      <a:endParaRPr lang="en-IN" b="1" dirty="0">
                        <a:highlight>
                          <a:srgbClr val="00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8019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059107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64407_win32_SD_v20" id="{3EA9D323-E7D5-42E3-83AA-4E89B21FB6B6}" vid="{BDF16A16-3A0E-4332-958C-C5797045A0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7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CC996D3F-C356-487E-8777-CE3BB0334690}">
  <we:reference id="wa200005669" version="2.0.0.0" store="en-US" storeType="OMEX"/>
  <we:alternateReferences>
    <we:reference id="wa200005669" version="2.0.0.0" store="wa200005669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D8B1D1D-0064-435C-8533-29A36067B8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249AD37-9510-4A2D-B790-12C439A83F9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5DF9CEC-52C2-4D14-B2F5-11176002A8B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{851A1D10-FFE9-49FA-A941-0E63C1B1CC8E}tf11964407_win32</Template>
  <TotalTime>213</TotalTime>
  <Words>907</Words>
  <Application>Microsoft Office PowerPoint</Application>
  <PresentationFormat>Widescreen</PresentationFormat>
  <Paragraphs>120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Courier New</vt:lpstr>
      <vt:lpstr>Gill Sans Nova Light</vt:lpstr>
      <vt:lpstr>Sagona Book</vt:lpstr>
      <vt:lpstr>Wingdings</vt:lpstr>
      <vt:lpstr>Custom</vt:lpstr>
      <vt:lpstr>   Alphashots.ai  Buy and Sell decisions for EUR/INR  With Moving Average , Bollinger Bands  and  CCI  complete code - https://colab.research.google.com/drive/19bvwG_BKOStd9V4xM9b-uBPoK2I2Lod6?usp=sharing    Mahikshith - 6303423352  -   Github         - Linkedin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vt:lpstr>
      <vt:lpstr>Alphastots.ai</vt:lpstr>
      <vt:lpstr>Introduction and Assumptions : </vt:lpstr>
      <vt:lpstr>Approach and Reasoning : </vt:lpstr>
      <vt:lpstr>Table for Buy and sell :  Analysis for Day after Sep-30 and week after Sep-30</vt:lpstr>
      <vt:lpstr>Visual Analysis : </vt:lpstr>
      <vt:lpstr>PowerPoint Presentation</vt:lpstr>
      <vt:lpstr>PowerPoint Presentation</vt:lpstr>
      <vt:lpstr>PowerPoint Presentation</vt:lpstr>
      <vt:lpstr> Complete code : https://colab.research.google.com/drive/19bvwG_BKOStd9V4xM9b-uBPoK2I2Lod6?usp=sharing   thank you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mahikshith r</dc:creator>
  <cp:lastModifiedBy>mahikshith r</cp:lastModifiedBy>
  <cp:revision>2</cp:revision>
  <dcterms:created xsi:type="dcterms:W3CDTF">2024-11-01T08:06:36Z</dcterms:created>
  <dcterms:modified xsi:type="dcterms:W3CDTF">2024-11-01T11:40:13Z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