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80" r:id="rId2"/>
    <p:sldId id="282" r:id="rId3"/>
    <p:sldId id="257" r:id="rId4"/>
    <p:sldId id="283" r:id="rId5"/>
    <p:sldId id="284" r:id="rId6"/>
    <p:sldId id="285" r:id="rId7"/>
    <p:sldId id="258" r:id="rId8"/>
    <p:sldId id="259" r:id="rId9"/>
    <p:sldId id="261" r:id="rId10"/>
    <p:sldId id="271"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il maurya" userId="659ef436feaf6cc3" providerId="LiveId" clId="{917AFFC8-E781-4468-9EF7-5D239CE9F08D}"/>
    <pc:docChg chg="custSel modSld">
      <pc:chgData name="mahil maurya" userId="659ef436feaf6cc3" providerId="LiveId" clId="{917AFFC8-E781-4468-9EF7-5D239CE9F08D}" dt="2023-01-20T04:16:06.458" v="85" actId="20577"/>
      <pc:docMkLst>
        <pc:docMk/>
      </pc:docMkLst>
      <pc:sldChg chg="modSp mod">
        <pc:chgData name="mahil maurya" userId="659ef436feaf6cc3" providerId="LiveId" clId="{917AFFC8-E781-4468-9EF7-5D239CE9F08D}" dt="2023-01-20T04:15:50.624" v="73" actId="20577"/>
        <pc:sldMkLst>
          <pc:docMk/>
          <pc:sldMk cId="4263549480" sldId="259"/>
        </pc:sldMkLst>
        <pc:spChg chg="mod">
          <ac:chgData name="mahil maurya" userId="659ef436feaf6cc3" providerId="LiveId" clId="{917AFFC8-E781-4468-9EF7-5D239CE9F08D}" dt="2023-01-20T04:15:50.624" v="73" actId="20577"/>
          <ac:spMkLst>
            <pc:docMk/>
            <pc:sldMk cId="4263549480" sldId="259"/>
            <ac:spMk id="2" creationId="{7E8F6AFE-8E0F-3CCF-3FB5-0FCEE5BFC22E}"/>
          </ac:spMkLst>
        </pc:spChg>
      </pc:sldChg>
      <pc:sldChg chg="modSp mod">
        <pc:chgData name="mahil maurya" userId="659ef436feaf6cc3" providerId="LiveId" clId="{917AFFC8-E781-4468-9EF7-5D239CE9F08D}" dt="2023-01-20T04:16:06.458" v="85" actId="20577"/>
        <pc:sldMkLst>
          <pc:docMk/>
          <pc:sldMk cId="2187769773" sldId="284"/>
        </pc:sldMkLst>
        <pc:spChg chg="mod">
          <ac:chgData name="mahil maurya" userId="659ef436feaf6cc3" providerId="LiveId" clId="{917AFFC8-E781-4468-9EF7-5D239CE9F08D}" dt="2023-01-20T04:16:06.458" v="85" actId="20577"/>
          <ac:spMkLst>
            <pc:docMk/>
            <pc:sldMk cId="2187769773" sldId="284"/>
            <ac:spMk id="3" creationId="{D247E9AF-2196-B0E2-9641-218471DE64A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AA49ABC-9E0D-4459-B3AB-C9AA9CA1A438}" type="datetimeFigureOut">
              <a:rPr lang="en-US" smtClean="0"/>
              <a:pPr/>
              <a:t>1/20/2023</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F052E3C2-EC40-4998-88D1-97EB4D1E100C}" type="slidenum">
              <a:rPr lang="en-US" smtClean="0"/>
              <a:pPr/>
              <a:t>‹#›</a:t>
            </a:fld>
            <a:endParaRPr lang="en-US"/>
          </a:p>
        </p:txBody>
      </p:sp>
    </p:spTree>
    <p:extLst>
      <p:ext uri="{BB962C8B-B14F-4D97-AF65-F5344CB8AC3E}">
        <p14:creationId xmlns:p14="http://schemas.microsoft.com/office/powerpoint/2010/main" val="698240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A49ABC-9E0D-4459-B3AB-C9AA9CA1A438}" type="datetimeFigureOut">
              <a:rPr lang="en-US" smtClean="0"/>
              <a:pPr/>
              <a:t>1/20/2023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1856229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A49ABC-9E0D-4459-B3AB-C9AA9CA1A438}"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2694298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A49ABC-9E0D-4459-B3AB-C9AA9CA1A438}"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1656085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A49ABC-9E0D-4459-B3AB-C9AA9CA1A438}"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551711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A49ABC-9E0D-4459-B3AB-C9AA9CA1A438}" type="datetimeFigureOut">
              <a:rPr lang="en-US" smtClean="0"/>
              <a:pPr/>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439718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A49ABC-9E0D-4459-B3AB-C9AA9CA1A438}" type="datetimeFigureOut">
              <a:rPr lang="en-US" smtClean="0"/>
              <a:pPr/>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2288831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49ABC-9E0D-4459-B3AB-C9AA9CA1A438}"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699043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49ABC-9E0D-4459-B3AB-C9AA9CA1A438}"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114358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49ABC-9E0D-4459-B3AB-C9AA9CA1A438}"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70768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A49ABC-9E0D-4459-B3AB-C9AA9CA1A438}"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288770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A49ABC-9E0D-4459-B3AB-C9AA9CA1A438}" type="datetimeFigureOut">
              <a:rPr lang="en-US" smtClean="0"/>
              <a:pPr/>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317108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A49ABC-9E0D-4459-B3AB-C9AA9CA1A438}" type="datetimeFigureOut">
              <a:rPr lang="en-US" smtClean="0"/>
              <a:pPr/>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57050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49ABC-9E0D-4459-B3AB-C9AA9CA1A438}" type="datetimeFigureOut">
              <a:rPr lang="en-US" smtClean="0"/>
              <a:pPr/>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393404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A49ABC-9E0D-4459-B3AB-C9AA9CA1A438}" type="datetimeFigureOut">
              <a:rPr lang="en-US" smtClean="0"/>
              <a:pPr/>
              <a:t>1/20/2023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331262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A49ABC-9E0D-4459-B3AB-C9AA9CA1A438}" type="datetimeFigureOut">
              <a:rPr lang="en-US" smtClean="0"/>
              <a:pPr/>
              <a:t>1/20/2023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4105850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A49ABC-9E0D-4459-B3AB-C9AA9CA1A438}" type="datetimeFigureOut">
              <a:rPr lang="en-US" smtClean="0"/>
              <a:pPr/>
              <a:t>1/20/2023</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052E3C2-EC40-4998-88D1-97EB4D1E100C}" type="slidenum">
              <a:rPr lang="en-US" smtClean="0"/>
              <a:pPr/>
              <a:t>‹#›</a:t>
            </a:fld>
            <a:endParaRPr lang="en-US"/>
          </a:p>
        </p:txBody>
      </p:sp>
    </p:spTree>
    <p:extLst>
      <p:ext uri="{BB962C8B-B14F-4D97-AF65-F5344CB8AC3E}">
        <p14:creationId xmlns:p14="http://schemas.microsoft.com/office/powerpoint/2010/main" val="226291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AA49ABC-9E0D-4459-B3AB-C9AA9CA1A438}" type="datetimeFigureOut">
              <a:rPr lang="en-US" smtClean="0"/>
              <a:pPr/>
              <a:t>1/20/2023</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F052E3C2-EC40-4998-88D1-97EB4D1E100C}" type="slidenum">
              <a:rPr lang="en-US" smtClean="0"/>
              <a:pPr/>
              <a:t>‹#›</a:t>
            </a:fld>
            <a:endParaRPr lang="en-US"/>
          </a:p>
        </p:txBody>
      </p:sp>
    </p:spTree>
    <p:extLst>
      <p:ext uri="{BB962C8B-B14F-4D97-AF65-F5344CB8AC3E}">
        <p14:creationId xmlns:p14="http://schemas.microsoft.com/office/powerpoint/2010/main" val="158337953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062811-94D0-BCD3-3F5F-42CEA18329E7}"/>
              </a:ext>
            </a:extLst>
          </p:cNvPr>
          <p:cNvSpPr>
            <a:spLocks noGrp="1"/>
          </p:cNvSpPr>
          <p:nvPr>
            <p:ph type="title"/>
          </p:nvPr>
        </p:nvSpPr>
        <p:spPr/>
        <p:txBody>
          <a:bodyPr/>
          <a:lstStyle/>
          <a:p>
            <a:r>
              <a:rPr lang="en-US" sz="4000" dirty="0" err="1">
                <a:latin typeface="Algerian" panose="04020705040A02060702" pitchFamily="82" charset="0"/>
              </a:rPr>
              <a:t>Ict</a:t>
            </a:r>
            <a:r>
              <a:rPr lang="en-US" sz="4000" dirty="0">
                <a:latin typeface="Algerian" panose="04020705040A02060702" pitchFamily="82" charset="0"/>
              </a:rPr>
              <a:t> Ganpat university</a:t>
            </a:r>
          </a:p>
        </p:txBody>
      </p:sp>
      <p:sp>
        <p:nvSpPr>
          <p:cNvPr id="7" name="Content Placeholder 6">
            <a:extLst>
              <a:ext uri="{FF2B5EF4-FFF2-40B4-BE49-F238E27FC236}">
                <a16:creationId xmlns:a16="http://schemas.microsoft.com/office/drawing/2014/main" id="{C931A2BF-40FB-C2DF-39DD-85B43F20B9AA}"/>
              </a:ext>
            </a:extLst>
          </p:cNvPr>
          <p:cNvSpPr>
            <a:spLocks noGrp="1"/>
          </p:cNvSpPr>
          <p:nvPr>
            <p:ph idx="1"/>
          </p:nvPr>
        </p:nvSpPr>
        <p:spPr/>
        <p:txBody>
          <a:bodyPr>
            <a:normAutofit/>
          </a:bodyPr>
          <a:lstStyle/>
          <a:p>
            <a:r>
              <a:rPr lang="en-US" sz="3200" dirty="0">
                <a:latin typeface="Arial Black" panose="020B0A04020102020204" pitchFamily="34" charset="0"/>
              </a:rPr>
              <a:t>PROJECT WORK ON AADHAR ATTENDANCE SYSTEM.</a:t>
            </a:r>
          </a:p>
        </p:txBody>
      </p:sp>
    </p:spTree>
    <p:extLst>
      <p:ext uri="{BB962C8B-B14F-4D97-AF65-F5344CB8AC3E}">
        <p14:creationId xmlns:p14="http://schemas.microsoft.com/office/powerpoint/2010/main" val="218751353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A682D7-BCEC-451E-C1E8-E1681327BD84}"/>
              </a:ext>
            </a:extLst>
          </p:cNvPr>
          <p:cNvSpPr>
            <a:spLocks noGrp="1"/>
          </p:cNvSpPr>
          <p:nvPr>
            <p:ph type="ctrTitle"/>
          </p:nvPr>
        </p:nvSpPr>
        <p:spPr/>
        <p:txBody>
          <a:bodyPr>
            <a:normAutofit/>
          </a:bodyPr>
          <a:lstStyle/>
          <a:p>
            <a:r>
              <a:rPr lang="en-US" sz="4400" dirty="0">
                <a:latin typeface="Algerian" panose="04020705040A02060702" pitchFamily="82" charset="0"/>
              </a:rPr>
              <a:t> ABOUT THE WEBSITE </a:t>
            </a:r>
          </a:p>
        </p:txBody>
      </p:sp>
      <p:sp>
        <p:nvSpPr>
          <p:cNvPr id="5" name="Subtitle 4">
            <a:extLst>
              <a:ext uri="{FF2B5EF4-FFF2-40B4-BE49-F238E27FC236}">
                <a16:creationId xmlns:a16="http://schemas.microsoft.com/office/drawing/2014/main" id="{F3164A08-A3C5-E333-F45E-E2387612AE1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5213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B5E45-B320-824B-4EA7-99605113EDE3}"/>
              </a:ext>
            </a:extLst>
          </p:cNvPr>
          <p:cNvSpPr>
            <a:spLocks noGrp="1"/>
          </p:cNvSpPr>
          <p:nvPr>
            <p:ph type="title"/>
          </p:nvPr>
        </p:nvSpPr>
        <p:spPr/>
        <p:txBody>
          <a:bodyPr/>
          <a:lstStyle/>
          <a:p>
            <a:r>
              <a:rPr lang="en-US" sz="3200" dirty="0">
                <a:latin typeface="Algerian" panose="04020705040A02060702" pitchFamily="82" charset="0"/>
              </a:rPr>
              <a:t>LOGIN PAGE:</a:t>
            </a:r>
          </a:p>
        </p:txBody>
      </p:sp>
      <p:sp>
        <p:nvSpPr>
          <p:cNvPr id="3" name="Content Placeholder 2">
            <a:extLst>
              <a:ext uri="{FF2B5EF4-FFF2-40B4-BE49-F238E27FC236}">
                <a16:creationId xmlns:a16="http://schemas.microsoft.com/office/drawing/2014/main" id="{B4914C01-6AA3-8856-B537-C7BBD7BFC43E}"/>
              </a:ext>
            </a:extLst>
          </p:cNvPr>
          <p:cNvSpPr>
            <a:spLocks noGrp="1"/>
          </p:cNvSpPr>
          <p:nvPr>
            <p:ph idx="1"/>
          </p:nvPr>
        </p:nvSpPr>
        <p:spPr/>
        <p:txBody>
          <a:bodyPr/>
          <a:lstStyle/>
          <a:p>
            <a:r>
              <a:rPr lang="en-US" dirty="0">
                <a:latin typeface="Arial Black" panose="020B0A04020102020204" pitchFamily="34" charset="0"/>
              </a:rPr>
              <a:t>ABOUT LOGIN PAGE :</a:t>
            </a:r>
          </a:p>
          <a:p>
            <a:pPr marL="0" indent="0">
              <a:buNone/>
            </a:pPr>
            <a:r>
              <a:rPr lang="en-US" dirty="0">
                <a:latin typeface="Arial Black" panose="020B0A04020102020204" pitchFamily="34" charset="0"/>
              </a:rPr>
              <a:t>HERE, AT FIRST SCHOOLS WILL USERNAME AND PASSWORD TO STUDENTS. WHEN STUDENT ENTER THEIR CORRECT USERNAME AND PASSWORD THEN IT WILL SHOW LOGIN SUCCESSFULLY AND THEN NEXT PAGE WILL OPEN. AND IF WE ENTER INCORRECT USERNAME OR PASSWORD THE PAGE SHOW YOU HAVE ENTER INCORRECT USERNAME OR PASSWORD.</a:t>
            </a:r>
          </a:p>
          <a:p>
            <a:pPr marL="0" indent="0">
              <a:buNone/>
            </a:pPr>
            <a:r>
              <a:rPr lang="en-US" dirty="0">
                <a:latin typeface="Arial Black" panose="020B0A04020102020204" pitchFamily="34" charset="0"/>
              </a:rPr>
              <a:t>    </a:t>
            </a:r>
          </a:p>
        </p:txBody>
      </p:sp>
    </p:spTree>
    <p:extLst>
      <p:ext uri="{BB962C8B-B14F-4D97-AF65-F5344CB8AC3E}">
        <p14:creationId xmlns:p14="http://schemas.microsoft.com/office/powerpoint/2010/main" val="414093174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288B7E-03C6-8596-0AA9-9B920D24ED5C}"/>
              </a:ext>
            </a:extLst>
          </p:cNvPr>
          <p:cNvSpPr>
            <a:spLocks noGrp="1"/>
          </p:cNvSpPr>
          <p:nvPr>
            <p:ph type="ctrTitle"/>
          </p:nvPr>
        </p:nvSpPr>
        <p:spPr/>
        <p:txBody>
          <a:bodyPr/>
          <a:lstStyle/>
          <a:p>
            <a:r>
              <a:rPr lang="en-US" sz="3200" dirty="0">
                <a:latin typeface="Algerian" panose="04020705040A02060702" pitchFamily="82" charset="0"/>
              </a:rPr>
              <a:t>HEY GUYS, WELL THIS IS MAHIL OF ICT GANPAT UNIVERSITY OF SEMESTER 01 BRANCH CLOUD BAED APPLICATIONS ENROLLMENT NUMBER: CBA 21 AND TODAY I AM HERE TO SHOW YOU MY PRESENTATION AND PROJECT WORK ON A VERY COMMON BUT IMPORTANT TOPIC OF AADHAR ATTENDANCE SYSTEM. </a:t>
            </a:r>
            <a:endParaRPr lang="en-US" sz="3200" dirty="0"/>
          </a:p>
        </p:txBody>
      </p:sp>
      <p:sp>
        <p:nvSpPr>
          <p:cNvPr id="5" name="Subtitle 4">
            <a:extLst>
              <a:ext uri="{FF2B5EF4-FFF2-40B4-BE49-F238E27FC236}">
                <a16:creationId xmlns:a16="http://schemas.microsoft.com/office/drawing/2014/main" id="{7ADBD163-C999-9924-11E3-46E3597EC1F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989962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EF76-02B7-A57D-1BE4-A7C504546AF0}"/>
              </a:ext>
            </a:extLst>
          </p:cNvPr>
          <p:cNvSpPr>
            <a:spLocks noGrp="1"/>
          </p:cNvSpPr>
          <p:nvPr>
            <p:ph type="title"/>
          </p:nvPr>
        </p:nvSpPr>
        <p:spPr/>
        <p:txBody>
          <a:bodyPr/>
          <a:lstStyle/>
          <a:p>
            <a:r>
              <a:rPr lang="en-US" dirty="0">
                <a:latin typeface="Algerian" panose="04020705040A02060702" pitchFamily="82" charset="0"/>
              </a:rPr>
              <a:t>IN THIS PROJECT :</a:t>
            </a:r>
          </a:p>
        </p:txBody>
      </p:sp>
      <p:sp>
        <p:nvSpPr>
          <p:cNvPr id="3" name="Content Placeholder 2">
            <a:extLst>
              <a:ext uri="{FF2B5EF4-FFF2-40B4-BE49-F238E27FC236}">
                <a16:creationId xmlns:a16="http://schemas.microsoft.com/office/drawing/2014/main" id="{BBDF5E13-6168-9D8B-791A-A41D0BE731B1}"/>
              </a:ext>
            </a:extLst>
          </p:cNvPr>
          <p:cNvSpPr>
            <a:spLocks noGrp="1"/>
          </p:cNvSpPr>
          <p:nvPr>
            <p:ph idx="1"/>
          </p:nvPr>
        </p:nvSpPr>
        <p:spPr/>
        <p:txBody>
          <a:bodyPr>
            <a:normAutofit/>
          </a:bodyPr>
          <a:lstStyle/>
          <a:p>
            <a:r>
              <a:rPr lang="en-US" dirty="0">
                <a:latin typeface="Arial Black" panose="020B0A04020102020204" pitchFamily="34" charset="0"/>
              </a:rPr>
              <a:t>HERE IN THIS PRESENTATION AT FIRST I AM GOING TO TELL YOU A MORE LITTLE AADHAR ATTENDANCE SYSTEM.</a:t>
            </a:r>
          </a:p>
          <a:p>
            <a:r>
              <a:rPr lang="en-US" dirty="0">
                <a:latin typeface="Arial Black" panose="020B0A04020102020204" pitchFamily="34" charset="0"/>
              </a:rPr>
              <a:t>AFTER THAT IN THIS PRESENTATION I AM GOING TO TELL YOU ABOUT THE FACTORS OF AADHAR ATTENDANCE SYSTEM.</a:t>
            </a:r>
          </a:p>
          <a:p>
            <a:r>
              <a:rPr lang="en-US" dirty="0">
                <a:latin typeface="Arial Black" panose="020B0A04020102020204" pitchFamily="34" charset="0"/>
              </a:rPr>
              <a:t>AND THEN IN THIS PRESENTATION I AM GOING TO SHOW YOU THE KEY FEATURES OF AADHAR ATTENDANCE SYSTEM.</a:t>
            </a:r>
          </a:p>
          <a:p>
            <a:endParaRPr lang="en-US" dirty="0">
              <a:latin typeface="Arial Black" panose="020B0A04020102020204" pitchFamily="34" charset="0"/>
            </a:endParaRPr>
          </a:p>
        </p:txBody>
      </p:sp>
    </p:spTree>
    <p:extLst>
      <p:ext uri="{BB962C8B-B14F-4D97-AF65-F5344CB8AC3E}">
        <p14:creationId xmlns:p14="http://schemas.microsoft.com/office/powerpoint/2010/main" val="20527440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7970-5F34-65EC-A598-F9A8D8E23875}"/>
              </a:ext>
            </a:extLst>
          </p:cNvPr>
          <p:cNvSpPr>
            <a:spLocks noGrp="1"/>
          </p:cNvSpPr>
          <p:nvPr>
            <p:ph type="title"/>
          </p:nvPr>
        </p:nvSpPr>
        <p:spPr/>
        <p:txBody>
          <a:bodyPr/>
          <a:lstStyle/>
          <a:p>
            <a:r>
              <a:rPr lang="en-US" dirty="0">
                <a:latin typeface="Algerian" panose="04020705040A02060702" pitchFamily="82" charset="0"/>
              </a:rPr>
              <a:t>IN THIS PROJECT :</a:t>
            </a:r>
          </a:p>
        </p:txBody>
      </p:sp>
      <p:sp>
        <p:nvSpPr>
          <p:cNvPr id="3" name="Content Placeholder 2">
            <a:extLst>
              <a:ext uri="{FF2B5EF4-FFF2-40B4-BE49-F238E27FC236}">
                <a16:creationId xmlns:a16="http://schemas.microsoft.com/office/drawing/2014/main" id="{C70F9715-E5B1-4235-C34F-53FC702DF418}"/>
              </a:ext>
            </a:extLst>
          </p:cNvPr>
          <p:cNvSpPr>
            <a:spLocks noGrp="1"/>
          </p:cNvSpPr>
          <p:nvPr>
            <p:ph idx="1"/>
          </p:nvPr>
        </p:nvSpPr>
        <p:spPr/>
        <p:txBody>
          <a:bodyPr/>
          <a:lstStyle/>
          <a:p>
            <a:r>
              <a:rPr lang="en-US" dirty="0">
                <a:latin typeface="Arial Black" panose="020B0A04020102020204" pitchFamily="34" charset="0"/>
              </a:rPr>
              <a:t>AFTER THAT THIS PRESENTATION WILL TELL YOU ABOUT THE ADVANTAGES OF STUDENT LIFE CYCLE MANAGEMENT SYSTEM.</a:t>
            </a:r>
          </a:p>
          <a:p>
            <a:r>
              <a:rPr lang="en-US" dirty="0">
                <a:latin typeface="Arial Black" panose="020B0A04020102020204" pitchFamily="34" charset="0"/>
              </a:rPr>
              <a:t>AND THEN I WILL TELL YOU ABOUT MY WEBSITE WHICH I MADE USING C LANGUAGE .</a:t>
            </a:r>
          </a:p>
          <a:p>
            <a:r>
              <a:rPr lang="en-US" dirty="0">
                <a:latin typeface="Arial Black" panose="020B0A04020102020204" pitchFamily="34" charset="0"/>
              </a:rPr>
              <a:t>I WILL ATTACH SCRRENSHOT OF BOTH CODES AS WELL AS  OUTPUTS IN THIS PRESENTATION .</a:t>
            </a:r>
          </a:p>
          <a:p>
            <a:r>
              <a:rPr lang="en-US" dirty="0">
                <a:latin typeface="Arial Black" panose="020B0A04020102020204" pitchFamily="34" charset="0"/>
              </a:rPr>
              <a:t>AND AT EVERY SLIDE OF THIS PRESENTATION I WILL TELL YOU  WHAT THIS WILL DO AND WHAT IF WE HAVE PUT WRONG USERNAME AND OUTPUTS.</a:t>
            </a:r>
          </a:p>
          <a:p>
            <a:r>
              <a:rPr lang="en-US" dirty="0">
                <a:latin typeface="Arial Black" panose="020B0A04020102020204" pitchFamily="34" charset="0"/>
              </a:rPr>
              <a:t>AND ATLAST THE PROJECT ENDS.</a:t>
            </a:r>
          </a:p>
        </p:txBody>
      </p:sp>
    </p:spTree>
    <p:extLst>
      <p:ext uri="{BB962C8B-B14F-4D97-AF65-F5344CB8AC3E}">
        <p14:creationId xmlns:p14="http://schemas.microsoft.com/office/powerpoint/2010/main" val="166416370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386F-DD74-9227-6226-C25074292D28}"/>
              </a:ext>
            </a:extLst>
          </p:cNvPr>
          <p:cNvSpPr>
            <a:spLocks noGrp="1"/>
          </p:cNvSpPr>
          <p:nvPr>
            <p:ph type="title"/>
          </p:nvPr>
        </p:nvSpPr>
        <p:spPr/>
        <p:txBody>
          <a:bodyPr/>
          <a:lstStyle/>
          <a:p>
            <a:r>
              <a:rPr lang="en-US" dirty="0">
                <a:latin typeface="Algerian" panose="04020705040A02060702" pitchFamily="82" charset="0"/>
              </a:rPr>
              <a:t>CONCEPTS USED IN THIS PROJECT:</a:t>
            </a:r>
          </a:p>
        </p:txBody>
      </p:sp>
      <p:sp>
        <p:nvSpPr>
          <p:cNvPr id="3" name="Content Placeholder 2">
            <a:extLst>
              <a:ext uri="{FF2B5EF4-FFF2-40B4-BE49-F238E27FC236}">
                <a16:creationId xmlns:a16="http://schemas.microsoft.com/office/drawing/2014/main" id="{D247E9AF-2196-B0E2-9641-218471DE64A8}"/>
              </a:ext>
            </a:extLst>
          </p:cNvPr>
          <p:cNvSpPr>
            <a:spLocks noGrp="1"/>
          </p:cNvSpPr>
          <p:nvPr>
            <p:ph idx="1"/>
          </p:nvPr>
        </p:nvSpPr>
        <p:spPr/>
        <p:txBody>
          <a:bodyPr/>
          <a:lstStyle/>
          <a:p>
            <a:pPr marL="0" indent="0">
              <a:buNone/>
            </a:pPr>
            <a:r>
              <a:rPr lang="en-US" dirty="0">
                <a:latin typeface="Arial Black" panose="020B0A04020102020204" pitchFamily="34" charset="0"/>
              </a:rPr>
              <a:t>I MADE THIS PROJECT BY USING THE CONCEPTS OF C LANGUAGE INCLUDING POINTERS, ARRAY, FILE HANDLING,AND LOOP,ANIMATION.</a:t>
            </a:r>
          </a:p>
          <a:p>
            <a:pPr marL="0" indent="0">
              <a:buNone/>
            </a:pPr>
            <a:endParaRPr lang="en-US" dirty="0">
              <a:latin typeface="Arial Black" panose="020B0A04020102020204" pitchFamily="34" charset="0"/>
            </a:endParaRPr>
          </a:p>
        </p:txBody>
      </p:sp>
    </p:spTree>
    <p:extLst>
      <p:ext uri="{BB962C8B-B14F-4D97-AF65-F5344CB8AC3E}">
        <p14:creationId xmlns:p14="http://schemas.microsoft.com/office/powerpoint/2010/main" val="21877697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AD9D-E843-64ED-9BEE-6FD77D4C286D}"/>
              </a:ext>
            </a:extLst>
          </p:cNvPr>
          <p:cNvSpPr>
            <a:spLocks noGrp="1"/>
          </p:cNvSpPr>
          <p:nvPr>
            <p:ph type="title"/>
          </p:nvPr>
        </p:nvSpPr>
        <p:spPr/>
        <p:txBody>
          <a:bodyPr/>
          <a:lstStyle/>
          <a:p>
            <a:r>
              <a:rPr lang="en-US" dirty="0">
                <a:latin typeface="Algerian" panose="04020705040A02060702" pitchFamily="82" charset="0"/>
              </a:rPr>
              <a:t>COMPILER USED :</a:t>
            </a:r>
          </a:p>
        </p:txBody>
      </p:sp>
      <p:sp>
        <p:nvSpPr>
          <p:cNvPr id="3" name="Content Placeholder 2">
            <a:extLst>
              <a:ext uri="{FF2B5EF4-FFF2-40B4-BE49-F238E27FC236}">
                <a16:creationId xmlns:a16="http://schemas.microsoft.com/office/drawing/2014/main" id="{269C22CF-1ED3-28C9-5C69-F8E84B818729}"/>
              </a:ext>
            </a:extLst>
          </p:cNvPr>
          <p:cNvSpPr>
            <a:spLocks noGrp="1"/>
          </p:cNvSpPr>
          <p:nvPr>
            <p:ph idx="1"/>
          </p:nvPr>
        </p:nvSpPr>
        <p:spPr/>
        <p:txBody>
          <a:bodyPr/>
          <a:lstStyle/>
          <a:p>
            <a:pPr marL="0" indent="0">
              <a:buNone/>
            </a:pPr>
            <a:r>
              <a:rPr lang="en-US" dirty="0">
                <a:latin typeface="Arial Black" panose="020B0A04020102020204" pitchFamily="34" charset="0"/>
              </a:rPr>
              <a:t>I USED CODEBLOCK COMPILER TO RUN THE CODE.</a:t>
            </a:r>
          </a:p>
        </p:txBody>
      </p:sp>
    </p:spTree>
    <p:extLst>
      <p:ext uri="{BB962C8B-B14F-4D97-AF65-F5344CB8AC3E}">
        <p14:creationId xmlns:p14="http://schemas.microsoft.com/office/powerpoint/2010/main" val="240106254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17FD-843C-47A1-E2EF-2D4232E1069C}"/>
              </a:ext>
            </a:extLst>
          </p:cNvPr>
          <p:cNvSpPr>
            <a:spLocks noGrp="1"/>
          </p:cNvSpPr>
          <p:nvPr>
            <p:ph type="title"/>
          </p:nvPr>
        </p:nvSpPr>
        <p:spPr/>
        <p:txBody>
          <a:bodyPr/>
          <a:lstStyle/>
          <a:p>
            <a:r>
              <a:rPr lang="en-US" dirty="0">
                <a:latin typeface="Algerian" panose="04020705040A02060702" pitchFamily="82" charset="0"/>
              </a:rPr>
              <a:t>FLOWCHART OF STUDENT LIFE CYCLE MANAGEMENT SYSTEM </a:t>
            </a:r>
          </a:p>
        </p:txBody>
      </p:sp>
      <p:pic>
        <p:nvPicPr>
          <p:cNvPr id="13" name="Content Placeholder 12">
            <a:extLst>
              <a:ext uri="{FF2B5EF4-FFF2-40B4-BE49-F238E27FC236}">
                <a16:creationId xmlns:a16="http://schemas.microsoft.com/office/drawing/2014/main" id="{78E3A5B3-F671-71E2-8062-F9D4BD10285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71164" y="2603500"/>
            <a:ext cx="5130485" cy="3416300"/>
          </a:xfrm>
        </p:spPr>
      </p:pic>
    </p:spTree>
    <p:extLst>
      <p:ext uri="{BB962C8B-B14F-4D97-AF65-F5344CB8AC3E}">
        <p14:creationId xmlns:p14="http://schemas.microsoft.com/office/powerpoint/2010/main" val="239520138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F6AFE-8E0F-3CCF-3FB5-0FCEE5BFC22E}"/>
              </a:ext>
            </a:extLst>
          </p:cNvPr>
          <p:cNvSpPr>
            <a:spLocks noGrp="1"/>
          </p:cNvSpPr>
          <p:nvPr>
            <p:ph type="title"/>
          </p:nvPr>
        </p:nvSpPr>
        <p:spPr/>
        <p:txBody>
          <a:bodyPr>
            <a:normAutofit/>
          </a:bodyPr>
          <a:lstStyle/>
          <a:p>
            <a:r>
              <a:rPr lang="en-US" dirty="0">
                <a:latin typeface="Algerian" panose="04020705040A02060702" pitchFamily="82" charset="0"/>
              </a:rPr>
              <a:t>AADHAR ATTENDANCE SYSTEM</a:t>
            </a:r>
          </a:p>
        </p:txBody>
      </p:sp>
      <p:sp>
        <p:nvSpPr>
          <p:cNvPr id="3" name="Content Placeholder 2">
            <a:extLst>
              <a:ext uri="{FF2B5EF4-FFF2-40B4-BE49-F238E27FC236}">
                <a16:creationId xmlns:a16="http://schemas.microsoft.com/office/drawing/2014/main" id="{E8BFDF76-4347-411A-6996-4074201A2D43}"/>
              </a:ext>
            </a:extLst>
          </p:cNvPr>
          <p:cNvSpPr>
            <a:spLocks noGrp="1"/>
          </p:cNvSpPr>
          <p:nvPr>
            <p:ph idx="1"/>
          </p:nvPr>
        </p:nvSpPr>
        <p:spPr/>
        <p:txBody>
          <a:bodyPr>
            <a:normAutofit/>
          </a:bodyPr>
          <a:lstStyle/>
          <a:p>
            <a:pPr marL="0" indent="0">
              <a:buNone/>
            </a:pPr>
            <a:r>
              <a:rPr lang="en-US" b="1" i="0" dirty="0">
                <a:solidFill>
                  <a:srgbClr val="000000"/>
                </a:solidFill>
                <a:effectLst/>
                <a:latin typeface="Times New Roman" panose="02020603050405020304" pitchFamily="18" charset="0"/>
              </a:rPr>
              <a:t>“</a:t>
            </a:r>
            <a:r>
              <a:rPr lang="en-US" dirty="0">
                <a:latin typeface="Arial Black" panose="020B0A04020102020204" pitchFamily="34" charset="0"/>
              </a:rPr>
              <a:t>AADHAR ATTENDANCE SYSTEM</a:t>
            </a:r>
            <a:r>
              <a:rPr lang="en-US" b="1" i="0" dirty="0">
                <a:solidFill>
                  <a:srgbClr val="000000"/>
                </a:solidFill>
                <a:effectLst/>
                <a:latin typeface="Times New Roman" panose="02020603050405020304" pitchFamily="18" charset="0"/>
              </a:rPr>
              <a:t> IS A DATA-DRIVEN AND HOSLISTIC APPROACH THAT FOCUSES ON ENTIRE STUDENT JOURNEY RIGHT FROM THE INQUIRY FOR ADMISSION TO ALUMNI TO ENSURE STUDENT SUCCESS IN REAL-TIME.”</a:t>
            </a:r>
          </a:p>
          <a:p>
            <a:pPr marL="0" indent="0">
              <a:buNone/>
            </a:pPr>
            <a:r>
              <a:rPr lang="en-US" b="1" i="0" dirty="0">
                <a:solidFill>
                  <a:srgbClr val="000000"/>
                </a:solidFill>
                <a:effectLst/>
                <a:latin typeface="Times New Roman" panose="02020603050405020304" pitchFamily="18" charset="0"/>
              </a:rPr>
              <a:t>“</a:t>
            </a:r>
            <a:r>
              <a:rPr lang="en-US" dirty="0">
                <a:latin typeface="Arial Black" panose="020B0A04020102020204" pitchFamily="34" charset="0"/>
              </a:rPr>
              <a:t>AADHAR ATTENDANCE SYSTEM</a:t>
            </a:r>
            <a:r>
              <a:rPr lang="en-US" b="1" i="0" dirty="0">
                <a:solidFill>
                  <a:srgbClr val="000000"/>
                </a:solidFill>
                <a:effectLst/>
                <a:latin typeface="Times New Roman" panose="02020603050405020304" pitchFamily="18" charset="0"/>
              </a:rPr>
              <a:t> CAN ENABLE US TO MANAGE AND CREATE QUICKLY &amp; EASY TO-USE STUDENT PROFILE INFORMATION, THE INQUIRY PROCESS, ENROLLMENT FOR ADMISSION LINK TO ENROLL, SCHEDULDE, TRANSCRIPT, AND DEGREE EVALUATION, AND SHARE RECORDS WITH FACULTIES, AND ADMINSTRATIONS.”</a:t>
            </a:r>
          </a:p>
          <a:p>
            <a:pPr marL="0" indent="0">
              <a:buNone/>
            </a:pPr>
            <a:endParaRPr lang="en-US" b="1" dirty="0">
              <a:solidFill>
                <a:srgbClr val="000000"/>
              </a:solidFill>
              <a:latin typeface="Times New Roman" panose="02020603050405020304" pitchFamily="18" charset="0"/>
            </a:endParaRPr>
          </a:p>
          <a:p>
            <a:pPr marL="0" indent="0">
              <a:buNone/>
            </a:pPr>
            <a:endParaRPr lang="en-US" b="1" i="0" dirty="0">
              <a:solidFill>
                <a:srgbClr val="000000"/>
              </a:solidFill>
              <a:effectLst/>
              <a:latin typeface="Times New Roman" panose="02020603050405020304" pitchFamily="18" charset="0"/>
            </a:endParaRPr>
          </a:p>
          <a:p>
            <a:pPr marL="0" indent="0">
              <a:buNone/>
            </a:pPr>
            <a:endParaRPr lang="en-US" b="1" dirty="0">
              <a:solidFill>
                <a:srgbClr val="000000"/>
              </a:solidFill>
              <a:latin typeface="Times New Roman" panose="02020603050405020304" pitchFamily="18" charset="0"/>
            </a:endParaRPr>
          </a:p>
          <a:p>
            <a:pPr marL="0" indent="0">
              <a:buNone/>
            </a:pPr>
            <a:endParaRPr lang="en-US" b="1" i="0" dirty="0">
              <a:solidFill>
                <a:srgbClr val="000000"/>
              </a:solidFill>
              <a:effectLst/>
              <a:latin typeface="Times New Roman" panose="02020603050405020304" pitchFamily="18" charset="0"/>
            </a:endParaRPr>
          </a:p>
          <a:p>
            <a:pPr marL="0" indent="0">
              <a:buNone/>
            </a:pPr>
            <a:endParaRPr lang="en-US" dirty="0">
              <a:latin typeface="Arial Black" panose="020B0A04020102020204" pitchFamily="34" charset="0"/>
            </a:endParaRPr>
          </a:p>
        </p:txBody>
      </p:sp>
    </p:spTree>
    <p:extLst>
      <p:ext uri="{BB962C8B-B14F-4D97-AF65-F5344CB8AC3E}">
        <p14:creationId xmlns:p14="http://schemas.microsoft.com/office/powerpoint/2010/main" val="426354948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657A-A495-28A8-CDEB-11D2DC6DF86B}"/>
              </a:ext>
            </a:extLst>
          </p:cNvPr>
          <p:cNvSpPr>
            <a:spLocks noGrp="1"/>
          </p:cNvSpPr>
          <p:nvPr>
            <p:ph type="title"/>
          </p:nvPr>
        </p:nvSpPr>
        <p:spPr/>
        <p:txBody>
          <a:bodyPr/>
          <a:lstStyle/>
          <a:p>
            <a:r>
              <a:rPr lang="en-US" dirty="0">
                <a:latin typeface="Algerian" panose="04020705040A02060702" pitchFamily="82" charset="0"/>
              </a:rPr>
              <a:t>FACTORS OF STUDENT LIFE CYCLE MANAGEMENT SYSTEM :</a:t>
            </a:r>
          </a:p>
        </p:txBody>
      </p:sp>
      <p:graphicFrame>
        <p:nvGraphicFramePr>
          <p:cNvPr id="13" name="Table 13">
            <a:extLst>
              <a:ext uri="{FF2B5EF4-FFF2-40B4-BE49-F238E27FC236}">
                <a16:creationId xmlns:a16="http://schemas.microsoft.com/office/drawing/2014/main" id="{5CC28347-2C8A-E0CC-9961-DC05811CD531}"/>
              </a:ext>
            </a:extLst>
          </p:cNvPr>
          <p:cNvGraphicFramePr>
            <a:graphicFrameLocks noGrp="1"/>
          </p:cNvGraphicFramePr>
          <p:nvPr>
            <p:ph idx="1"/>
            <p:extLst>
              <p:ext uri="{D42A27DB-BD31-4B8C-83A1-F6EECF244321}">
                <p14:modId xmlns:p14="http://schemas.microsoft.com/office/powerpoint/2010/main" val="1019421108"/>
              </p:ext>
            </p:extLst>
          </p:nvPr>
        </p:nvGraphicFramePr>
        <p:xfrm>
          <a:off x="1155700" y="2603500"/>
          <a:ext cx="8761413" cy="3291840"/>
        </p:xfrm>
        <a:graphic>
          <a:graphicData uri="http://schemas.openxmlformats.org/drawingml/2006/table">
            <a:tbl>
              <a:tblPr firstRow="1" bandRow="1">
                <a:tableStyleId>{5C22544A-7EE6-4342-B048-85BDC9FD1C3A}</a:tableStyleId>
              </a:tblPr>
              <a:tblGrid>
                <a:gridCol w="8761413">
                  <a:extLst>
                    <a:ext uri="{9D8B030D-6E8A-4147-A177-3AD203B41FA5}">
                      <a16:colId xmlns:a16="http://schemas.microsoft.com/office/drawing/2014/main" val="3713069893"/>
                    </a:ext>
                  </a:extLst>
                </a:gridCol>
              </a:tblGrid>
              <a:tr h="333741">
                <a:tc>
                  <a:txBody>
                    <a:bodyPr/>
                    <a:lstStyle/>
                    <a:p>
                      <a:r>
                        <a:rPr lang="en-US" dirty="0"/>
                        <a:t>INQUIRY FOR  ADMISSION</a:t>
                      </a:r>
                    </a:p>
                  </a:txBody>
                  <a:tcPr marL="83414" marR="83414"/>
                </a:tc>
                <a:extLst>
                  <a:ext uri="{0D108BD9-81ED-4DB2-BD59-A6C34878D82A}">
                    <a16:rowId xmlns:a16="http://schemas.microsoft.com/office/drawing/2014/main" val="986086306"/>
                  </a:ext>
                </a:extLst>
              </a:tr>
              <a:tr h="333741">
                <a:tc>
                  <a:txBody>
                    <a:bodyPr/>
                    <a:lstStyle/>
                    <a:p>
                      <a:r>
                        <a:rPr lang="en-US" dirty="0"/>
                        <a:t>STUDEND ID</a:t>
                      </a:r>
                    </a:p>
                  </a:txBody>
                  <a:tcPr marL="83414" marR="83414"/>
                </a:tc>
                <a:extLst>
                  <a:ext uri="{0D108BD9-81ED-4DB2-BD59-A6C34878D82A}">
                    <a16:rowId xmlns:a16="http://schemas.microsoft.com/office/drawing/2014/main" val="821705346"/>
                  </a:ext>
                </a:extLst>
              </a:tr>
              <a:tr h="333741">
                <a:tc>
                  <a:txBody>
                    <a:bodyPr/>
                    <a:lstStyle/>
                    <a:p>
                      <a:r>
                        <a:rPr lang="en-US" dirty="0"/>
                        <a:t>SEARCH ID</a:t>
                      </a:r>
                    </a:p>
                  </a:txBody>
                  <a:tcPr marL="83414" marR="83414"/>
                </a:tc>
                <a:extLst>
                  <a:ext uri="{0D108BD9-81ED-4DB2-BD59-A6C34878D82A}">
                    <a16:rowId xmlns:a16="http://schemas.microsoft.com/office/drawing/2014/main" val="2985367304"/>
                  </a:ext>
                </a:extLst>
              </a:tr>
              <a:tr h="333741">
                <a:tc>
                  <a:txBody>
                    <a:bodyPr/>
                    <a:lstStyle/>
                    <a:p>
                      <a:r>
                        <a:rPr lang="en-US" dirty="0"/>
                        <a:t>GENERATE MARKSHIT</a:t>
                      </a:r>
                    </a:p>
                  </a:txBody>
                  <a:tcPr marL="83414" marR="83414"/>
                </a:tc>
                <a:extLst>
                  <a:ext uri="{0D108BD9-81ED-4DB2-BD59-A6C34878D82A}">
                    <a16:rowId xmlns:a16="http://schemas.microsoft.com/office/drawing/2014/main" val="2979843597"/>
                  </a:ext>
                </a:extLst>
              </a:tr>
              <a:tr h="333741">
                <a:tc>
                  <a:txBody>
                    <a:bodyPr/>
                    <a:lstStyle/>
                    <a:p>
                      <a:r>
                        <a:rPr lang="en-US" dirty="0"/>
                        <a:t>DELETE AACCOUNT</a:t>
                      </a:r>
                    </a:p>
                  </a:txBody>
                  <a:tcPr marL="83414" marR="83414"/>
                </a:tc>
                <a:extLst>
                  <a:ext uri="{0D108BD9-81ED-4DB2-BD59-A6C34878D82A}">
                    <a16:rowId xmlns:a16="http://schemas.microsoft.com/office/drawing/2014/main" val="522524759"/>
                  </a:ext>
                </a:extLst>
              </a:tr>
              <a:tr h="333741">
                <a:tc>
                  <a:txBody>
                    <a:bodyPr/>
                    <a:lstStyle/>
                    <a:p>
                      <a:r>
                        <a:rPr lang="en-US" dirty="0"/>
                        <a:t>CHANGE ID AND DETAILS</a:t>
                      </a:r>
                    </a:p>
                  </a:txBody>
                  <a:tcPr marL="83414" marR="83414"/>
                </a:tc>
                <a:extLst>
                  <a:ext uri="{0D108BD9-81ED-4DB2-BD59-A6C34878D82A}">
                    <a16:rowId xmlns:a16="http://schemas.microsoft.com/office/drawing/2014/main" val="664461762"/>
                  </a:ext>
                </a:extLst>
              </a:tr>
              <a:tr h="333741">
                <a:tc>
                  <a:txBody>
                    <a:bodyPr/>
                    <a:lstStyle/>
                    <a:p>
                      <a:r>
                        <a:rPr lang="en-US" dirty="0"/>
                        <a:t>GENERATE MARKSHIT</a:t>
                      </a:r>
                    </a:p>
                  </a:txBody>
                  <a:tcPr marL="83414" marR="83414"/>
                </a:tc>
                <a:extLst>
                  <a:ext uri="{0D108BD9-81ED-4DB2-BD59-A6C34878D82A}">
                    <a16:rowId xmlns:a16="http://schemas.microsoft.com/office/drawing/2014/main" val="4080178571"/>
                  </a:ext>
                </a:extLst>
              </a:tr>
              <a:tr h="333741">
                <a:tc>
                  <a:txBody>
                    <a:bodyPr/>
                    <a:lstStyle/>
                    <a:p>
                      <a:r>
                        <a:rPr lang="en-US" dirty="0"/>
                        <a:t>EXIT</a:t>
                      </a:r>
                    </a:p>
                  </a:txBody>
                  <a:tcPr marL="83414" marR="83414"/>
                </a:tc>
                <a:extLst>
                  <a:ext uri="{0D108BD9-81ED-4DB2-BD59-A6C34878D82A}">
                    <a16:rowId xmlns:a16="http://schemas.microsoft.com/office/drawing/2014/main" val="1935466076"/>
                  </a:ext>
                </a:extLst>
              </a:tr>
              <a:tr h="333741">
                <a:tc>
                  <a:txBody>
                    <a:bodyPr/>
                    <a:lstStyle/>
                    <a:p>
                      <a:endParaRPr lang="en-US" dirty="0"/>
                    </a:p>
                  </a:txBody>
                  <a:tcPr marL="83414" marR="83414"/>
                </a:tc>
                <a:extLst>
                  <a:ext uri="{0D108BD9-81ED-4DB2-BD59-A6C34878D82A}">
                    <a16:rowId xmlns:a16="http://schemas.microsoft.com/office/drawing/2014/main" val="2547504660"/>
                  </a:ext>
                </a:extLst>
              </a:tr>
            </a:tbl>
          </a:graphicData>
        </a:graphic>
      </p:graphicFrame>
    </p:spTree>
    <p:extLst>
      <p:ext uri="{BB962C8B-B14F-4D97-AF65-F5344CB8AC3E}">
        <p14:creationId xmlns:p14="http://schemas.microsoft.com/office/powerpoint/2010/main" val="336501504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413</TotalTime>
  <Words>423</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Arial Black</vt:lpstr>
      <vt:lpstr>Century Gothic</vt:lpstr>
      <vt:lpstr>Times New Roman</vt:lpstr>
      <vt:lpstr>Wingdings 3</vt:lpstr>
      <vt:lpstr>Ion Boardroom</vt:lpstr>
      <vt:lpstr>Ict Ganpat university</vt:lpstr>
      <vt:lpstr>HEY GUYS, WELL THIS IS MAHIL OF ICT GANPAT UNIVERSITY OF SEMESTER 01 BRANCH CLOUD BAED APPLICATIONS ENROLLMENT NUMBER: CBA 21 AND TODAY I AM HERE TO SHOW YOU MY PRESENTATION AND PROJECT WORK ON A VERY COMMON BUT IMPORTANT TOPIC OF AADHAR ATTENDANCE SYSTEM. </vt:lpstr>
      <vt:lpstr>IN THIS PROJECT :</vt:lpstr>
      <vt:lpstr>IN THIS PROJECT :</vt:lpstr>
      <vt:lpstr>CONCEPTS USED IN THIS PROJECT:</vt:lpstr>
      <vt:lpstr>COMPILER USED :</vt:lpstr>
      <vt:lpstr>FLOWCHART OF STUDENT LIFE CYCLE MANAGEMENT SYSTEM </vt:lpstr>
      <vt:lpstr>AADHAR ATTENDANCE SYSTEM</vt:lpstr>
      <vt:lpstr>FACTORS OF STUDENT LIFE CYCLE MANAGEMENT SYSTEM :</vt:lpstr>
      <vt:lpstr> ABOUT THE WEBSITE </vt:lpstr>
      <vt:lpstr>LOGIN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LIFE CYCLE MANAGEMENT SYSTEM</dc:title>
  <dc:creator>ankit akki</dc:creator>
  <cp:lastModifiedBy>mahil maurya</cp:lastModifiedBy>
  <cp:revision>11</cp:revision>
  <dcterms:created xsi:type="dcterms:W3CDTF">2022-12-09T10:31:36Z</dcterms:created>
  <dcterms:modified xsi:type="dcterms:W3CDTF">2023-01-20T04:16:14Z</dcterms:modified>
</cp:coreProperties>
</file>