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88" r:id="rId4"/>
    <p:sldId id="289"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P" initials="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88A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6223" autoAdjust="0"/>
    <p:restoredTop sz="99831" autoAdjust="0"/>
  </p:normalViewPr>
  <p:slideViewPr>
    <p:cSldViewPr snapToGrid="0">
      <p:cViewPr>
        <p:scale>
          <a:sx n="70" d="100"/>
          <a:sy n="70" d="100"/>
        </p:scale>
        <p:origin x="-276" y="-16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9E912-A9EA-46BB-A26F-BFDA1B1E962E}" type="datetimeFigureOut">
              <a:rPr lang="en-IN" smtClean="0"/>
              <a:pPr/>
              <a:t>01-09-2015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D4B1FF-608C-4B3F-A926-895016E0DA68}" type="slidenum">
              <a:rPr lang="en-IN" smtClean="0"/>
              <a:pPr/>
              <a:t>‹#›</a:t>
            </a:fld>
            <a:endParaRPr lang="en-IN"/>
          </a:p>
        </p:txBody>
      </p:sp>
    </p:spTree>
    <p:extLst>
      <p:ext uri="{BB962C8B-B14F-4D97-AF65-F5344CB8AC3E}">
        <p14:creationId xmlns="" xmlns:p14="http://schemas.microsoft.com/office/powerpoint/2010/main" val="69656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9D206F52-70FC-4988-8A15-3E343339D6C3}" type="slidenum">
              <a:rPr lang="en-US"/>
              <a:pPr/>
              <a:t>3</a:t>
            </a:fld>
            <a:endParaRPr lang="en-US"/>
          </a:p>
        </p:txBody>
      </p:sp>
      <p:sp>
        <p:nvSpPr>
          <p:cNvPr id="5" name="Rectangle 9"/>
          <p:cNvSpPr>
            <a:spLocks noGrp="1" noChangeArrowheads="1"/>
          </p:cNvSpPr>
          <p:nvPr>
            <p:ph type="hdr"/>
          </p:nvPr>
        </p:nvSpPr>
        <p:spPr>
          <a:ln/>
        </p:spPr>
        <p:txBody>
          <a:bodyPr/>
          <a:lstStyle/>
          <a:p>
            <a:r>
              <a:rPr lang="en-US"/>
              <a:t>XYZ</a:t>
            </a:r>
          </a:p>
        </p:txBody>
      </p:sp>
      <p:sp>
        <p:nvSpPr>
          <p:cNvPr id="27649"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7650"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DCA03DBC-0A91-4394-BFDE-763CB9F49478}" type="slidenum">
              <a:rPr lang="en-US"/>
              <a:pPr/>
              <a:t>12</a:t>
            </a:fld>
            <a:endParaRPr lang="en-US"/>
          </a:p>
        </p:txBody>
      </p:sp>
      <p:sp>
        <p:nvSpPr>
          <p:cNvPr id="5" name="Rectangle 9"/>
          <p:cNvSpPr>
            <a:spLocks noGrp="1" noChangeArrowheads="1"/>
          </p:cNvSpPr>
          <p:nvPr>
            <p:ph type="hdr"/>
          </p:nvPr>
        </p:nvSpPr>
        <p:spPr>
          <a:ln/>
        </p:spPr>
        <p:txBody>
          <a:bodyPr/>
          <a:lstStyle/>
          <a:p>
            <a:r>
              <a:rPr lang="en-US"/>
              <a:t>XYZ</a:t>
            </a:r>
          </a:p>
        </p:txBody>
      </p:sp>
      <p:sp>
        <p:nvSpPr>
          <p:cNvPr id="36865"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6866"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85A98EEC-6D9D-420E-9B63-BC0375C2552A}" type="slidenum">
              <a:rPr lang="en-US"/>
              <a:pPr/>
              <a:t>13</a:t>
            </a:fld>
            <a:endParaRPr lang="en-US"/>
          </a:p>
        </p:txBody>
      </p:sp>
      <p:sp>
        <p:nvSpPr>
          <p:cNvPr id="5" name="Rectangle 9"/>
          <p:cNvSpPr>
            <a:spLocks noGrp="1" noChangeArrowheads="1"/>
          </p:cNvSpPr>
          <p:nvPr>
            <p:ph type="hdr"/>
          </p:nvPr>
        </p:nvSpPr>
        <p:spPr>
          <a:ln/>
        </p:spPr>
        <p:txBody>
          <a:bodyPr/>
          <a:lstStyle/>
          <a:p>
            <a:r>
              <a:rPr lang="en-US"/>
              <a:t>XYZ</a:t>
            </a:r>
          </a:p>
        </p:txBody>
      </p:sp>
      <p:sp>
        <p:nvSpPr>
          <p:cNvPr id="37889"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7890"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B2A59A37-20CC-49EF-B471-0CFEB02BA343}" type="slidenum">
              <a:rPr lang="en-US"/>
              <a:pPr/>
              <a:t>14</a:t>
            </a:fld>
            <a:endParaRPr lang="en-US"/>
          </a:p>
        </p:txBody>
      </p:sp>
      <p:sp>
        <p:nvSpPr>
          <p:cNvPr id="5" name="Rectangle 9"/>
          <p:cNvSpPr>
            <a:spLocks noGrp="1" noChangeArrowheads="1"/>
          </p:cNvSpPr>
          <p:nvPr>
            <p:ph type="hdr"/>
          </p:nvPr>
        </p:nvSpPr>
        <p:spPr>
          <a:ln/>
        </p:spPr>
        <p:txBody>
          <a:bodyPr/>
          <a:lstStyle/>
          <a:p>
            <a:r>
              <a:rPr lang="en-US"/>
              <a:t>XYZ</a:t>
            </a:r>
          </a:p>
        </p:txBody>
      </p:sp>
      <p:sp>
        <p:nvSpPr>
          <p:cNvPr id="38913"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8914"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74F8098D-E6B9-479F-A203-849B4C6FF376}" type="slidenum">
              <a:rPr lang="en-US"/>
              <a:pPr/>
              <a:t>15</a:t>
            </a:fld>
            <a:endParaRPr lang="en-US"/>
          </a:p>
        </p:txBody>
      </p:sp>
      <p:sp>
        <p:nvSpPr>
          <p:cNvPr id="5" name="Rectangle 9"/>
          <p:cNvSpPr>
            <a:spLocks noGrp="1" noChangeArrowheads="1"/>
          </p:cNvSpPr>
          <p:nvPr>
            <p:ph type="hdr"/>
          </p:nvPr>
        </p:nvSpPr>
        <p:spPr>
          <a:ln/>
        </p:spPr>
        <p:txBody>
          <a:bodyPr/>
          <a:lstStyle/>
          <a:p>
            <a:r>
              <a:rPr lang="en-US"/>
              <a:t>XYZ</a:t>
            </a:r>
          </a:p>
        </p:txBody>
      </p:sp>
      <p:sp>
        <p:nvSpPr>
          <p:cNvPr id="39937"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9938"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F5362E69-68F1-4BEF-982C-54E57FE9913B}" type="slidenum">
              <a:rPr lang="en-US"/>
              <a:pPr/>
              <a:t>16</a:t>
            </a:fld>
            <a:endParaRPr lang="en-US"/>
          </a:p>
        </p:txBody>
      </p:sp>
      <p:sp>
        <p:nvSpPr>
          <p:cNvPr id="5" name="Rectangle 9"/>
          <p:cNvSpPr>
            <a:spLocks noGrp="1" noChangeArrowheads="1"/>
          </p:cNvSpPr>
          <p:nvPr>
            <p:ph type="hdr"/>
          </p:nvPr>
        </p:nvSpPr>
        <p:spPr>
          <a:ln/>
        </p:spPr>
        <p:txBody>
          <a:bodyPr/>
          <a:lstStyle/>
          <a:p>
            <a:r>
              <a:rPr lang="en-US"/>
              <a:t>XYZ</a:t>
            </a:r>
          </a:p>
        </p:txBody>
      </p:sp>
      <p:sp>
        <p:nvSpPr>
          <p:cNvPr id="40961"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0962"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8F4570EC-C586-419A-B552-F33BE416F809}" type="slidenum">
              <a:rPr lang="en-US"/>
              <a:pPr/>
              <a:t>17</a:t>
            </a:fld>
            <a:endParaRPr lang="en-US"/>
          </a:p>
        </p:txBody>
      </p:sp>
      <p:sp>
        <p:nvSpPr>
          <p:cNvPr id="5" name="Rectangle 9"/>
          <p:cNvSpPr>
            <a:spLocks noGrp="1" noChangeArrowheads="1"/>
          </p:cNvSpPr>
          <p:nvPr>
            <p:ph type="hdr"/>
          </p:nvPr>
        </p:nvSpPr>
        <p:spPr>
          <a:ln/>
        </p:spPr>
        <p:txBody>
          <a:bodyPr/>
          <a:lstStyle/>
          <a:p>
            <a:r>
              <a:rPr lang="en-US"/>
              <a:t>XYZ</a:t>
            </a:r>
          </a:p>
        </p:txBody>
      </p:sp>
      <p:sp>
        <p:nvSpPr>
          <p:cNvPr id="41985"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1986"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FD2CA40B-1C41-4E0E-9E9B-F68B0C103E67}" type="slidenum">
              <a:rPr lang="en-US"/>
              <a:pPr/>
              <a:t>18</a:t>
            </a:fld>
            <a:endParaRPr lang="en-US"/>
          </a:p>
        </p:txBody>
      </p:sp>
      <p:sp>
        <p:nvSpPr>
          <p:cNvPr id="5" name="Rectangle 9"/>
          <p:cNvSpPr>
            <a:spLocks noGrp="1" noChangeArrowheads="1"/>
          </p:cNvSpPr>
          <p:nvPr>
            <p:ph type="hdr"/>
          </p:nvPr>
        </p:nvSpPr>
        <p:spPr>
          <a:ln/>
        </p:spPr>
        <p:txBody>
          <a:bodyPr/>
          <a:lstStyle/>
          <a:p>
            <a:r>
              <a:rPr lang="en-US"/>
              <a:t>XYZ</a:t>
            </a:r>
          </a:p>
        </p:txBody>
      </p:sp>
      <p:sp>
        <p:nvSpPr>
          <p:cNvPr id="43009"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3010"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7D320534-908A-4561-8900-565D18F091DD}" type="slidenum">
              <a:rPr lang="en-US"/>
              <a:pPr/>
              <a:t>19</a:t>
            </a:fld>
            <a:endParaRPr lang="en-US"/>
          </a:p>
        </p:txBody>
      </p:sp>
      <p:sp>
        <p:nvSpPr>
          <p:cNvPr id="5" name="Rectangle 9"/>
          <p:cNvSpPr>
            <a:spLocks noGrp="1" noChangeArrowheads="1"/>
          </p:cNvSpPr>
          <p:nvPr>
            <p:ph type="hdr"/>
          </p:nvPr>
        </p:nvSpPr>
        <p:spPr>
          <a:ln/>
        </p:spPr>
        <p:txBody>
          <a:bodyPr/>
          <a:lstStyle/>
          <a:p>
            <a:r>
              <a:rPr lang="en-US"/>
              <a:t>XYZ</a:t>
            </a:r>
          </a:p>
        </p:txBody>
      </p:sp>
      <p:sp>
        <p:nvSpPr>
          <p:cNvPr id="44033"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4034"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C733B0EC-772D-475D-8170-CB7528F34BD6}" type="slidenum">
              <a:rPr lang="en-US"/>
              <a:pPr/>
              <a:t>4</a:t>
            </a:fld>
            <a:endParaRPr lang="en-US"/>
          </a:p>
        </p:txBody>
      </p:sp>
      <p:sp>
        <p:nvSpPr>
          <p:cNvPr id="5" name="Rectangle 9"/>
          <p:cNvSpPr>
            <a:spLocks noGrp="1" noChangeArrowheads="1"/>
          </p:cNvSpPr>
          <p:nvPr>
            <p:ph type="hdr"/>
          </p:nvPr>
        </p:nvSpPr>
        <p:spPr>
          <a:ln/>
        </p:spPr>
        <p:txBody>
          <a:bodyPr/>
          <a:lstStyle/>
          <a:p>
            <a:r>
              <a:rPr lang="en-US"/>
              <a:t>XYZ</a:t>
            </a:r>
          </a:p>
        </p:txBody>
      </p:sp>
      <p:sp>
        <p:nvSpPr>
          <p:cNvPr id="28673"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8674"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B7B608EE-46B1-4294-8F20-C34BE7D7B17A}" type="slidenum">
              <a:rPr lang="en-US"/>
              <a:pPr/>
              <a:t>5</a:t>
            </a:fld>
            <a:endParaRPr lang="en-US"/>
          </a:p>
        </p:txBody>
      </p:sp>
      <p:sp>
        <p:nvSpPr>
          <p:cNvPr id="5" name="Rectangle 9"/>
          <p:cNvSpPr>
            <a:spLocks noGrp="1" noChangeArrowheads="1"/>
          </p:cNvSpPr>
          <p:nvPr>
            <p:ph type="hdr"/>
          </p:nvPr>
        </p:nvSpPr>
        <p:spPr>
          <a:ln/>
        </p:spPr>
        <p:txBody>
          <a:bodyPr/>
          <a:lstStyle/>
          <a:p>
            <a:r>
              <a:rPr lang="en-US"/>
              <a:t>XYZ</a:t>
            </a:r>
          </a:p>
        </p:txBody>
      </p:sp>
      <p:sp>
        <p:nvSpPr>
          <p:cNvPr id="29697"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9698"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2EC2E682-4915-4A2D-B674-68F7FF426E05}" type="slidenum">
              <a:rPr lang="en-US"/>
              <a:pPr/>
              <a:t>6</a:t>
            </a:fld>
            <a:endParaRPr lang="en-US"/>
          </a:p>
        </p:txBody>
      </p:sp>
      <p:sp>
        <p:nvSpPr>
          <p:cNvPr id="5" name="Rectangle 9"/>
          <p:cNvSpPr>
            <a:spLocks noGrp="1" noChangeArrowheads="1"/>
          </p:cNvSpPr>
          <p:nvPr>
            <p:ph type="hdr"/>
          </p:nvPr>
        </p:nvSpPr>
        <p:spPr>
          <a:ln/>
        </p:spPr>
        <p:txBody>
          <a:bodyPr/>
          <a:lstStyle/>
          <a:p>
            <a:r>
              <a:rPr lang="en-US"/>
              <a:t>XYZ</a:t>
            </a:r>
          </a:p>
        </p:txBody>
      </p:sp>
      <p:sp>
        <p:nvSpPr>
          <p:cNvPr id="30721" name="Rectangle 1"/>
          <p:cNvSpPr txBox="1">
            <a:spLocks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p:spPr>
      </p:sp>
      <p:sp>
        <p:nvSpPr>
          <p:cNvPr id="30722"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25D50A1C-581A-401D-A7AC-9CBFBB15D8EC}" type="slidenum">
              <a:rPr lang="en-US"/>
              <a:pPr/>
              <a:t>7</a:t>
            </a:fld>
            <a:endParaRPr lang="en-US"/>
          </a:p>
        </p:txBody>
      </p:sp>
      <p:sp>
        <p:nvSpPr>
          <p:cNvPr id="5" name="Rectangle 9"/>
          <p:cNvSpPr>
            <a:spLocks noGrp="1" noChangeArrowheads="1"/>
          </p:cNvSpPr>
          <p:nvPr>
            <p:ph type="hdr"/>
          </p:nvPr>
        </p:nvSpPr>
        <p:spPr>
          <a:ln/>
        </p:spPr>
        <p:txBody>
          <a:bodyPr/>
          <a:lstStyle/>
          <a:p>
            <a:r>
              <a:rPr lang="en-US"/>
              <a:t>XYZ</a:t>
            </a:r>
          </a:p>
        </p:txBody>
      </p:sp>
      <p:sp>
        <p:nvSpPr>
          <p:cNvPr id="31745" name="Rectangle 1"/>
          <p:cNvSpPr txBox="1">
            <a:spLocks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p:spPr>
      </p:sp>
      <p:sp>
        <p:nvSpPr>
          <p:cNvPr id="31746"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C252AA9D-FEC1-4EED-ACA0-BC68E917AF0C}" type="slidenum">
              <a:rPr lang="en-US"/>
              <a:pPr/>
              <a:t>8</a:t>
            </a:fld>
            <a:endParaRPr lang="en-US"/>
          </a:p>
        </p:txBody>
      </p:sp>
      <p:sp>
        <p:nvSpPr>
          <p:cNvPr id="5" name="Rectangle 9"/>
          <p:cNvSpPr>
            <a:spLocks noGrp="1" noChangeArrowheads="1"/>
          </p:cNvSpPr>
          <p:nvPr>
            <p:ph type="hdr"/>
          </p:nvPr>
        </p:nvSpPr>
        <p:spPr>
          <a:ln/>
        </p:spPr>
        <p:txBody>
          <a:bodyPr/>
          <a:lstStyle/>
          <a:p>
            <a:r>
              <a:rPr lang="en-US"/>
              <a:t>XYZ</a:t>
            </a:r>
          </a:p>
        </p:txBody>
      </p:sp>
      <p:sp>
        <p:nvSpPr>
          <p:cNvPr id="32769" name="Rectangle 1"/>
          <p:cNvSpPr txBox="1">
            <a:spLocks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p:spPr>
      </p:sp>
      <p:sp>
        <p:nvSpPr>
          <p:cNvPr id="32770"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146CFCE2-DE41-459F-A6AC-C22DEA7F6BC5}" type="slidenum">
              <a:rPr lang="en-US"/>
              <a:pPr/>
              <a:t>9</a:t>
            </a:fld>
            <a:endParaRPr lang="en-US"/>
          </a:p>
        </p:txBody>
      </p:sp>
      <p:sp>
        <p:nvSpPr>
          <p:cNvPr id="5" name="Rectangle 9"/>
          <p:cNvSpPr>
            <a:spLocks noGrp="1" noChangeArrowheads="1"/>
          </p:cNvSpPr>
          <p:nvPr>
            <p:ph type="hdr"/>
          </p:nvPr>
        </p:nvSpPr>
        <p:spPr>
          <a:ln/>
        </p:spPr>
        <p:txBody>
          <a:bodyPr/>
          <a:lstStyle/>
          <a:p>
            <a:r>
              <a:rPr lang="en-US"/>
              <a:t>XYZ</a:t>
            </a:r>
          </a:p>
        </p:txBody>
      </p:sp>
      <p:sp>
        <p:nvSpPr>
          <p:cNvPr id="33793" name="Rectangle 1"/>
          <p:cNvSpPr txBox="1">
            <a:spLocks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p:spPr>
      </p:sp>
      <p:sp>
        <p:nvSpPr>
          <p:cNvPr id="33794"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1AD9998B-1F92-4DBE-A82F-8437D1C7BB7E}" type="slidenum">
              <a:rPr lang="en-US"/>
              <a:pPr/>
              <a:t>10</a:t>
            </a:fld>
            <a:endParaRPr lang="en-US"/>
          </a:p>
        </p:txBody>
      </p:sp>
      <p:sp>
        <p:nvSpPr>
          <p:cNvPr id="5" name="Rectangle 9"/>
          <p:cNvSpPr>
            <a:spLocks noGrp="1" noChangeArrowheads="1"/>
          </p:cNvSpPr>
          <p:nvPr>
            <p:ph type="hdr"/>
          </p:nvPr>
        </p:nvSpPr>
        <p:spPr>
          <a:ln/>
        </p:spPr>
        <p:txBody>
          <a:bodyPr/>
          <a:lstStyle/>
          <a:p>
            <a:r>
              <a:rPr lang="en-US"/>
              <a:t>XYZ</a:t>
            </a:r>
          </a:p>
        </p:txBody>
      </p:sp>
      <p:sp>
        <p:nvSpPr>
          <p:cNvPr id="34817"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4818"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67D0D3D6-A027-482F-85D0-EFE603D99E49}" type="slidenum">
              <a:rPr lang="en-US"/>
              <a:pPr/>
              <a:t>11</a:t>
            </a:fld>
            <a:endParaRPr lang="en-US"/>
          </a:p>
        </p:txBody>
      </p:sp>
      <p:sp>
        <p:nvSpPr>
          <p:cNvPr id="5" name="Rectangle 9"/>
          <p:cNvSpPr>
            <a:spLocks noGrp="1" noChangeArrowheads="1"/>
          </p:cNvSpPr>
          <p:nvPr>
            <p:ph type="hdr"/>
          </p:nvPr>
        </p:nvSpPr>
        <p:spPr>
          <a:ln/>
        </p:spPr>
        <p:txBody>
          <a:bodyPr/>
          <a:lstStyle/>
          <a:p>
            <a:r>
              <a:rPr lang="en-US"/>
              <a:t>XYZ</a:t>
            </a:r>
          </a:p>
        </p:txBody>
      </p:sp>
      <p:sp>
        <p:nvSpPr>
          <p:cNvPr id="35841"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5842"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smtClean="0"/>
              <a:t>Click to edit Master title style</a:t>
            </a:r>
            <a:endParaRPr lang="en-IN"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0508E36-439A-4FB5-A2E5-662929341BE0}" type="datetime1">
              <a:rPr lang="en-IN" smtClean="0"/>
              <a:pPr/>
              <a:t>01-09-2015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1206230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F72970-BBD6-4F99-A721-D44F56DFDC80}" type="datetime1">
              <a:rPr lang="en-IN" smtClean="0"/>
              <a:pPr/>
              <a:t>01-09-2015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221368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solidFill>
                  <a:schemeClr val="bg1"/>
                </a:solidFill>
              </a:defRPr>
            </a:lvl1pPr>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A5480B7-A5EC-4F98-9031-001A76E47905}" type="datetime1">
              <a:rPr lang="en-IN" smtClean="0"/>
              <a:pPr/>
              <a:t>01-09-2015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1271292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12192000" cy="1018440"/>
          </a:xfrm>
        </p:spPr>
        <p:txBody>
          <a:bodyPr/>
          <a:lstStyle>
            <a:lvl1pPr>
              <a:defRPr>
                <a:solidFill>
                  <a:schemeClr val="bg1"/>
                </a:solidFill>
              </a:defRPr>
            </a:lvl1pPr>
          </a:lstStyle>
          <a:p>
            <a:r>
              <a:rPr lang="en-US" dirty="0" smtClean="0"/>
              <a:t>  Click to edit Master title style</a:t>
            </a:r>
            <a:endParaRPr lang="en-IN" dirty="0"/>
          </a:p>
        </p:txBody>
      </p:sp>
      <p:sp>
        <p:nvSpPr>
          <p:cNvPr id="3" name="Content Placeholder 2"/>
          <p:cNvSpPr>
            <a:spLocks noGrp="1"/>
          </p:cNvSpPr>
          <p:nvPr>
            <p:ph idx="1"/>
          </p:nvPr>
        </p:nvSpPr>
        <p:spPr>
          <a:xfrm>
            <a:off x="551600" y="1511726"/>
            <a:ext cx="1100692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719386E-0240-4894-B641-836EF805D35C}" type="datetime1">
              <a:rPr lang="en-IN" smtClean="0"/>
              <a:pPr/>
              <a:t>01-09-2015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847899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B3ABE2-AC6B-41DA-A774-6F41F1FAB236}" type="datetime1">
              <a:rPr lang="en-IN" smtClean="0"/>
              <a:pPr/>
              <a:t>01-09-2015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81182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37230"/>
          </a:xfrm>
        </p:spPr>
        <p:txBody>
          <a:bodyPr/>
          <a:lstStyle>
            <a:lvl1pPr>
              <a:defRPr>
                <a:solidFill>
                  <a:schemeClr val="bg1"/>
                </a:solidFill>
              </a:defRPr>
            </a:lvl1p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0187734-65FC-40D0-904B-78D44B32A326}" type="datetime1">
              <a:rPr lang="en-IN" smtClean="0"/>
              <a:pPr/>
              <a:t>01-09-2015</a:t>
            </a:fld>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622117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chemeClr val="bg1"/>
                </a:solidFill>
              </a:defRPr>
            </a:lvl1p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B26A33A-2FCD-4AF6-9D17-9C5A7A6F3768}" type="datetime1">
              <a:rPr lang="en-IN" smtClean="0"/>
              <a:pPr/>
              <a:t>01-09-2015</a:t>
            </a:fld>
            <a:endParaRPr lang="en-IN"/>
          </a:p>
        </p:txBody>
      </p:sp>
      <p:sp>
        <p:nvSpPr>
          <p:cNvPr id="9" name="Slide Number Placeholder 8"/>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205479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09934"/>
          </a:xfrm>
        </p:spPr>
        <p:txBody>
          <a:bodyPr/>
          <a:lstStyle>
            <a:lvl1pPr>
              <a:defRPr>
                <a:solidFill>
                  <a:schemeClr val="bg1"/>
                </a:solidFill>
              </a:defRPr>
            </a:lvl1p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2C5F625-F49F-43B2-9430-00A098807928}" type="datetime1">
              <a:rPr lang="en-IN" smtClean="0"/>
              <a:pPr/>
              <a:t>01-09-2015</a:t>
            </a:fld>
            <a:endParaRPr lang="en-IN"/>
          </a:p>
        </p:txBody>
      </p:sp>
      <p:sp>
        <p:nvSpPr>
          <p:cNvPr id="5" name="Slide Number Placeholder 4"/>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7579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CAAC3-C602-4C1B-9EB0-009F09F988BE}" type="datetime1">
              <a:rPr lang="en-IN" smtClean="0"/>
              <a:pPr/>
              <a:t>01-09-2015</a:t>
            </a:fld>
            <a:endParaRPr lang="en-IN"/>
          </a:p>
        </p:txBody>
      </p:sp>
      <p:sp>
        <p:nvSpPr>
          <p:cNvPr id="4" name="Slide Number Placeholder 3"/>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032874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bg1"/>
                </a:solidFill>
              </a:defRPr>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F3D2C5-D7CB-4B96-AB3B-1EBB9310CC96}" type="datetime1">
              <a:rPr lang="en-IN" smtClean="0"/>
              <a:pPr/>
              <a:t>01-09-2015</a:t>
            </a:fld>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2535154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bg1"/>
                </a:solidFill>
              </a:defRPr>
            </a:lvl1pPr>
          </a:lstStyle>
          <a:p>
            <a:r>
              <a:rPr lang="en-US" smtClean="0"/>
              <a:t>Click to edit Master title style</a:t>
            </a:r>
            <a:endParaRPr lang="en-IN"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5C0BCA-B029-402D-848F-FE5A2F7DCAFD}" type="datetime1">
              <a:rPr lang="en-IN" smtClean="0"/>
              <a:pPr/>
              <a:t>01-09-2015</a:t>
            </a:fld>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52938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a:solidFill>
            <a:srgbClr val="3388A9"/>
          </a:solidFill>
        </p:spPr>
        <p:txBody>
          <a:bodyPr vert="horz" lIns="91440" tIns="45720" rIns="91440" bIns="45720" rtlCol="0" anchor="ctr">
            <a:normAutofit/>
          </a:bodyPr>
          <a:lstStyle/>
          <a:p>
            <a:r>
              <a:rPr lang="en-US" dirty="0" smtClean="0"/>
              <a:t>  Click to edit Master title style</a:t>
            </a:r>
            <a:endParaRPr lang="en-IN"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57145D-827B-4466-9CBF-6CD21893B19B}" type="datetime1">
              <a:rPr lang="en-IN" smtClean="0"/>
              <a:pPr/>
              <a:t>01-09-2015</a:t>
            </a:fld>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925588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91822" y="2074459"/>
            <a:ext cx="10126638" cy="1460310"/>
          </a:xfrm>
          <a:solidFill>
            <a:srgbClr val="3388A9"/>
          </a:solidFill>
        </p:spPr>
        <p:txBody>
          <a:bodyPr>
            <a:noAutofit/>
          </a:bodyPr>
          <a:lstStyle/>
          <a:p>
            <a:r>
              <a:rPr lang="en-IN" sz="4400" dirty="0" smtClean="0">
                <a:latin typeface="+mn-lt"/>
              </a:rPr>
              <a:t>Session 28 : </a:t>
            </a:r>
            <a:r>
              <a:rPr lang="en-US" sz="4400" smtClean="0"/>
              <a:t>HQL</a:t>
            </a:r>
            <a:r>
              <a:rPr lang="en-IN" sz="4400" dirty="0" smtClean="0">
                <a:latin typeface="+mn-lt"/>
              </a:rPr>
              <a:t/>
            </a:r>
            <a:br>
              <a:rPr lang="en-IN" sz="4400" dirty="0" smtClean="0">
                <a:latin typeface="+mn-lt"/>
              </a:rPr>
            </a:br>
            <a:r>
              <a:rPr lang="en-IN" sz="4400" dirty="0" smtClean="0"/>
              <a:t> Module 3.3 : Advanced Java</a:t>
            </a:r>
            <a:endParaRPr lang="en-IN" sz="4400" dirty="0">
              <a:solidFill>
                <a:schemeClr val="bg1"/>
              </a:solidFill>
              <a:latin typeface="+mn-lt"/>
            </a:endParaRPr>
          </a:p>
        </p:txBody>
      </p:sp>
      <p:sp>
        <p:nvSpPr>
          <p:cNvPr id="10" name="Slide Number Placeholder 9"/>
          <p:cNvSpPr>
            <a:spLocks noGrp="1"/>
          </p:cNvSpPr>
          <p:nvPr>
            <p:ph type="sldNum" sz="quarter" idx="12"/>
          </p:nvPr>
        </p:nvSpPr>
        <p:spPr/>
        <p:txBody>
          <a:bodyPr/>
          <a:lstStyle/>
          <a:p>
            <a:fld id="{F0BBAE2B-40D1-4EC8-9863-B96E0B95C1B5}" type="slidenum">
              <a:rPr lang="en-IN" smtClean="0"/>
              <a:pPr/>
              <a:t>1</a:t>
            </a:fld>
            <a:endParaRPr lang="en-IN"/>
          </a:p>
        </p:txBody>
      </p:sp>
    </p:spTree>
    <p:extLst>
      <p:ext uri="{BB962C8B-B14F-4D97-AF65-F5344CB8AC3E}">
        <p14:creationId xmlns="" xmlns:p14="http://schemas.microsoft.com/office/powerpoint/2010/main" val="3156822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812801" y="2362200"/>
            <a:ext cx="9946217" cy="685800"/>
          </a:xfrm>
          <a:prstGeom prst="rect">
            <a:avLst/>
          </a:prstGeom>
          <a:solidFill>
            <a:srgbClr val="EAEAEA"/>
          </a:solidFill>
          <a:ln w="9360">
            <a:solidFill>
              <a:srgbClr val="000000"/>
            </a:solidFill>
            <a:miter lim="800000"/>
            <a:headEnd/>
            <a:tailEnd/>
          </a:ln>
          <a:effectLst>
            <a:outerShdw dist="107933" dir="2700000" algn="ctr" rotWithShape="0">
              <a:srgbClr val="808080"/>
            </a:outerShdw>
          </a:effectLst>
        </p:spPr>
        <p:txBody>
          <a:bodyPr wrap="none" anchor="ctr"/>
          <a:lstStyle/>
          <a:p>
            <a:endParaRPr lang="en-US"/>
          </a:p>
        </p:txBody>
      </p:sp>
      <p:sp>
        <p:nvSpPr>
          <p:cNvPr id="14338" name="Rectangle 2"/>
          <p:cNvSpPr>
            <a:spLocks noGrp="1" noChangeArrowheads="1"/>
          </p:cNvSpPr>
          <p:nvPr>
            <p:ph type="title" idx="4294967295"/>
          </p:nvPr>
        </p:nvSpPr>
        <p:spPr>
          <a:xfrm>
            <a:off x="0" y="0"/>
            <a:ext cx="10972800" cy="1143000"/>
          </a:xfrm>
          <a:ln/>
        </p:spPr>
        <p:txBody>
          <a:bodyPr lIns="91440" tIns="45720" rIns="91440" bIns="4572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t>The Order By Clause </a:t>
            </a:r>
          </a:p>
        </p:txBody>
      </p:sp>
      <p:sp>
        <p:nvSpPr>
          <p:cNvPr id="14339" name="Rectangle 3"/>
          <p:cNvSpPr>
            <a:spLocks noGrp="1" noChangeArrowheads="1"/>
          </p:cNvSpPr>
          <p:nvPr>
            <p:ph type="body" idx="4294967295"/>
          </p:nvPr>
        </p:nvSpPr>
        <p:spPr>
          <a:xfrm>
            <a:off x="609600" y="1600201"/>
            <a:ext cx="10972800" cy="4525963"/>
          </a:xfrm>
          <a:ln/>
        </p:spPr>
        <p:txBody>
          <a:bodyPr/>
          <a:lstStyle/>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The result list can be sorted with an “order by” clause. Multiple fields and ascending/descending order can be specified.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	</a:t>
            </a:r>
            <a:r>
              <a:rPr lang="en-US" sz="1800">
                <a:latin typeface="Courier New" pitchFamily="49" charset="0"/>
              </a:rPr>
              <a:t>from Product product </a:t>
            </a:r>
            <a:r>
              <a:rPr lang="en-US" sz="1800" b="1">
                <a:latin typeface="Courier New" pitchFamily="49" charset="0"/>
              </a:rPr>
              <a:t>order by </a:t>
            </a:r>
            <a:r>
              <a:rPr lang="en-US" sz="1800">
                <a:latin typeface="Courier New" pitchFamily="49" charset="0"/>
              </a:rPr>
              <a:t>product.pName</a:t>
            </a:r>
            <a:r>
              <a:rPr lang="en-US" sz="1800" b="1">
                <a:latin typeface="Courier New" pitchFamily="49" charset="0"/>
              </a:rPr>
              <a:t> asc, </a:t>
            </a:r>
            <a:r>
              <a:rPr lang="en-US" sz="1800">
                <a:latin typeface="Courier New" pitchFamily="49" charset="0"/>
              </a:rPr>
              <a:t>product.price</a:t>
            </a:r>
            <a:r>
              <a:rPr lang="en-US" sz="1800" b="1">
                <a:latin typeface="Courier New" pitchFamily="49" charset="0"/>
              </a:rPr>
              <a:t> desc</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1117601" y="2667000"/>
            <a:ext cx="9946217" cy="1371600"/>
          </a:xfrm>
          <a:prstGeom prst="rect">
            <a:avLst/>
          </a:prstGeom>
          <a:solidFill>
            <a:srgbClr val="EAEAEA"/>
          </a:solidFill>
          <a:ln w="9360">
            <a:solidFill>
              <a:srgbClr val="000000"/>
            </a:solidFill>
            <a:miter lim="800000"/>
            <a:headEnd/>
            <a:tailEnd/>
          </a:ln>
          <a:effectLst>
            <a:outerShdw dist="107933" dir="2700000" algn="ctr" rotWithShape="0">
              <a:srgbClr val="808080"/>
            </a:outerShdw>
          </a:effectLst>
        </p:spPr>
        <p:txBody>
          <a:bodyPr wrap="none" anchor="ctr"/>
          <a:lstStyle/>
          <a:p>
            <a:endParaRPr lang="en-US"/>
          </a:p>
        </p:txBody>
      </p:sp>
      <p:sp>
        <p:nvSpPr>
          <p:cNvPr id="15362" name="Rectangle 2"/>
          <p:cNvSpPr>
            <a:spLocks noGrp="1" noChangeArrowheads="1"/>
          </p:cNvSpPr>
          <p:nvPr>
            <p:ph type="title" idx="4294967295"/>
          </p:nvPr>
        </p:nvSpPr>
        <p:spPr>
          <a:xfrm>
            <a:off x="0" y="0"/>
            <a:ext cx="10972800" cy="1143000"/>
          </a:xfrm>
          <a:ln/>
        </p:spPr>
        <p:txBody>
          <a:bodyPr lIns="91440" tIns="45720" rIns="91440" bIns="4572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t>The Group by and having Clause </a:t>
            </a:r>
          </a:p>
        </p:txBody>
      </p:sp>
      <p:sp>
        <p:nvSpPr>
          <p:cNvPr id="15363" name="Rectangle 3"/>
          <p:cNvSpPr>
            <a:spLocks noGrp="1" noChangeArrowheads="1"/>
          </p:cNvSpPr>
          <p:nvPr>
            <p:ph type="body" idx="4294967295"/>
          </p:nvPr>
        </p:nvSpPr>
        <p:spPr>
          <a:xfrm>
            <a:off x="609600" y="1600201"/>
            <a:ext cx="10972800" cy="4525963"/>
          </a:xfrm>
          <a:ln/>
        </p:spPr>
        <p:txBody>
          <a:bodyPr/>
          <a:lstStyle/>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The “group by” and “having” clauses are also supported by HQL. They will also be translated into SQL by Hibernate.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	</a:t>
            </a:r>
            <a:r>
              <a:rPr lang="en-US" sz="1800">
                <a:latin typeface="Courier New" pitchFamily="49" charset="0"/>
              </a:rPr>
              <a:t>select product.pName, avg(product.price)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latin typeface="Courier New" pitchFamily="49" charset="0"/>
              </a:rPr>
              <a:t>	from Product product group by product.pName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latin typeface="Courier New" pitchFamily="49" charset="0"/>
              </a:rPr>
              <a:t>	select product.pName, avg(product.price)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latin typeface="Courier New" pitchFamily="49" charset="0"/>
              </a:rPr>
              <a:t>	from Product product  </a:t>
            </a:r>
            <a:r>
              <a:rPr lang="en-US" sz="1800" b="1">
                <a:latin typeface="Courier New" pitchFamily="49" charset="0"/>
              </a:rPr>
              <a:t>group by </a:t>
            </a:r>
            <a:r>
              <a:rPr lang="en-US" sz="1800">
                <a:latin typeface="Courier New" pitchFamily="49" charset="0"/>
              </a:rPr>
              <a:t>product.pName</a:t>
            </a:r>
            <a:r>
              <a:rPr lang="en-US" sz="1800" b="1">
                <a:latin typeface="Courier New" pitchFamily="49" charset="0"/>
              </a:rPr>
              <a:t>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b="1">
                <a:latin typeface="Courier New" pitchFamily="49" charset="0"/>
              </a:rPr>
              <a:t>	having avg(product.price) &gt; 1000</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idx="4294967295"/>
          </p:nvPr>
        </p:nvSpPr>
        <p:spPr>
          <a:xfrm>
            <a:off x="0" y="381000"/>
            <a:ext cx="10972800" cy="1143000"/>
          </a:xfrm>
          <a:ln/>
        </p:spPr>
        <p:txBody>
          <a:bodyPr lIns="91440" tIns="45720" rIns="91440" bIns="4572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t>Associations and joins </a:t>
            </a:r>
          </a:p>
        </p:txBody>
      </p:sp>
      <p:sp>
        <p:nvSpPr>
          <p:cNvPr id="16386" name="Rectangle 2"/>
          <p:cNvSpPr>
            <a:spLocks noGrp="1" noChangeArrowheads="1"/>
          </p:cNvSpPr>
          <p:nvPr>
            <p:ph type="body" idx="4294967295"/>
          </p:nvPr>
        </p:nvSpPr>
        <p:spPr>
          <a:xfrm>
            <a:off x="609600" y="1600201"/>
            <a:ext cx="10972800" cy="4525963"/>
          </a:xfrm>
          <a:ln/>
        </p:spPr>
        <p:txBody>
          <a:bodyPr/>
          <a:lstStyle/>
          <a:p>
            <a:pPr indent="-339725">
              <a:lnSpc>
                <a:spcPct val="95000"/>
              </a:lnSpc>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t>Hibernate supports the following five different types of joins: </a:t>
            </a:r>
          </a:p>
          <a:p>
            <a:pPr indent="-339725">
              <a:lnSpc>
                <a:spcPct val="95000"/>
              </a:lnSpc>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800"/>
          </a:p>
          <a:p>
            <a:pPr marL="739775" lvl="1" indent="-282575">
              <a:lnSpc>
                <a:spcPct val="95000"/>
              </a:lnSpc>
              <a:spcBef>
                <a:spcPct val="0"/>
              </a:spcBef>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t>inner join </a:t>
            </a:r>
          </a:p>
          <a:p>
            <a:pPr marL="739775" lvl="1" indent="-282575">
              <a:lnSpc>
                <a:spcPct val="95000"/>
              </a:lnSpc>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800"/>
          </a:p>
          <a:p>
            <a:pPr marL="739775" lvl="1" indent="-282575">
              <a:lnSpc>
                <a:spcPct val="95000"/>
              </a:lnSpc>
              <a:spcBef>
                <a:spcPct val="0"/>
              </a:spcBef>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t>cross join </a:t>
            </a:r>
          </a:p>
          <a:p>
            <a:pPr marL="739775" lvl="1" indent="-282575">
              <a:lnSpc>
                <a:spcPct val="95000"/>
              </a:lnSpc>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800"/>
          </a:p>
          <a:p>
            <a:pPr marL="739775" lvl="1" indent="-282575">
              <a:lnSpc>
                <a:spcPct val="95000"/>
              </a:lnSpc>
              <a:spcBef>
                <a:spcPct val="0"/>
              </a:spcBef>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t>left outer join </a:t>
            </a:r>
          </a:p>
          <a:p>
            <a:pPr marL="739775" lvl="1" indent="-282575">
              <a:lnSpc>
                <a:spcPct val="95000"/>
              </a:lnSpc>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800"/>
          </a:p>
          <a:p>
            <a:pPr marL="739775" lvl="1" indent="-282575">
              <a:lnSpc>
                <a:spcPct val="95000"/>
              </a:lnSpc>
              <a:spcBef>
                <a:spcPct val="0"/>
              </a:spcBef>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t>right outer join </a:t>
            </a:r>
          </a:p>
          <a:p>
            <a:pPr marL="739775" lvl="1" indent="-282575">
              <a:lnSpc>
                <a:spcPct val="95000"/>
              </a:lnSpc>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800"/>
          </a:p>
          <a:p>
            <a:pPr marL="739775" lvl="1" indent="-282575">
              <a:lnSpc>
                <a:spcPct val="95000"/>
              </a:lnSpc>
              <a:spcBef>
                <a:spcPct val="0"/>
              </a:spcBef>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t>full join (not usually useful) </a:t>
            </a:r>
          </a:p>
          <a:p>
            <a:pPr indent="-339725">
              <a:lnSpc>
                <a:spcPct val="95000"/>
              </a:lnSpc>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8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idx="4294967295"/>
          </p:nvPr>
        </p:nvSpPr>
        <p:spPr>
          <a:xfrm>
            <a:off x="0" y="0"/>
            <a:ext cx="10972800" cy="1143000"/>
          </a:xfrm>
          <a:ln/>
        </p:spPr>
        <p:txBody>
          <a:bodyPr lIns="91440" tIns="45720" rIns="91440" bIns="4572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t>Aggregate functions </a:t>
            </a:r>
          </a:p>
        </p:txBody>
      </p:sp>
      <p:sp>
        <p:nvSpPr>
          <p:cNvPr id="17410" name="Rectangle 2"/>
          <p:cNvSpPr>
            <a:spLocks noGrp="1" noChangeArrowheads="1"/>
          </p:cNvSpPr>
          <p:nvPr>
            <p:ph type="body" idx="4294967295"/>
          </p:nvPr>
        </p:nvSpPr>
        <p:spPr>
          <a:xfrm>
            <a:off x="711200" y="1447800"/>
            <a:ext cx="10972800" cy="4794250"/>
          </a:xfrm>
          <a:ln/>
        </p:spPr>
        <p:txBody>
          <a:bodyPr/>
          <a:lstStyle/>
          <a:p>
            <a:pPr indent="-339725">
              <a:lnSpc>
                <a:spcPct val="95000"/>
              </a:lnSpc>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t>The supported aggregate functions are as follows: </a:t>
            </a:r>
          </a:p>
          <a:p>
            <a:pPr indent="-339725">
              <a:lnSpc>
                <a:spcPct val="95000"/>
              </a:lnSpc>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800"/>
          </a:p>
          <a:p>
            <a:pPr marL="739775" lvl="1" indent="-282575">
              <a:lnSpc>
                <a:spcPct val="95000"/>
              </a:lnSpc>
              <a:spcBef>
                <a:spcPct val="0"/>
              </a:spcBef>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t>avg(...) </a:t>
            </a:r>
          </a:p>
          <a:p>
            <a:pPr marL="739775" lvl="1" indent="-282575">
              <a:lnSpc>
                <a:spcPct val="95000"/>
              </a:lnSpc>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800"/>
          </a:p>
          <a:p>
            <a:pPr marL="739775" lvl="1" indent="-282575">
              <a:lnSpc>
                <a:spcPct val="95000"/>
              </a:lnSpc>
              <a:spcBef>
                <a:spcPct val="0"/>
              </a:spcBef>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t>sum(...) </a:t>
            </a:r>
          </a:p>
          <a:p>
            <a:pPr marL="739775" lvl="1" indent="-282575">
              <a:lnSpc>
                <a:spcPct val="95000"/>
              </a:lnSpc>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800"/>
          </a:p>
          <a:p>
            <a:pPr marL="739775" lvl="1" indent="-282575">
              <a:lnSpc>
                <a:spcPct val="95000"/>
              </a:lnSpc>
              <a:spcBef>
                <a:spcPct val="0"/>
              </a:spcBef>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t>min(...) </a:t>
            </a:r>
          </a:p>
          <a:p>
            <a:pPr marL="739775" lvl="1" indent="-282575">
              <a:lnSpc>
                <a:spcPct val="95000"/>
              </a:lnSpc>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800"/>
          </a:p>
          <a:p>
            <a:pPr marL="739775" lvl="1" indent="-282575">
              <a:lnSpc>
                <a:spcPct val="95000"/>
              </a:lnSpc>
              <a:spcBef>
                <a:spcPct val="0"/>
              </a:spcBef>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t>max(...) </a:t>
            </a:r>
          </a:p>
          <a:p>
            <a:pPr marL="739775" lvl="1" indent="-282575">
              <a:lnSpc>
                <a:spcPct val="95000"/>
              </a:lnSpc>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800"/>
          </a:p>
          <a:p>
            <a:pPr marL="739775" lvl="1" indent="-282575">
              <a:lnSpc>
                <a:spcPct val="95000"/>
              </a:lnSpc>
              <a:spcBef>
                <a:spcPct val="0"/>
              </a:spcBef>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t>count(*)</a:t>
            </a:r>
          </a:p>
          <a:p>
            <a:pPr marL="739775" lvl="1" indent="-282575">
              <a:lnSpc>
                <a:spcPct val="95000"/>
              </a:lnSpc>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800"/>
          </a:p>
          <a:p>
            <a:pPr marL="739775" lvl="1" indent="-282575">
              <a:lnSpc>
                <a:spcPct val="95000"/>
              </a:lnSpc>
              <a:spcBef>
                <a:spcPct val="0"/>
              </a:spcBef>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t>count(...) </a:t>
            </a:r>
          </a:p>
          <a:p>
            <a:pPr marL="739775" lvl="1" indent="-282575">
              <a:lnSpc>
                <a:spcPct val="95000"/>
              </a:lnSpc>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800"/>
          </a:p>
          <a:p>
            <a:pPr marL="739775" lvl="1" indent="-282575">
              <a:lnSpc>
                <a:spcPct val="95000"/>
              </a:lnSpc>
              <a:spcBef>
                <a:spcPct val="0"/>
              </a:spcBef>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t>count(distinct ...) </a:t>
            </a:r>
          </a:p>
          <a:p>
            <a:pPr marL="739775" lvl="1" indent="-282575">
              <a:lnSpc>
                <a:spcPct val="95000"/>
              </a:lnSpc>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800"/>
          </a:p>
          <a:p>
            <a:pPr marL="739775" lvl="1" indent="-282575">
              <a:lnSpc>
                <a:spcPct val="95000"/>
              </a:lnSpc>
              <a:spcBef>
                <a:spcPct val="0"/>
              </a:spcBef>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t>count(all...) </a:t>
            </a:r>
          </a:p>
          <a:p>
            <a:pPr indent="-339725">
              <a:lnSpc>
                <a:spcPct val="95000"/>
              </a:lnSpc>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80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idx="4294967295"/>
          </p:nvPr>
        </p:nvSpPr>
        <p:spPr>
          <a:xfrm>
            <a:off x="0" y="0"/>
            <a:ext cx="10972800" cy="1143000"/>
          </a:xfrm>
          <a:ln/>
        </p:spPr>
        <p:txBody>
          <a:bodyPr lIns="91440" tIns="45720" rIns="91440" bIns="4572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t>Expressions </a:t>
            </a:r>
          </a:p>
        </p:txBody>
      </p:sp>
      <p:sp>
        <p:nvSpPr>
          <p:cNvPr id="18434" name="Rectangle 2"/>
          <p:cNvSpPr>
            <a:spLocks noGrp="1" noChangeArrowheads="1"/>
          </p:cNvSpPr>
          <p:nvPr>
            <p:ph type="body" idx="4294967295"/>
          </p:nvPr>
        </p:nvSpPr>
        <p:spPr>
          <a:xfrm>
            <a:off x="609600" y="1600201"/>
            <a:ext cx="10972800" cy="4525963"/>
          </a:xfrm>
          <a:ln/>
        </p:spPr>
        <p:txBody>
          <a:bodyPr/>
          <a:lstStyle/>
          <a:p>
            <a:pPr marL="339725" indent="-339725">
              <a:lnSpc>
                <a:spcPct val="95000"/>
              </a:lnSpc>
              <a:spcBef>
                <a:spcPts val="675"/>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Mathematical operators +, -, *, / </a:t>
            </a:r>
          </a:p>
          <a:p>
            <a:pPr marL="339725" indent="-339725">
              <a:lnSpc>
                <a:spcPct val="95000"/>
              </a:lnSpc>
              <a:spcBef>
                <a:spcPts val="675"/>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Binary comparison operators =, &gt;=, &lt;=, &lt;&gt;, !=, like </a:t>
            </a:r>
          </a:p>
          <a:p>
            <a:pPr marL="339725" indent="-339725">
              <a:lnSpc>
                <a:spcPct val="95000"/>
              </a:lnSpc>
              <a:spcBef>
                <a:spcPts val="675"/>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Logical operations and, or, not </a:t>
            </a:r>
          </a:p>
          <a:p>
            <a:pPr marL="339725" indent="-339725">
              <a:lnSpc>
                <a:spcPct val="95000"/>
              </a:lnSpc>
              <a:spcBef>
                <a:spcPts val="675"/>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String concatenation || </a:t>
            </a:r>
          </a:p>
          <a:p>
            <a:pPr marL="339725" indent="-339725">
              <a:lnSpc>
                <a:spcPct val="95000"/>
              </a:lnSpc>
              <a:spcBef>
                <a:spcPts val="675"/>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SQL scalar functions such as upper() and lower() </a:t>
            </a:r>
          </a:p>
          <a:p>
            <a:pPr marL="339725" indent="-339725">
              <a:lnSpc>
                <a:spcPct val="95000"/>
              </a:lnSpc>
              <a:spcBef>
                <a:spcPts val="675"/>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Parentheses ( ) indicate grouping </a:t>
            </a:r>
          </a:p>
          <a:p>
            <a:pPr marL="339725" indent="-339725">
              <a:lnSpc>
                <a:spcPct val="95000"/>
              </a:lnSpc>
              <a:spcBef>
                <a:spcPts val="675"/>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in, between, is null </a:t>
            </a:r>
          </a:p>
          <a:p>
            <a:pPr marL="339725" indent="-339725">
              <a:lnSpc>
                <a:spcPct val="95000"/>
              </a:lnSpc>
              <a:spcBef>
                <a:spcPts val="675"/>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JDBC IN parameters ? </a:t>
            </a:r>
          </a:p>
          <a:p>
            <a:pPr marL="339725" indent="-339725">
              <a:lnSpc>
                <a:spcPct val="95000"/>
              </a:lnSpc>
              <a:spcBef>
                <a:spcPts val="675"/>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named parameters :name, :start_date, :x1 </a:t>
            </a:r>
          </a:p>
          <a:p>
            <a:pPr marL="339725" indent="-339725">
              <a:lnSpc>
                <a:spcPct val="95000"/>
              </a:lnSpc>
              <a:spcBef>
                <a:spcPts val="675"/>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SQL literals 'Riddhi', 69, </a:t>
            </a:r>
          </a:p>
          <a:p>
            <a:pPr marL="339725" indent="-339725">
              <a:lnSpc>
                <a:spcPct val="95000"/>
              </a:lnSpc>
              <a:spcBef>
                <a:spcPts val="675"/>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idx="4294967295"/>
          </p:nvPr>
        </p:nvSpPr>
        <p:spPr>
          <a:xfrm>
            <a:off x="0" y="0"/>
            <a:ext cx="10972800" cy="1143000"/>
          </a:xfrm>
          <a:ln/>
        </p:spPr>
        <p:txBody>
          <a:bodyPr lIns="91440" tIns="45720" rIns="91440" bIns="4572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t>Bulk Updates and Deletes </a:t>
            </a:r>
          </a:p>
        </p:txBody>
      </p:sp>
      <p:sp>
        <p:nvSpPr>
          <p:cNvPr id="19458" name="Rectangle 2"/>
          <p:cNvSpPr>
            <a:spLocks noGrp="1" noChangeArrowheads="1"/>
          </p:cNvSpPr>
          <p:nvPr>
            <p:ph type="body" idx="4294967295"/>
          </p:nvPr>
        </p:nvSpPr>
        <p:spPr>
          <a:xfrm>
            <a:off x="609600" y="1600201"/>
            <a:ext cx="10972800" cy="4525963"/>
          </a:xfrm>
          <a:ln/>
        </p:spPr>
        <p:txBody>
          <a:bodyPr/>
          <a:lstStyle/>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Bulk updates are new to HQL with Hibernate 3, and deletes work differently in Hibernate 3 than they did in Hibernate 2.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The Query interface now contains a method called executeUpdate() for executing HQL UPDATE or DELETE statements.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The executeUpdate() method returns an int that contains the number of rows affected by the update or delete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1117600" y="1600200"/>
            <a:ext cx="10261600" cy="1981200"/>
          </a:xfrm>
          <a:prstGeom prst="rect">
            <a:avLst/>
          </a:prstGeom>
          <a:solidFill>
            <a:srgbClr val="EAEAEA"/>
          </a:solidFill>
          <a:ln w="9360">
            <a:solidFill>
              <a:srgbClr val="000000"/>
            </a:solidFill>
            <a:miter lim="800000"/>
            <a:headEnd/>
            <a:tailEnd/>
          </a:ln>
          <a:effectLst>
            <a:outerShdw dist="107933" dir="2700000" algn="ctr" rotWithShape="0">
              <a:srgbClr val="808080"/>
            </a:outerShdw>
          </a:effectLst>
        </p:spPr>
        <p:txBody>
          <a:bodyPr wrap="none" anchor="ctr"/>
          <a:lstStyle/>
          <a:p>
            <a:endParaRPr lang="en-US"/>
          </a:p>
        </p:txBody>
      </p:sp>
      <p:sp>
        <p:nvSpPr>
          <p:cNvPr id="20482" name="Rectangle 2"/>
          <p:cNvSpPr>
            <a:spLocks noGrp="1" noChangeArrowheads="1"/>
          </p:cNvSpPr>
          <p:nvPr>
            <p:ph type="title" idx="4294967295"/>
          </p:nvPr>
        </p:nvSpPr>
        <p:spPr>
          <a:xfrm>
            <a:off x="0" y="0"/>
            <a:ext cx="10972800" cy="1143000"/>
          </a:xfrm>
          <a:ln/>
        </p:spPr>
        <p:txBody>
          <a:bodyPr lIns="91440" tIns="45720" rIns="91440" bIns="4572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t>Sample code for the bulk update</a:t>
            </a:r>
          </a:p>
        </p:txBody>
      </p:sp>
      <p:sp>
        <p:nvSpPr>
          <p:cNvPr id="20483" name="Rectangle 3"/>
          <p:cNvSpPr>
            <a:spLocks noGrp="1" noChangeArrowheads="1"/>
          </p:cNvSpPr>
          <p:nvPr>
            <p:ph type="body" idx="4294967295"/>
          </p:nvPr>
        </p:nvSpPr>
        <p:spPr>
          <a:xfrm>
            <a:off x="609600" y="1600201"/>
            <a:ext cx="10972800" cy="4525963"/>
          </a:xfrm>
          <a:ln/>
        </p:spPr>
        <p:txBody>
          <a:bodyPr/>
          <a:lstStyle/>
          <a:p>
            <a:pPr indent="-339725">
              <a:lnSpc>
                <a:spcPct val="95000"/>
              </a:lnSpc>
              <a:spcBef>
                <a:spcPct val="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US" sz="1800">
                <a:latin typeface="Courier New" pitchFamily="49" charset="0"/>
              </a:rPr>
              <a:t>	String hql = "update Product set pName = :newName where pName    = :name";   </a:t>
            </a:r>
          </a:p>
          <a:p>
            <a:pPr indent="-339725">
              <a:lnSpc>
                <a:spcPct val="95000"/>
              </a:lnSpc>
              <a:spcBef>
                <a:spcPct val="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US" sz="1800">
                <a:latin typeface="Courier New" pitchFamily="49" charset="0"/>
              </a:rPr>
              <a:t>	Query query = session.createQuery(hql); </a:t>
            </a:r>
          </a:p>
          <a:p>
            <a:pPr indent="-339725">
              <a:lnSpc>
                <a:spcPct val="95000"/>
              </a:lnSpc>
              <a:spcBef>
                <a:spcPct val="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US" sz="1800">
                <a:latin typeface="Courier New" pitchFamily="49" charset="0"/>
              </a:rPr>
              <a:t>	query.setString("name","Scanner");</a:t>
            </a:r>
          </a:p>
          <a:p>
            <a:pPr indent="-339725">
              <a:lnSpc>
                <a:spcPct val="95000"/>
              </a:lnSpc>
              <a:spcBef>
                <a:spcPct val="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US" sz="1800">
                <a:latin typeface="Courier New" pitchFamily="49" charset="0"/>
              </a:rPr>
              <a:t>  query.setString("newName","SuperScanner");   </a:t>
            </a:r>
          </a:p>
          <a:p>
            <a:pPr indent="-339725">
              <a:lnSpc>
                <a:spcPct val="95000"/>
              </a:lnSpc>
              <a:spcBef>
                <a:spcPct val="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US" sz="1800">
                <a:latin typeface="Courier New" pitchFamily="49" charset="0"/>
              </a:rPr>
              <a:t>	int rowCount = query.executeUpdate();  </a:t>
            </a:r>
          </a:p>
          <a:p>
            <a:pPr indent="-339725">
              <a:lnSpc>
                <a:spcPct val="95000"/>
              </a:lnSpc>
              <a:spcBef>
                <a:spcPct val="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US" sz="1800">
                <a:latin typeface="Courier New" pitchFamily="49" charset="0"/>
              </a:rPr>
              <a:t> 	System.out.println("Rows affected: " + rowCount);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idx="4294967295"/>
          </p:nvPr>
        </p:nvSpPr>
        <p:spPr>
          <a:xfrm>
            <a:off x="0" y="228600"/>
            <a:ext cx="10972800" cy="1143000"/>
          </a:xfrm>
          <a:ln/>
        </p:spPr>
        <p:txBody>
          <a:bodyPr lIns="91440" tIns="45720" rIns="91440" bIns="4572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t>Summary</a:t>
            </a:r>
            <a:br>
              <a:rPr lang="en-US" sz="2200" b="1"/>
            </a:br>
            <a:endParaRPr lang="en-US" sz="2200" b="1"/>
          </a:p>
        </p:txBody>
      </p:sp>
      <p:sp>
        <p:nvSpPr>
          <p:cNvPr id="21506" name="Rectangle 2"/>
          <p:cNvSpPr>
            <a:spLocks noGrp="1" noChangeArrowheads="1"/>
          </p:cNvSpPr>
          <p:nvPr>
            <p:ph type="body" idx="4294967295"/>
          </p:nvPr>
        </p:nvSpPr>
        <p:spPr>
          <a:xfrm>
            <a:off x="711200" y="1371601"/>
            <a:ext cx="10972800" cy="4525963"/>
          </a:xfrm>
          <a:ln/>
        </p:spPr>
        <p:txBody>
          <a:bodyPr/>
          <a:lstStyle/>
          <a:p>
            <a:pPr indent="-339725">
              <a:lnSpc>
                <a:spcPct val="95000"/>
              </a:lnSpc>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t>In this chapter, we have learned the following: </a:t>
            </a:r>
          </a:p>
          <a:p>
            <a:pPr indent="-339725">
              <a:lnSpc>
                <a:spcPct val="95000"/>
              </a:lnSpc>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800"/>
          </a:p>
          <a:p>
            <a:pPr marL="739775" lvl="1" indent="-282575">
              <a:lnSpc>
                <a:spcPct val="95000"/>
              </a:lnSpc>
              <a:spcBef>
                <a:spcPct val="0"/>
              </a:spcBef>
              <a:buFont typeface="Verdana" pitchFamily="32"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t>HQL is database independent query language which is translated into SQL by Hibernate at runtime.</a:t>
            </a:r>
          </a:p>
          <a:p>
            <a:pPr marL="739775" lvl="1" indent="-282575">
              <a:lnSpc>
                <a:spcPct val="95000"/>
              </a:lnSpc>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800"/>
          </a:p>
          <a:p>
            <a:pPr marL="739775" lvl="1" indent="-282575">
              <a:lnSpc>
                <a:spcPct val="95000"/>
              </a:lnSpc>
              <a:spcBef>
                <a:spcPct val="0"/>
              </a:spcBef>
              <a:buFont typeface="Verdana" pitchFamily="32"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t>Hibernate Query Language uses Classes and properties instead of tables and columns. </a:t>
            </a:r>
          </a:p>
          <a:p>
            <a:pPr marL="739775" lvl="1" indent="-282575">
              <a:lnSpc>
                <a:spcPct val="95000"/>
              </a:lnSpc>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800"/>
          </a:p>
          <a:p>
            <a:pPr marL="739775" lvl="1" indent="-282575">
              <a:lnSpc>
                <a:spcPct val="95000"/>
              </a:lnSpc>
              <a:spcBef>
                <a:spcPct val="0"/>
              </a:spcBef>
              <a:buFont typeface="Verdana" pitchFamily="32"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t>Following are some of the reasons for using HQL:</a:t>
            </a:r>
          </a:p>
          <a:p>
            <a:pPr marL="739775" lvl="1" indent="-282575">
              <a:lnSpc>
                <a:spcPct val="95000"/>
              </a:lnSpc>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800"/>
          </a:p>
          <a:p>
            <a:pPr lvl="2">
              <a:lnSpc>
                <a:spcPct val="95000"/>
              </a:lnSpc>
              <a:spcBef>
                <a:spcPct val="0"/>
              </a:spcBef>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t>Full support for relational operations</a:t>
            </a:r>
          </a:p>
          <a:p>
            <a:pPr lvl="2">
              <a:lnSpc>
                <a:spcPct val="95000"/>
              </a:lnSpc>
              <a:spcBef>
                <a:spcPct val="0"/>
              </a:spcBef>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t>Return result as Object</a:t>
            </a:r>
          </a:p>
          <a:p>
            <a:pPr lvl="2">
              <a:lnSpc>
                <a:spcPct val="95000"/>
              </a:lnSpc>
              <a:spcBef>
                <a:spcPct val="0"/>
              </a:spcBef>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t>Polymorphic Queries</a:t>
            </a:r>
          </a:p>
          <a:p>
            <a:pPr lvl="2">
              <a:lnSpc>
                <a:spcPct val="95000"/>
              </a:lnSpc>
              <a:spcBef>
                <a:spcPct val="0"/>
              </a:spcBef>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t>Easy to Learn</a:t>
            </a:r>
          </a:p>
          <a:p>
            <a:pPr lvl="2">
              <a:lnSpc>
                <a:spcPct val="95000"/>
              </a:lnSpc>
              <a:spcBef>
                <a:spcPct val="0"/>
              </a:spcBef>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t>Support for Advance features</a:t>
            </a:r>
          </a:p>
          <a:p>
            <a:pPr lvl="2">
              <a:lnSpc>
                <a:spcPct val="95000"/>
              </a:lnSpc>
              <a:spcBef>
                <a:spcPct val="0"/>
              </a:spcBef>
              <a:buFont typeface="Wingdings"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t>Database independent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idx="4294967295"/>
          </p:nvPr>
        </p:nvSpPr>
        <p:spPr>
          <a:xfrm>
            <a:off x="0" y="228600"/>
            <a:ext cx="10972800" cy="1143000"/>
          </a:xfrm>
          <a:ln/>
        </p:spPr>
        <p:txBody>
          <a:bodyPr lIns="91440" tIns="45720" rIns="91440" bIns="4572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t>Summary</a:t>
            </a:r>
            <a:br>
              <a:rPr lang="en-US" sz="2200" b="1"/>
            </a:br>
            <a:endParaRPr lang="en-US" sz="2200" b="1"/>
          </a:p>
        </p:txBody>
      </p:sp>
      <p:sp>
        <p:nvSpPr>
          <p:cNvPr id="22530" name="Rectangle 2"/>
          <p:cNvSpPr>
            <a:spLocks noGrp="1" noChangeArrowheads="1"/>
          </p:cNvSpPr>
          <p:nvPr>
            <p:ph type="body" idx="4294967295"/>
          </p:nvPr>
        </p:nvSpPr>
        <p:spPr>
          <a:xfrm>
            <a:off x="508000" y="1447801"/>
            <a:ext cx="10972800" cy="4525963"/>
          </a:xfrm>
          <a:ln/>
        </p:spPr>
        <p:txBody>
          <a:bodyPr/>
          <a:lstStyle/>
          <a:p>
            <a:pPr marL="739775" lvl="1" indent="-282575">
              <a:lnSpc>
                <a:spcPct val="95000"/>
              </a:lnSpc>
              <a:spcBef>
                <a:spcPct val="0"/>
              </a:spcBef>
              <a:buFont typeface="Verdana" pitchFamily="32" charset="0"/>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pPr>
            <a:r>
              <a:rPr lang="en-US" sz="1800"/>
              <a:t>The simplest HQL query returns all objects for a given class in the database</a:t>
            </a:r>
          </a:p>
          <a:p>
            <a:pPr marL="739775" lvl="1" indent="-282575">
              <a:lnSpc>
                <a:spcPct val="95000"/>
              </a:lnSpc>
              <a:spcBef>
                <a:spcPct val="0"/>
              </a:spcBef>
              <a:buClrTx/>
              <a:buFontTx/>
              <a:buNone/>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pPr>
            <a:endParaRPr lang="en-US" sz="1800"/>
          </a:p>
          <a:p>
            <a:pPr marL="739775" lvl="1" indent="-282575">
              <a:lnSpc>
                <a:spcPct val="95000"/>
              </a:lnSpc>
              <a:spcBef>
                <a:spcPct val="0"/>
              </a:spcBef>
              <a:buFont typeface="Verdana" pitchFamily="32" charset="0"/>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pPr>
            <a:r>
              <a:rPr lang="en-US" sz="1800"/>
              <a:t>The createQuery() method takes a valid HQL statement, and returns an org.hibernate. Query object.</a:t>
            </a:r>
          </a:p>
          <a:p>
            <a:pPr marL="739775" lvl="1" indent="-282575">
              <a:lnSpc>
                <a:spcPct val="95000"/>
              </a:lnSpc>
              <a:spcBef>
                <a:spcPct val="0"/>
              </a:spcBef>
              <a:buClrTx/>
              <a:buFontTx/>
              <a:buNone/>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pPr>
            <a:endParaRPr lang="en-US" sz="1800"/>
          </a:p>
          <a:p>
            <a:pPr marL="739775" lvl="1" indent="-282575">
              <a:lnSpc>
                <a:spcPct val="95000"/>
              </a:lnSpc>
              <a:spcBef>
                <a:spcPct val="0"/>
              </a:spcBef>
              <a:buFont typeface="Verdana" pitchFamily="32" charset="0"/>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pPr>
            <a:r>
              <a:rPr lang="en-US" sz="1800"/>
              <a:t>The list() method of the Query interface is called to retrieve the result list which contains objects. </a:t>
            </a:r>
          </a:p>
          <a:p>
            <a:pPr marL="739775" lvl="1" indent="-282575">
              <a:lnSpc>
                <a:spcPct val="95000"/>
              </a:lnSpc>
              <a:spcBef>
                <a:spcPct val="0"/>
              </a:spcBef>
              <a:buClrTx/>
              <a:buFontTx/>
              <a:buNone/>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pPr>
            <a:endParaRPr lang="en-US" sz="1800"/>
          </a:p>
          <a:p>
            <a:pPr marL="739775" lvl="1" indent="-282575">
              <a:lnSpc>
                <a:spcPct val="95000"/>
              </a:lnSpc>
              <a:spcBef>
                <a:spcPct val="0"/>
              </a:spcBef>
              <a:buFont typeface="Verdana" pitchFamily="32" charset="0"/>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pPr>
            <a:r>
              <a:rPr lang="en-US" sz="1800"/>
              <a:t>setFirstResult() and setMaxResults() are frequntly used methods with Query object. setFirstResult() method sets the first row to retrieve. setMaxResults() method sets the maximum number of rows to retrieve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idx="4294967295"/>
          </p:nvPr>
        </p:nvSpPr>
        <p:spPr>
          <a:xfrm>
            <a:off x="0" y="228600"/>
            <a:ext cx="10972800" cy="1143000"/>
          </a:xfrm>
          <a:ln/>
        </p:spPr>
        <p:txBody>
          <a:bodyPr lIns="91440" tIns="45720" rIns="91440" bIns="4572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t>Summary</a:t>
            </a:r>
            <a:br>
              <a:rPr lang="en-US" sz="2200" b="1"/>
            </a:br>
            <a:endParaRPr lang="en-US" sz="2200" b="1"/>
          </a:p>
        </p:txBody>
      </p:sp>
      <p:sp>
        <p:nvSpPr>
          <p:cNvPr id="23554" name="Rectangle 2"/>
          <p:cNvSpPr>
            <a:spLocks noGrp="1" noChangeArrowheads="1"/>
          </p:cNvSpPr>
          <p:nvPr>
            <p:ph type="body" idx="4294967295"/>
          </p:nvPr>
        </p:nvSpPr>
        <p:spPr>
          <a:xfrm>
            <a:off x="711200" y="1371600"/>
            <a:ext cx="10972800" cy="4419600"/>
          </a:xfrm>
          <a:ln/>
        </p:spPr>
        <p:txBody>
          <a:bodyPr/>
          <a:lstStyle/>
          <a:p>
            <a:pPr marL="739775" lvl="1" indent="-282575">
              <a:lnSpc>
                <a:spcPct val="95000"/>
              </a:lnSpc>
              <a:spcBef>
                <a:spcPct val="0"/>
              </a:spcBef>
              <a:buFont typeface="Verdana" pitchFamily="32" charset="0"/>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pPr>
            <a:r>
              <a:rPr lang="en-US" sz="1800"/>
              <a:t>The “from” clause is the only essential part of a HQL statement. </a:t>
            </a:r>
          </a:p>
          <a:p>
            <a:pPr marL="739775" lvl="1" indent="-282575">
              <a:lnSpc>
                <a:spcPct val="95000"/>
              </a:lnSpc>
              <a:spcBef>
                <a:spcPct val="0"/>
              </a:spcBef>
              <a:buClrTx/>
              <a:buFontTx/>
              <a:buNone/>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pPr>
            <a:endParaRPr lang="en-US" sz="1800"/>
          </a:p>
          <a:p>
            <a:pPr marL="739775" lvl="1" indent="-282575">
              <a:lnSpc>
                <a:spcPct val="95000"/>
              </a:lnSpc>
              <a:spcBef>
                <a:spcPct val="0"/>
              </a:spcBef>
              <a:buFont typeface="Verdana" pitchFamily="32" charset="0"/>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pPr>
            <a:r>
              <a:rPr lang="en-US" sz="1800"/>
              <a:t>The “select” clause is used to query for some particular fields instead with from clause.</a:t>
            </a:r>
          </a:p>
          <a:p>
            <a:pPr marL="739775" lvl="1" indent="-282575">
              <a:lnSpc>
                <a:spcPct val="95000"/>
              </a:lnSpc>
              <a:spcBef>
                <a:spcPct val="0"/>
              </a:spcBef>
              <a:buClrTx/>
              <a:buFontTx/>
              <a:buNone/>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pPr>
            <a:endParaRPr lang="en-US" sz="1800"/>
          </a:p>
          <a:p>
            <a:pPr marL="739775" lvl="1" indent="-282575">
              <a:lnSpc>
                <a:spcPct val="95000"/>
              </a:lnSpc>
              <a:spcBef>
                <a:spcPct val="0"/>
              </a:spcBef>
              <a:buFont typeface="Verdana" pitchFamily="32" charset="0"/>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pPr>
            <a:r>
              <a:rPr lang="en-US" sz="1800"/>
              <a:t>In HQL, “where” clauses filter the results just like where in SQL.</a:t>
            </a:r>
          </a:p>
          <a:p>
            <a:pPr marL="739775" lvl="1" indent="-282575">
              <a:lnSpc>
                <a:spcPct val="95000"/>
              </a:lnSpc>
              <a:spcBef>
                <a:spcPct val="0"/>
              </a:spcBef>
              <a:buClrTx/>
              <a:buFontTx/>
              <a:buNone/>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pPr>
            <a:endParaRPr lang="en-US" sz="1800"/>
          </a:p>
          <a:p>
            <a:pPr marL="739775" lvl="1" indent="-282575">
              <a:lnSpc>
                <a:spcPct val="95000"/>
              </a:lnSpc>
              <a:spcBef>
                <a:spcPct val="0"/>
              </a:spcBef>
              <a:buFont typeface="Verdana" pitchFamily="32" charset="0"/>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pPr>
            <a:r>
              <a:rPr lang="en-US" sz="1800"/>
              <a:t>The result list can be sorted with an “order by” clause.</a:t>
            </a:r>
          </a:p>
          <a:p>
            <a:pPr marL="739775" lvl="1" indent="-282575">
              <a:lnSpc>
                <a:spcPct val="95000"/>
              </a:lnSpc>
              <a:spcBef>
                <a:spcPct val="0"/>
              </a:spcBef>
              <a:buClrTx/>
              <a:buFontTx/>
              <a:buNone/>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pPr>
            <a:endParaRPr lang="en-US" sz="1800"/>
          </a:p>
          <a:p>
            <a:pPr marL="739775" lvl="1" indent="-282575">
              <a:lnSpc>
                <a:spcPct val="95000"/>
              </a:lnSpc>
              <a:spcBef>
                <a:spcPct val="0"/>
              </a:spcBef>
              <a:buFont typeface="Verdana" pitchFamily="32" charset="0"/>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pPr>
            <a:r>
              <a:rPr lang="en-US" sz="1800"/>
              <a:t>HQL queries may even return the results of aggregate functions on properties.</a:t>
            </a:r>
          </a:p>
          <a:p>
            <a:pPr marL="739775" lvl="1" indent="-282575">
              <a:lnSpc>
                <a:spcPct val="95000"/>
              </a:lnSpc>
              <a:spcBef>
                <a:spcPct val="0"/>
              </a:spcBef>
              <a:buClrTx/>
              <a:buFontTx/>
              <a:buNone/>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pPr>
            <a:endParaRPr lang="en-US" sz="1800"/>
          </a:p>
          <a:p>
            <a:pPr marL="739775" lvl="1" indent="-282575">
              <a:lnSpc>
                <a:spcPct val="95000"/>
              </a:lnSpc>
              <a:spcBef>
                <a:spcPct val="0"/>
              </a:spcBef>
              <a:buFont typeface="Verdana" pitchFamily="32" charset="0"/>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pPr>
            <a:r>
              <a:rPr lang="en-US" sz="1800"/>
              <a:t>executeUpdate() method of Query interface is called for executing HQL UPDATE or DELETE statements.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mn-lt"/>
              </a:rPr>
              <a:t>Learning Objectives</a:t>
            </a:r>
            <a:endParaRPr lang="en-IN" dirty="0">
              <a:latin typeface="+mn-lt"/>
            </a:endParaRPr>
          </a:p>
        </p:txBody>
      </p:sp>
      <p:sp>
        <p:nvSpPr>
          <p:cNvPr id="7" name="Content Placeholder 6"/>
          <p:cNvSpPr>
            <a:spLocks noGrp="1"/>
          </p:cNvSpPr>
          <p:nvPr>
            <p:ph idx="1"/>
          </p:nvPr>
        </p:nvSpPr>
        <p:spPr/>
        <p:txBody>
          <a:bodyPr>
            <a:normAutofit/>
          </a:bodyPr>
          <a:lstStyle/>
          <a:p>
            <a:pPr>
              <a:buNone/>
            </a:pPr>
            <a:r>
              <a:rPr lang="en-US" sz="3200" dirty="0" smtClean="0"/>
              <a:t>At the end of the session successful participants will be able to</a:t>
            </a:r>
          </a:p>
          <a:p>
            <a:pPr marL="739775" lvl="1" indent="-282575">
              <a:lnSpc>
                <a:spcPct val="95000"/>
              </a:lnSpc>
              <a:spcBef>
                <a:spcPct val="0"/>
              </a:spcBef>
              <a:buFont typeface="Verdana" pitchFamily="32"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smtClean="0"/>
              <a:t>Know </a:t>
            </a:r>
            <a:r>
              <a:rPr lang="en-US" sz="1800" dirty="0" smtClean="0"/>
              <a:t>why to use HQL</a:t>
            </a:r>
            <a:r>
              <a:rPr lang="en-US" sz="1800" dirty="0" smtClean="0"/>
              <a:t>?</a:t>
            </a:r>
            <a:endParaRPr lang="en-US" sz="1800" dirty="0" smtClean="0"/>
          </a:p>
          <a:p>
            <a:pPr marL="739775" lvl="1" indent="-282575">
              <a:lnSpc>
                <a:spcPct val="95000"/>
              </a:lnSpc>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800" dirty="0" smtClean="0"/>
          </a:p>
          <a:p>
            <a:pPr marL="739775" lvl="1" indent="-282575">
              <a:lnSpc>
                <a:spcPct val="95000"/>
              </a:lnSpc>
              <a:spcBef>
                <a:spcPct val="0"/>
              </a:spcBef>
              <a:buFont typeface="Verdana" pitchFamily="32"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smtClean="0"/>
              <a:t>Build HQL Queries </a:t>
            </a:r>
            <a:endParaRPr lang="en-US" sz="1800" dirty="0" smtClean="0"/>
          </a:p>
          <a:p>
            <a:pPr marL="739775" lvl="1" indent="-282575">
              <a:lnSpc>
                <a:spcPct val="95000"/>
              </a:lnSpc>
              <a:spcBef>
                <a:spcPct val="0"/>
              </a:spcBef>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800" dirty="0" smtClean="0"/>
          </a:p>
          <a:p>
            <a:pPr marL="741363" lvl="1" indent="-282575">
              <a:lnSpc>
                <a:spcPct val="95000"/>
              </a:lnSpc>
              <a:spcBef>
                <a:spcPct val="0"/>
              </a:spcBef>
              <a:buFont typeface="Verdana" pitchFamily="32" charset="0"/>
              <a:buChar char="•"/>
              <a:tabLst>
                <a:tab pos="741363"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US" sz="1800" dirty="0" smtClean="0"/>
              <a:t>Use the Group by and having Clause </a:t>
            </a:r>
          </a:p>
          <a:p>
            <a:pPr marL="741363" lvl="1" indent="-282575">
              <a:lnSpc>
                <a:spcPct val="95000"/>
              </a:lnSpc>
              <a:spcBef>
                <a:spcPct val="0"/>
              </a:spcBef>
              <a:buClrTx/>
              <a:buFontTx/>
              <a:buNone/>
              <a:tabLst>
                <a:tab pos="741363"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endParaRPr lang="en-US" sz="1800" dirty="0" smtClean="0"/>
          </a:p>
          <a:p>
            <a:pPr marL="741363" lvl="1" indent="-282575">
              <a:lnSpc>
                <a:spcPct val="95000"/>
              </a:lnSpc>
              <a:spcBef>
                <a:spcPct val="0"/>
              </a:spcBef>
              <a:buFont typeface="Verdana" pitchFamily="32" charset="0"/>
              <a:buChar char="•"/>
              <a:tabLst>
                <a:tab pos="741363"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US" sz="1800" dirty="0" smtClean="0"/>
              <a:t>Implements the associations and joins </a:t>
            </a:r>
          </a:p>
          <a:p>
            <a:pPr marL="741363" lvl="1" indent="-282575">
              <a:lnSpc>
                <a:spcPct val="95000"/>
              </a:lnSpc>
              <a:spcBef>
                <a:spcPct val="0"/>
              </a:spcBef>
              <a:buClrTx/>
              <a:buFontTx/>
              <a:buNone/>
              <a:tabLst>
                <a:tab pos="741363"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endParaRPr lang="en-US" sz="1800" dirty="0" smtClean="0"/>
          </a:p>
          <a:p>
            <a:pPr marL="741363" lvl="1" indent="-282575">
              <a:lnSpc>
                <a:spcPct val="95000"/>
              </a:lnSpc>
              <a:spcBef>
                <a:spcPct val="0"/>
              </a:spcBef>
              <a:buFont typeface="Verdana" pitchFamily="32" charset="0"/>
              <a:buChar char="•"/>
              <a:tabLst>
                <a:tab pos="741363"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US" sz="1800" dirty="0" smtClean="0"/>
              <a:t>Implements the aggregate functions </a:t>
            </a:r>
          </a:p>
          <a:p>
            <a:pPr marL="741363" lvl="1" indent="-282575">
              <a:lnSpc>
                <a:spcPct val="95000"/>
              </a:lnSpc>
              <a:spcBef>
                <a:spcPct val="0"/>
              </a:spcBef>
              <a:buClrTx/>
              <a:buFontTx/>
              <a:buNone/>
              <a:tabLst>
                <a:tab pos="741363"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endParaRPr lang="en-US" sz="1800" dirty="0" smtClean="0"/>
          </a:p>
          <a:p>
            <a:pPr marL="741363" lvl="1" indent="-282575">
              <a:lnSpc>
                <a:spcPct val="95000"/>
              </a:lnSpc>
              <a:spcBef>
                <a:spcPct val="0"/>
              </a:spcBef>
              <a:buFont typeface="Verdana" pitchFamily="32" charset="0"/>
              <a:buChar char="•"/>
              <a:tabLst>
                <a:tab pos="741363"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US" sz="1800" dirty="0" smtClean="0"/>
              <a:t>Work with the expressions </a:t>
            </a:r>
          </a:p>
          <a:p>
            <a:pPr marL="741363" lvl="1" indent="-282575">
              <a:lnSpc>
                <a:spcPct val="95000"/>
              </a:lnSpc>
              <a:spcBef>
                <a:spcPct val="0"/>
              </a:spcBef>
              <a:buClrTx/>
              <a:buFontTx/>
              <a:buNone/>
              <a:tabLst>
                <a:tab pos="741363"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endParaRPr lang="en-US" sz="1800" dirty="0" smtClean="0"/>
          </a:p>
          <a:p>
            <a:pPr marL="741363" lvl="1" indent="-282575">
              <a:lnSpc>
                <a:spcPct val="95000"/>
              </a:lnSpc>
              <a:spcBef>
                <a:spcPct val="0"/>
              </a:spcBef>
              <a:buFont typeface="Verdana" pitchFamily="32" charset="0"/>
              <a:buChar char="•"/>
              <a:tabLst>
                <a:tab pos="741363"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US" sz="1800" dirty="0" smtClean="0"/>
              <a:t>Work with the bulk Updates and Deletes</a:t>
            </a:r>
          </a:p>
          <a:p>
            <a:pPr marL="739775" lvl="1" indent="-282575">
              <a:lnSpc>
                <a:spcPct val="95000"/>
              </a:lnSpc>
              <a:spcBef>
                <a:spcPct val="0"/>
              </a:spcBef>
              <a:buFont typeface="Verdana" pitchFamily="32"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800" dirty="0" smtClean="0"/>
          </a:p>
          <a:p>
            <a:pPr marL="739775" lvl="1" indent="-282575">
              <a:lnSpc>
                <a:spcPct val="95000"/>
              </a:lnSpc>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800" dirty="0" smtClean="0"/>
          </a:p>
          <a:p>
            <a:pPr marL="739775" lvl="1" indent="-282575">
              <a:lnSpc>
                <a:spcPct val="95000"/>
              </a:lnSpc>
              <a:spcBef>
                <a:spcPct val="0"/>
              </a:spcBef>
              <a:buFont typeface="Verdana" pitchFamily="32"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800" dirty="0" smtClean="0"/>
          </a:p>
          <a:p>
            <a:pPr marL="231775" indent="-231775">
              <a:spcBef>
                <a:spcPts val="1800"/>
              </a:spcBef>
              <a:defRPr/>
            </a:pPr>
            <a:endParaRPr lang="en-US" sz="2400" dirty="0" smtClean="0">
              <a:cs typeface="Arial" pitchFamily="34" charset="0"/>
            </a:endParaRPr>
          </a:p>
        </p:txBody>
      </p:sp>
      <p:sp>
        <p:nvSpPr>
          <p:cNvPr id="5" name="Slide Number Placeholder 4"/>
          <p:cNvSpPr>
            <a:spLocks noGrp="1"/>
          </p:cNvSpPr>
          <p:nvPr>
            <p:ph type="sldNum" sz="quarter" idx="12"/>
          </p:nvPr>
        </p:nvSpPr>
        <p:spPr/>
        <p:txBody>
          <a:bodyPr/>
          <a:lstStyle/>
          <a:p>
            <a:fld id="{F0BBAE2B-40D1-4EC8-9863-B96E0B95C1B5}" type="slidenum">
              <a:rPr lang="en-IN" smtClean="0"/>
              <a:pPr/>
              <a:t>2</a:t>
            </a:fld>
            <a:endParaRPr lang="en-IN"/>
          </a:p>
        </p:txBody>
      </p:sp>
    </p:spTree>
    <p:extLst>
      <p:ext uri="{BB962C8B-B14F-4D97-AF65-F5344CB8AC3E}">
        <p14:creationId xmlns="" xmlns:p14="http://schemas.microsoft.com/office/powerpoint/2010/main" val="269450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idx="4294967295"/>
          </p:nvPr>
        </p:nvSpPr>
        <p:spPr>
          <a:xfrm>
            <a:off x="0" y="0"/>
            <a:ext cx="10972800" cy="1143000"/>
          </a:xfrm>
          <a:ln/>
        </p:spPr>
        <p:txBody>
          <a:bodyPr lIns="91440" tIns="45720" rIns="91440" bIns="4572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t> Hibernate Query Language</a:t>
            </a:r>
          </a:p>
        </p:txBody>
      </p:sp>
      <p:sp>
        <p:nvSpPr>
          <p:cNvPr id="7170" name="Rectangle 2"/>
          <p:cNvSpPr>
            <a:spLocks noGrp="1" noChangeArrowheads="1"/>
          </p:cNvSpPr>
          <p:nvPr>
            <p:ph type="body" idx="4294967295"/>
          </p:nvPr>
        </p:nvSpPr>
        <p:spPr>
          <a:xfrm>
            <a:off x="609600" y="1524000"/>
            <a:ext cx="10972800" cy="5132388"/>
          </a:xfrm>
          <a:ln/>
        </p:spPr>
        <p:txBody>
          <a:bodyPr/>
          <a:lstStyle/>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While using JDBC to access databases, we write SQL statements for the query and update tasks.</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When using Hibernate, most update tasks can be finished through the APIs provided by Hibernate.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However, using a query language for the query tasks is still essential.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Hibernate provides a powerful query language called Hibernate Query Language (HQL).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HQL is database independent and translated into SQL by Hibernate at runtime.</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HQL as an object-oriented variant of SQL.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Hibernate Query Language uses Classes and properties instead of tables and columns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idx="4294967295"/>
          </p:nvPr>
        </p:nvSpPr>
        <p:spPr>
          <a:xfrm>
            <a:off x="0" y="0"/>
            <a:ext cx="10972800" cy="1143000"/>
          </a:xfrm>
          <a:ln/>
        </p:spPr>
        <p:txBody>
          <a:bodyPr lIns="91440" tIns="45720" rIns="91440" bIns="4572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t>Why to use HQL? </a:t>
            </a:r>
          </a:p>
        </p:txBody>
      </p:sp>
      <p:sp>
        <p:nvSpPr>
          <p:cNvPr id="8194" name="Rectangle 2"/>
          <p:cNvSpPr>
            <a:spLocks noGrp="1" noChangeArrowheads="1"/>
          </p:cNvSpPr>
          <p:nvPr>
            <p:ph type="body" idx="4294967295"/>
          </p:nvPr>
        </p:nvSpPr>
        <p:spPr>
          <a:xfrm>
            <a:off x="609600" y="1600201"/>
            <a:ext cx="10972800" cy="4525963"/>
          </a:xfrm>
          <a:ln/>
        </p:spPr>
        <p:txBody>
          <a:bodyPr/>
          <a:lstStyle/>
          <a:p>
            <a:pPr lvl="1" indent="-282575">
              <a:lnSpc>
                <a:spcPct val="95000"/>
              </a:lnSpc>
              <a:spcBef>
                <a:spcPct val="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en-US" sz="1800"/>
              <a:t>Following are some of the reason for using HQL:</a:t>
            </a:r>
          </a:p>
          <a:p>
            <a:pPr lvl="1" indent="-282575">
              <a:lnSpc>
                <a:spcPct val="95000"/>
              </a:lnSpc>
              <a:spcBef>
                <a:spcPct val="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endParaRPr lang="en-US" sz="1800"/>
          </a:p>
          <a:p>
            <a:pPr lvl="2">
              <a:lnSpc>
                <a:spcPct val="95000"/>
              </a:lnSpc>
              <a:spcBef>
                <a:spcPct val="0"/>
              </a:spcBef>
              <a:buFont typeface="Verdana" pitchFamily="32" charset="0"/>
              <a:buChar char="•"/>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en-US" sz="1800"/>
              <a:t>Full support for relational operations</a:t>
            </a:r>
          </a:p>
          <a:p>
            <a:pPr lvl="2">
              <a:lnSpc>
                <a:spcPct val="95000"/>
              </a:lnSpc>
              <a:spcBef>
                <a:spcPct val="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endParaRPr lang="en-US" sz="1800"/>
          </a:p>
          <a:p>
            <a:pPr lvl="2">
              <a:lnSpc>
                <a:spcPct val="95000"/>
              </a:lnSpc>
              <a:spcBef>
                <a:spcPct val="0"/>
              </a:spcBef>
              <a:buFont typeface="Verdana" pitchFamily="32" charset="0"/>
              <a:buChar char="•"/>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en-US" sz="1800"/>
              <a:t>Return result as Object</a:t>
            </a:r>
          </a:p>
          <a:p>
            <a:pPr lvl="2">
              <a:lnSpc>
                <a:spcPct val="95000"/>
              </a:lnSpc>
              <a:spcBef>
                <a:spcPct val="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endParaRPr lang="en-US" sz="1800"/>
          </a:p>
          <a:p>
            <a:pPr lvl="2">
              <a:lnSpc>
                <a:spcPct val="95000"/>
              </a:lnSpc>
              <a:spcBef>
                <a:spcPct val="0"/>
              </a:spcBef>
              <a:buFont typeface="Verdana" pitchFamily="32" charset="0"/>
              <a:buChar char="•"/>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en-US" sz="1800"/>
              <a:t>Polymorphic Queries</a:t>
            </a:r>
          </a:p>
          <a:p>
            <a:pPr lvl="2">
              <a:lnSpc>
                <a:spcPct val="95000"/>
              </a:lnSpc>
              <a:spcBef>
                <a:spcPct val="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endParaRPr lang="en-US" sz="1800"/>
          </a:p>
          <a:p>
            <a:pPr lvl="2">
              <a:lnSpc>
                <a:spcPct val="95000"/>
              </a:lnSpc>
              <a:spcBef>
                <a:spcPct val="0"/>
              </a:spcBef>
              <a:buFont typeface="Verdana" pitchFamily="32" charset="0"/>
              <a:buChar char="•"/>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en-US" sz="1800"/>
              <a:t>Easy to Learn</a:t>
            </a:r>
          </a:p>
          <a:p>
            <a:pPr lvl="2">
              <a:lnSpc>
                <a:spcPct val="95000"/>
              </a:lnSpc>
              <a:spcBef>
                <a:spcPct val="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endParaRPr lang="en-US" sz="1800"/>
          </a:p>
          <a:p>
            <a:pPr lvl="2">
              <a:lnSpc>
                <a:spcPct val="95000"/>
              </a:lnSpc>
              <a:spcBef>
                <a:spcPct val="0"/>
              </a:spcBef>
              <a:buFont typeface="Verdana" pitchFamily="32" charset="0"/>
              <a:buChar char="•"/>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en-US" sz="1800"/>
              <a:t>Support for Advance features</a:t>
            </a:r>
          </a:p>
          <a:p>
            <a:pPr lvl="2">
              <a:lnSpc>
                <a:spcPct val="95000"/>
              </a:lnSpc>
              <a:spcBef>
                <a:spcPct val="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endParaRPr lang="en-US" sz="1800"/>
          </a:p>
          <a:p>
            <a:pPr lvl="2">
              <a:lnSpc>
                <a:spcPct val="95000"/>
              </a:lnSpc>
              <a:spcBef>
                <a:spcPct val="0"/>
              </a:spcBef>
              <a:buFont typeface="Verdana" pitchFamily="32" charset="0"/>
              <a:buChar char="•"/>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en-US" sz="1800"/>
              <a:t>Database independent</a:t>
            </a:r>
          </a:p>
          <a:p>
            <a:pPr marL="341313" indent="-339725">
              <a:lnSpc>
                <a:spcPct val="95000"/>
              </a:lnSpc>
              <a:spcBef>
                <a:spcPct val="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endParaRPr lang="en-US" sz="18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idx="4294967295"/>
          </p:nvPr>
        </p:nvSpPr>
        <p:spPr>
          <a:xfrm>
            <a:off x="0" y="0"/>
            <a:ext cx="10972800" cy="1143000"/>
          </a:xfrm>
          <a:ln/>
        </p:spPr>
        <p:txBody>
          <a:bodyPr lIns="91440" tIns="45720" rIns="91440" bIns="4572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t>Building HQL Queries </a:t>
            </a:r>
          </a:p>
        </p:txBody>
      </p:sp>
      <p:sp>
        <p:nvSpPr>
          <p:cNvPr id="9218" name="Rectangle 2"/>
          <p:cNvSpPr>
            <a:spLocks noGrp="1" noChangeArrowheads="1"/>
          </p:cNvSpPr>
          <p:nvPr>
            <p:ph type="body" idx="4294967295"/>
          </p:nvPr>
        </p:nvSpPr>
        <p:spPr>
          <a:xfrm>
            <a:off x="609600" y="1524000"/>
            <a:ext cx="10972800" cy="4525963"/>
          </a:xfrm>
          <a:ln/>
        </p:spPr>
        <p:txBody>
          <a:bodyPr/>
          <a:lstStyle/>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The simplest HQL query returns all objects for a given class in the database.</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As noted, when retrieving objects with HQL, you are not required to use the leading select clause for this query—instead, you can use the following simple shortcut query to select all objects from the Product table: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739775" lvl="1" indent="-28257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from Product</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The createQuery() method takes a valid HQL statement, and returns an org.hibernate.</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2000"/>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2000"/>
          </a:p>
          <a:p>
            <a:pPr marL="739775" lvl="1" indent="-28257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20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711201" y="2971800"/>
            <a:ext cx="11165417" cy="914400"/>
          </a:xfrm>
          <a:prstGeom prst="rect">
            <a:avLst/>
          </a:prstGeom>
          <a:solidFill>
            <a:srgbClr val="EAEAEA"/>
          </a:solidFill>
          <a:ln w="9360">
            <a:solidFill>
              <a:srgbClr val="000000"/>
            </a:solidFill>
            <a:miter lim="800000"/>
            <a:headEnd/>
            <a:tailEnd/>
          </a:ln>
          <a:effectLst>
            <a:outerShdw dist="107933" dir="2700000" algn="ctr" rotWithShape="0">
              <a:srgbClr val="808080"/>
            </a:outerShdw>
          </a:effectLst>
        </p:spPr>
        <p:txBody>
          <a:bodyPr wrap="none" anchor="ctr"/>
          <a:lstStyle/>
          <a:p>
            <a:endParaRPr lang="en-US"/>
          </a:p>
        </p:txBody>
      </p:sp>
      <p:sp>
        <p:nvSpPr>
          <p:cNvPr id="10242" name="Rectangle 2"/>
          <p:cNvSpPr>
            <a:spLocks noGrp="1" noChangeArrowheads="1"/>
          </p:cNvSpPr>
          <p:nvPr>
            <p:ph type="title" idx="4294967295"/>
          </p:nvPr>
        </p:nvSpPr>
        <p:spPr>
          <a:xfrm>
            <a:off x="0" y="0"/>
            <a:ext cx="10972800" cy="1143000"/>
          </a:xfrm>
          <a:ln/>
        </p:spPr>
        <p:txBody>
          <a:bodyPr lIns="91440" tIns="45720" rIns="91440" bIns="4572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t>Building HQL Queries </a:t>
            </a:r>
            <a:r>
              <a:rPr lang="en-US" sz="1400" b="1"/>
              <a:t>(Contd.)</a:t>
            </a:r>
          </a:p>
        </p:txBody>
      </p:sp>
      <p:sp>
        <p:nvSpPr>
          <p:cNvPr id="10243" name="Rectangle 3"/>
          <p:cNvSpPr>
            <a:spLocks noGrp="1" noChangeArrowheads="1"/>
          </p:cNvSpPr>
          <p:nvPr>
            <p:ph type="body" idx="4294967295"/>
          </p:nvPr>
        </p:nvSpPr>
        <p:spPr>
          <a:xfrm>
            <a:off x="609600" y="1600201"/>
            <a:ext cx="10972800" cy="4525963"/>
          </a:xfrm>
          <a:ln/>
        </p:spPr>
        <p:txBody>
          <a:bodyPr/>
          <a:lstStyle/>
          <a:p>
            <a:pPr marL="339725" indent="-339725">
              <a:spcBef>
                <a:spcPts val="45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dirty="0"/>
              <a:t>The following HQL statement is querying for all products which returns Query object which contains all the objects of Product class and the list() method is called to retrieve the result list which contains Product objects.</a:t>
            </a:r>
          </a:p>
          <a:p>
            <a:pPr marL="339725" indent="-339725">
              <a:spcBef>
                <a:spcPts val="45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dirty="0"/>
          </a:p>
          <a:p>
            <a:pPr marL="339725" indent="-339725">
              <a:spcBef>
                <a:spcPts val="45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dirty="0"/>
              <a:t> 	</a:t>
            </a:r>
            <a:endParaRPr lang="en-US" sz="1800" dirty="0" smtClean="0"/>
          </a:p>
          <a:p>
            <a:pPr marL="339725" indent="-339725">
              <a:spcBef>
                <a:spcPts val="45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dirty="0" smtClean="0">
              <a:latin typeface="Courier New" pitchFamily="49" charset="0"/>
            </a:endParaRPr>
          </a:p>
          <a:p>
            <a:pPr marL="339725" indent="-339725">
              <a:spcBef>
                <a:spcPts val="45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dirty="0" smtClean="0">
                <a:latin typeface="Courier New" pitchFamily="49" charset="0"/>
              </a:rPr>
              <a:t>	Query </a:t>
            </a:r>
            <a:r>
              <a:rPr lang="en-US" sz="1800" dirty="0" err="1">
                <a:latin typeface="Courier New" pitchFamily="49" charset="0"/>
              </a:rPr>
              <a:t>query</a:t>
            </a:r>
            <a:r>
              <a:rPr lang="en-US" sz="1800" dirty="0">
                <a:latin typeface="Courier New" pitchFamily="49" charset="0"/>
              </a:rPr>
              <a:t> = </a:t>
            </a:r>
            <a:r>
              <a:rPr lang="en-US" sz="1800" dirty="0" err="1">
                <a:latin typeface="Courier New" pitchFamily="49" charset="0"/>
              </a:rPr>
              <a:t>session.createQuery</a:t>
            </a:r>
            <a:r>
              <a:rPr lang="en-US" sz="1800" dirty="0">
                <a:latin typeface="Courier New" pitchFamily="49" charset="0"/>
              </a:rPr>
              <a:t>("from Product");   List product = </a:t>
            </a:r>
            <a:r>
              <a:rPr lang="en-US" sz="1800" dirty="0" err="1">
                <a:latin typeface="Courier New" pitchFamily="49" charset="0"/>
              </a:rPr>
              <a:t>query.list</a:t>
            </a:r>
            <a:r>
              <a:rPr lang="en-US" sz="1800" dirty="0">
                <a:latin typeface="Courier New" pitchFamily="49"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609601" y="3581400"/>
            <a:ext cx="11165417" cy="914400"/>
          </a:xfrm>
          <a:prstGeom prst="rect">
            <a:avLst/>
          </a:prstGeom>
          <a:solidFill>
            <a:srgbClr val="EAEAEA"/>
          </a:solidFill>
          <a:ln w="9360">
            <a:solidFill>
              <a:srgbClr val="000000"/>
            </a:solidFill>
            <a:miter lim="800000"/>
            <a:headEnd/>
            <a:tailEnd/>
          </a:ln>
          <a:effectLst>
            <a:outerShdw dist="107933" dir="2700000" algn="ctr" rotWithShape="0">
              <a:srgbClr val="808080"/>
            </a:outerShdw>
          </a:effectLst>
        </p:spPr>
        <p:txBody>
          <a:bodyPr wrap="none" anchor="ctr"/>
          <a:lstStyle/>
          <a:p>
            <a:endParaRPr lang="en-US"/>
          </a:p>
        </p:txBody>
      </p:sp>
      <p:sp>
        <p:nvSpPr>
          <p:cNvPr id="11266" name="Rectangle 2"/>
          <p:cNvSpPr>
            <a:spLocks noGrp="1" noChangeArrowheads="1"/>
          </p:cNvSpPr>
          <p:nvPr>
            <p:ph type="title" idx="4294967295"/>
          </p:nvPr>
        </p:nvSpPr>
        <p:spPr>
          <a:xfrm>
            <a:off x="0" y="0"/>
            <a:ext cx="10972800" cy="1143000"/>
          </a:xfrm>
          <a:ln/>
        </p:spPr>
        <p:txBody>
          <a:bodyPr lIns="91440" tIns="45720" rIns="91440" bIns="4572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t>The From Clause </a:t>
            </a:r>
          </a:p>
        </p:txBody>
      </p:sp>
      <p:sp>
        <p:nvSpPr>
          <p:cNvPr id="11267" name="Rectangle 3"/>
          <p:cNvSpPr>
            <a:spLocks noGrp="1" noChangeArrowheads="1"/>
          </p:cNvSpPr>
          <p:nvPr>
            <p:ph type="body" idx="4294967295"/>
          </p:nvPr>
        </p:nvSpPr>
        <p:spPr>
          <a:xfrm>
            <a:off x="609600" y="1600201"/>
            <a:ext cx="10972800" cy="4525963"/>
          </a:xfrm>
          <a:ln/>
        </p:spPr>
        <p:txBody>
          <a:bodyPr/>
          <a:lstStyle/>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dirty="0"/>
              <a:t>It is the only essential part of a HQL statement.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dirty="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dirty="0"/>
              <a:t>The following HQL statement is used for querying the products whose name contains the word “Scanner”.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dirty="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dirty="0"/>
              <a:t>Note  that the “</a:t>
            </a:r>
            <a:r>
              <a:rPr lang="en-US" sz="1800" dirty="0" err="1"/>
              <a:t>pName</a:t>
            </a:r>
            <a:r>
              <a:rPr lang="en-US" sz="1800" dirty="0"/>
              <a:t>” is a property of Product (class) and not a database column.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dirty="0"/>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dirty="0"/>
              <a:t>	</a:t>
            </a:r>
            <a:endParaRPr lang="en-US" sz="1800" dirty="0" smtClean="0"/>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b="1" dirty="0" smtClean="0">
              <a:latin typeface="Courier New" pitchFamily="49" charset="0"/>
            </a:endParaRP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b="1" dirty="0" smtClean="0">
                <a:latin typeface="Courier New" pitchFamily="49" charset="0"/>
              </a:rPr>
              <a:t>	from </a:t>
            </a:r>
            <a:r>
              <a:rPr lang="en-US" sz="1800" b="1" dirty="0">
                <a:latin typeface="Courier New" pitchFamily="49" charset="0"/>
              </a:rPr>
              <a:t>Product</a:t>
            </a:r>
            <a:r>
              <a:rPr lang="en-US" sz="1800" dirty="0">
                <a:latin typeface="Courier New" pitchFamily="49" charset="0"/>
              </a:rPr>
              <a:t> where </a:t>
            </a:r>
            <a:r>
              <a:rPr lang="en-US" sz="1800" dirty="0" err="1">
                <a:latin typeface="Courier New" pitchFamily="49" charset="0"/>
              </a:rPr>
              <a:t>pName</a:t>
            </a:r>
            <a:r>
              <a:rPr lang="en-US" sz="1800" dirty="0">
                <a:latin typeface="Courier New" pitchFamily="49" charset="0"/>
              </a:rPr>
              <a:t> = 'Scanner‘</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dirty="0">
                <a:latin typeface="Courier New" pitchFamily="49" charset="0"/>
              </a:rPr>
              <a:t>	</a:t>
            </a:r>
            <a:r>
              <a:rPr lang="en-US" sz="1800" b="1" dirty="0">
                <a:latin typeface="Courier New" pitchFamily="49" charset="0"/>
              </a:rPr>
              <a:t>from Product</a:t>
            </a:r>
            <a:r>
              <a:rPr lang="en-US" sz="1800" dirty="0">
                <a:latin typeface="Courier New" pitchFamily="49" charset="0"/>
              </a:rPr>
              <a:t> as product where </a:t>
            </a:r>
            <a:r>
              <a:rPr lang="en-US" sz="1800" dirty="0" err="1">
                <a:latin typeface="Courier New" pitchFamily="49" charset="0"/>
              </a:rPr>
              <a:t>product.pName</a:t>
            </a:r>
            <a:r>
              <a:rPr lang="en-US" sz="1800" dirty="0">
                <a:latin typeface="Courier New" pitchFamily="49" charset="0"/>
              </a:rPr>
              <a:t> = 'Scanner'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ChangeArrowheads="1"/>
          </p:cNvSpPr>
          <p:nvPr/>
        </p:nvSpPr>
        <p:spPr bwMode="auto">
          <a:xfrm>
            <a:off x="1016001" y="2514600"/>
            <a:ext cx="9946217" cy="914400"/>
          </a:xfrm>
          <a:prstGeom prst="rect">
            <a:avLst/>
          </a:prstGeom>
          <a:solidFill>
            <a:srgbClr val="EAEAEA"/>
          </a:solidFill>
          <a:ln w="9360">
            <a:solidFill>
              <a:srgbClr val="000000"/>
            </a:solidFill>
            <a:miter lim="800000"/>
            <a:headEnd/>
            <a:tailEnd/>
          </a:ln>
          <a:effectLst>
            <a:outerShdw dist="107933" dir="2700000" algn="ctr" rotWithShape="0">
              <a:srgbClr val="808080"/>
            </a:outerShdw>
          </a:effectLst>
        </p:spPr>
        <p:txBody>
          <a:bodyPr wrap="none" anchor="ctr"/>
          <a:lstStyle/>
          <a:p>
            <a:endParaRPr lang="en-US"/>
          </a:p>
        </p:txBody>
      </p:sp>
      <p:sp>
        <p:nvSpPr>
          <p:cNvPr id="12290" name="Rectangle 2"/>
          <p:cNvSpPr>
            <a:spLocks noChangeArrowheads="1"/>
          </p:cNvSpPr>
          <p:nvPr/>
        </p:nvSpPr>
        <p:spPr bwMode="auto">
          <a:xfrm>
            <a:off x="1026584" y="4724400"/>
            <a:ext cx="9946216" cy="914400"/>
          </a:xfrm>
          <a:prstGeom prst="rect">
            <a:avLst/>
          </a:prstGeom>
          <a:solidFill>
            <a:srgbClr val="EAEAEA"/>
          </a:solidFill>
          <a:ln w="9360">
            <a:solidFill>
              <a:srgbClr val="000000"/>
            </a:solidFill>
            <a:miter lim="800000"/>
            <a:headEnd/>
            <a:tailEnd/>
          </a:ln>
          <a:effectLst>
            <a:outerShdw dist="107933" dir="2700000" algn="ctr" rotWithShape="0">
              <a:srgbClr val="808080"/>
            </a:outerShdw>
          </a:effectLst>
        </p:spPr>
        <p:txBody>
          <a:bodyPr wrap="none" anchor="ctr"/>
          <a:lstStyle/>
          <a:p>
            <a:endParaRPr lang="en-US"/>
          </a:p>
        </p:txBody>
      </p:sp>
      <p:sp>
        <p:nvSpPr>
          <p:cNvPr id="12291" name="Rectangle 3"/>
          <p:cNvSpPr>
            <a:spLocks noGrp="1" noChangeArrowheads="1"/>
          </p:cNvSpPr>
          <p:nvPr>
            <p:ph type="title" idx="4294967295"/>
          </p:nvPr>
        </p:nvSpPr>
        <p:spPr>
          <a:xfrm>
            <a:off x="0" y="0"/>
            <a:ext cx="10972800" cy="1143000"/>
          </a:xfrm>
          <a:ln/>
        </p:spPr>
        <p:txBody>
          <a:bodyPr lIns="91440" tIns="45720" rIns="91440" bIns="4572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t>The Select Clause </a:t>
            </a:r>
          </a:p>
        </p:txBody>
      </p:sp>
      <p:sp>
        <p:nvSpPr>
          <p:cNvPr id="12292" name="Rectangle 4"/>
          <p:cNvSpPr>
            <a:spLocks noGrp="1" noChangeArrowheads="1"/>
          </p:cNvSpPr>
          <p:nvPr>
            <p:ph type="body" idx="4294967295"/>
          </p:nvPr>
        </p:nvSpPr>
        <p:spPr>
          <a:xfrm>
            <a:off x="609600" y="1600201"/>
            <a:ext cx="10972800" cy="4525963"/>
          </a:xfrm>
          <a:ln/>
        </p:spPr>
        <p:txBody>
          <a:bodyPr/>
          <a:lstStyle/>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dirty="0"/>
              <a:t>We can also query for some particular fields instead in the select clause. For example, the following query returns all the product names in a list.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dirty="0"/>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dirty="0"/>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dirty="0">
                <a:latin typeface="Courier New" pitchFamily="49" charset="0"/>
              </a:rPr>
              <a:t>		</a:t>
            </a:r>
            <a:r>
              <a:rPr lang="en-US" sz="1800" b="1" dirty="0">
                <a:latin typeface="Courier New" pitchFamily="49" charset="0"/>
              </a:rPr>
              <a:t>select</a:t>
            </a:r>
            <a:r>
              <a:rPr lang="en-US" sz="1800" dirty="0">
                <a:latin typeface="Courier New" pitchFamily="49" charset="0"/>
              </a:rPr>
              <a:t> </a:t>
            </a:r>
            <a:r>
              <a:rPr lang="en-US" sz="1800" dirty="0" err="1">
                <a:latin typeface="Courier New" pitchFamily="49" charset="0"/>
              </a:rPr>
              <a:t>product.pName</a:t>
            </a:r>
            <a:r>
              <a:rPr lang="en-US" sz="1800" dirty="0">
                <a:latin typeface="Courier New" pitchFamily="49" charset="0"/>
              </a:rPr>
              <a:t> from Product </a:t>
            </a:r>
            <a:r>
              <a:rPr lang="en-US" sz="1800" dirty="0" err="1">
                <a:latin typeface="Courier New" pitchFamily="49" charset="0"/>
              </a:rPr>
              <a:t>product</a:t>
            </a:r>
            <a:endParaRPr lang="en-US" sz="1800" dirty="0">
              <a:latin typeface="Courier New" pitchFamily="49" charset="0"/>
            </a:endParaRP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dirty="0">
              <a:latin typeface="Courier New" pitchFamily="49" charset="0"/>
            </a:endParaRP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dirty="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dirty="0"/>
              <a:t>The SQL aggregate functions, such as count(), sum(), </a:t>
            </a:r>
            <a:r>
              <a:rPr lang="en-US" sz="1800" dirty="0" err="1"/>
              <a:t>avg</a:t>
            </a:r>
            <a:r>
              <a:rPr lang="en-US" sz="1800" dirty="0"/>
              <a:t>(), max(), min() can be used in HQL also. They will be translated in the resulting SQL.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dirty="0"/>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dirty="0"/>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dirty="0">
                <a:latin typeface="Courier New" pitchFamily="49" charset="0"/>
              </a:rPr>
              <a:t>		</a:t>
            </a:r>
            <a:endParaRPr lang="en-US" sz="1800" dirty="0" smtClean="0">
              <a:latin typeface="Courier New" pitchFamily="49" charset="0"/>
            </a:endParaRP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b="1" dirty="0" smtClean="0">
              <a:latin typeface="Courier New" pitchFamily="49" charset="0"/>
            </a:endParaRP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b="1" dirty="0" smtClean="0">
                <a:latin typeface="Courier New" pitchFamily="49" charset="0"/>
              </a:rPr>
              <a:t>		select</a:t>
            </a:r>
            <a:r>
              <a:rPr lang="en-US" sz="1800" dirty="0" smtClean="0">
                <a:latin typeface="Courier New" pitchFamily="49" charset="0"/>
              </a:rPr>
              <a:t> </a:t>
            </a:r>
            <a:r>
              <a:rPr lang="en-US" sz="1800" dirty="0" err="1">
                <a:latin typeface="Courier New" pitchFamily="49" charset="0"/>
              </a:rPr>
              <a:t>avg</a:t>
            </a:r>
            <a:r>
              <a:rPr lang="en-US" sz="1800" dirty="0">
                <a:latin typeface="Courier New" pitchFamily="49" charset="0"/>
              </a:rPr>
              <a:t>(</a:t>
            </a:r>
            <a:r>
              <a:rPr lang="en-US" sz="1800" dirty="0" err="1">
                <a:latin typeface="Courier New" pitchFamily="49" charset="0"/>
              </a:rPr>
              <a:t>product.price</a:t>
            </a:r>
            <a:r>
              <a:rPr lang="en-US" sz="1800" dirty="0">
                <a:latin typeface="Courier New" pitchFamily="49" charset="0"/>
              </a:rPr>
              <a:t>) from Product </a:t>
            </a:r>
            <a:r>
              <a:rPr lang="en-US" sz="1800" dirty="0" err="1">
                <a:latin typeface="Courier New" pitchFamily="49" charset="0"/>
              </a:rPr>
              <a:t>product</a:t>
            </a:r>
            <a:endParaRPr lang="en-US" sz="1800" dirty="0">
              <a:latin typeface="Courier New"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ChangeArrowheads="1"/>
          </p:cNvSpPr>
          <p:nvPr/>
        </p:nvSpPr>
        <p:spPr bwMode="auto">
          <a:xfrm>
            <a:off x="1016000" y="2590800"/>
            <a:ext cx="10464800" cy="914400"/>
          </a:xfrm>
          <a:prstGeom prst="rect">
            <a:avLst/>
          </a:prstGeom>
          <a:solidFill>
            <a:srgbClr val="EAEAEA"/>
          </a:solidFill>
          <a:ln w="9360">
            <a:solidFill>
              <a:srgbClr val="000000"/>
            </a:solidFill>
            <a:miter lim="800000"/>
            <a:headEnd/>
            <a:tailEnd/>
          </a:ln>
          <a:effectLst>
            <a:outerShdw dist="107933" dir="2700000" algn="ctr" rotWithShape="0">
              <a:srgbClr val="808080"/>
            </a:outerShdw>
          </a:effectLst>
        </p:spPr>
        <p:txBody>
          <a:bodyPr wrap="none" anchor="ctr"/>
          <a:lstStyle/>
          <a:p>
            <a:endParaRPr lang="en-US"/>
          </a:p>
        </p:txBody>
      </p:sp>
      <p:sp>
        <p:nvSpPr>
          <p:cNvPr id="13314" name="Rectangle 2"/>
          <p:cNvSpPr>
            <a:spLocks noGrp="1" noChangeArrowheads="1"/>
          </p:cNvSpPr>
          <p:nvPr>
            <p:ph type="title" idx="4294967295"/>
          </p:nvPr>
        </p:nvSpPr>
        <p:spPr>
          <a:xfrm>
            <a:off x="0" y="0"/>
            <a:ext cx="10972800" cy="1143000"/>
          </a:xfrm>
          <a:ln/>
        </p:spPr>
        <p:txBody>
          <a:bodyPr lIns="91440" tIns="45720" rIns="91440" bIns="4572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t>The Where Clause </a:t>
            </a:r>
          </a:p>
        </p:txBody>
      </p:sp>
      <p:sp>
        <p:nvSpPr>
          <p:cNvPr id="13315" name="Rectangle 3"/>
          <p:cNvSpPr>
            <a:spLocks noGrp="1" noChangeArrowheads="1"/>
          </p:cNvSpPr>
          <p:nvPr>
            <p:ph type="body" idx="4294967295"/>
          </p:nvPr>
        </p:nvSpPr>
        <p:spPr>
          <a:xfrm>
            <a:off x="609600" y="1600201"/>
            <a:ext cx="10972800" cy="4525963"/>
          </a:xfrm>
          <a:ln/>
        </p:spPr>
        <p:txBody>
          <a:bodyPr/>
          <a:lstStyle/>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dirty="0"/>
              <a:t>In HQL, you can use where clauses to filter the results just like you do in SQL. For multiple conditions, you can use “and”, “or”, “not” to combine them.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dirty="0"/>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dirty="0"/>
              <a:t>	</a:t>
            </a:r>
            <a:endParaRPr lang="en-US" sz="1800" dirty="0" smtClean="0"/>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dirty="0" smtClean="0">
                <a:latin typeface="Courier New" pitchFamily="49" charset="0"/>
              </a:rPr>
              <a:t>	</a:t>
            </a:r>
            <a:r>
              <a:rPr lang="en-US" sz="1800" dirty="0" smtClean="0">
                <a:latin typeface="Courier New" pitchFamily="49" charset="0"/>
              </a:rPr>
              <a:t>from </a:t>
            </a:r>
            <a:r>
              <a:rPr lang="en-US" sz="1800" dirty="0">
                <a:latin typeface="Courier New" pitchFamily="49" charset="0"/>
              </a:rPr>
              <a:t>Product </a:t>
            </a:r>
            <a:r>
              <a:rPr lang="en-US" sz="1800" dirty="0" err="1">
                <a:latin typeface="Courier New" pitchFamily="49" charset="0"/>
              </a:rPr>
              <a:t>product</a:t>
            </a:r>
            <a:r>
              <a:rPr lang="en-US" sz="1800" dirty="0">
                <a:latin typeface="Courier New" pitchFamily="49" charset="0"/>
              </a:rPr>
              <a:t>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dirty="0">
                <a:latin typeface="Courier New" pitchFamily="49" charset="0"/>
              </a:rPr>
              <a:t>	</a:t>
            </a:r>
            <a:r>
              <a:rPr lang="en-US" sz="1800" b="1" dirty="0">
                <a:latin typeface="Courier New" pitchFamily="49" charset="0"/>
              </a:rPr>
              <a:t>where</a:t>
            </a:r>
            <a:r>
              <a:rPr lang="en-US" sz="1800" dirty="0">
                <a:latin typeface="Courier New" pitchFamily="49" charset="0"/>
              </a:rPr>
              <a:t> </a:t>
            </a:r>
            <a:r>
              <a:rPr lang="en-US" sz="1800" dirty="0" err="1">
                <a:latin typeface="Courier New" pitchFamily="49" charset="0"/>
              </a:rPr>
              <a:t>product.pName</a:t>
            </a:r>
            <a:r>
              <a:rPr lang="en-US" sz="1800" dirty="0">
                <a:latin typeface="Courier New" pitchFamily="49" charset="0"/>
              </a:rPr>
              <a:t> like '%sc%'</a:t>
            </a:r>
            <a:r>
              <a:rPr lang="en-US" sz="1800" b="1" dirty="0">
                <a:latin typeface="Courier New" pitchFamily="49" charset="0"/>
              </a:rPr>
              <a:t>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b="1" dirty="0">
                <a:latin typeface="Courier New" pitchFamily="49" charset="0"/>
              </a:rPr>
              <a:t>	and </a:t>
            </a:r>
            <a:r>
              <a:rPr lang="en-US" sz="1800" dirty="0" err="1">
                <a:latin typeface="Courier New" pitchFamily="49" charset="0"/>
              </a:rPr>
              <a:t>product.price</a:t>
            </a:r>
            <a:r>
              <a:rPr lang="en-US" sz="1800" dirty="0">
                <a:latin typeface="Courier New" pitchFamily="49" charset="0"/>
              </a:rPr>
              <a:t> between 1000 and 2000</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ession_Tempa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Session_Tempalate.potx" id="{65ADF94A-9A78-48FF-A53B-D1B6AFC02DF8}" vid="{B6F29B00-256F-46B9-B3FF-00D706D120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Session_Tempalate</Template>
  <TotalTime>494</TotalTime>
  <Words>919</Words>
  <Application>Microsoft Office PowerPoint</Application>
  <PresentationFormat>Custom</PresentationFormat>
  <Paragraphs>230</Paragraphs>
  <Slides>19</Slides>
  <Notes>17</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Session_Tempalate</vt:lpstr>
      <vt:lpstr>Session 28 : HQL  Module 3.3 : Advanced Java</vt:lpstr>
      <vt:lpstr>Learning Objectives</vt:lpstr>
      <vt:lpstr> Hibernate Query Language</vt:lpstr>
      <vt:lpstr>Why to use HQL? </vt:lpstr>
      <vt:lpstr>Building HQL Queries </vt:lpstr>
      <vt:lpstr>Building HQL Queries (Contd.)</vt:lpstr>
      <vt:lpstr>The From Clause </vt:lpstr>
      <vt:lpstr>The Select Clause </vt:lpstr>
      <vt:lpstr>The Where Clause </vt:lpstr>
      <vt:lpstr>The Order By Clause </vt:lpstr>
      <vt:lpstr>The Group by and having Clause </vt:lpstr>
      <vt:lpstr>Associations and joins </vt:lpstr>
      <vt:lpstr>Aggregate functions </vt:lpstr>
      <vt:lpstr>Expressions </vt:lpstr>
      <vt:lpstr>Bulk Updates and Deletes </vt:lpstr>
      <vt:lpstr>Sample code for the bulk update</vt:lpstr>
      <vt:lpstr>Summary </vt:lpstr>
      <vt:lpstr>Summary </vt:lpstr>
      <vt:lpstr>Summary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1A1A :: Basics Of Computers</dc:title>
  <dc:creator>Soni</dc:creator>
  <cp:lastModifiedBy>IT Admin</cp:lastModifiedBy>
  <cp:revision>80</cp:revision>
  <dcterms:created xsi:type="dcterms:W3CDTF">2015-08-03T16:07:15Z</dcterms:created>
  <dcterms:modified xsi:type="dcterms:W3CDTF">2015-09-01T08:17:59Z</dcterms:modified>
</cp:coreProperties>
</file>