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7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01-09-2015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01-09-2015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01-09-2015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01-09-2015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01-09-2015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01-09-2015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72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01-09-2015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01-09-2015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01-09-2015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01-09-2015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01-09-2015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01-09-2015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01-09-2015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074459"/>
            <a:ext cx="10126638" cy="1460310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dirty="0" smtClean="0">
                <a:latin typeface="+mn-lt"/>
              </a:rPr>
              <a:t>Session 31 : </a:t>
            </a:r>
            <a:r>
              <a:rPr lang="en-US" sz="4400" dirty="0" smtClean="0"/>
              <a:t>Hibernate ORM Assignment</a:t>
            </a:r>
            <a:r>
              <a:rPr lang="en-IN" sz="4400" dirty="0" smtClean="0">
                <a:latin typeface="+mn-lt"/>
              </a:rPr>
              <a:t/>
            </a:r>
            <a:br>
              <a:rPr lang="en-IN" sz="4400" dirty="0" smtClean="0">
                <a:latin typeface="+mn-lt"/>
              </a:rPr>
            </a:br>
            <a:r>
              <a:rPr lang="en-IN" sz="4400" dirty="0" smtClean="0"/>
              <a:t> Module 3.3 : Advanced Java</a:t>
            </a:r>
            <a:endParaRPr lang="en-IN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493</TotalTime>
  <Words>54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31 : Hibernate ORM Assignment  Module 3.3 : Advanced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IT Admin</cp:lastModifiedBy>
  <cp:revision>79</cp:revision>
  <dcterms:created xsi:type="dcterms:W3CDTF">2015-08-03T16:07:15Z</dcterms:created>
  <dcterms:modified xsi:type="dcterms:W3CDTF">2015-09-01T18:29:25Z</dcterms:modified>
</cp:coreProperties>
</file>