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2565779"/>
            <a:ext cx="10126638" cy="1433014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>
                <a:latin typeface="+mn-lt"/>
              </a:rPr>
              <a:t>Session 15: </a:t>
            </a:r>
            <a:r>
              <a:rPr lang="en-US" sz="4400" b="1" dirty="0" smtClean="0"/>
              <a:t>Threads Practice</a:t>
            </a:r>
            <a:r>
              <a:rPr lang="en-IN" sz="4400" b="1" dirty="0" smtClean="0">
                <a:latin typeface="+mn-lt"/>
              </a:rPr>
              <a:t/>
            </a:r>
            <a:br>
              <a:rPr lang="en-IN" sz="4400" b="1" dirty="0" smtClean="0">
                <a:latin typeface="+mn-lt"/>
              </a:rPr>
            </a:br>
            <a:r>
              <a:rPr lang="en-IN" sz="4400" b="1" dirty="0" smtClean="0"/>
              <a:t> Module 3.2: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3200" dirty="0" smtClean="0"/>
              <a:t>Complete given practice assignments 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practice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Trainer will share identified assignments with students</a:t>
            </a:r>
          </a:p>
          <a:p>
            <a:r>
              <a:rPr lang="en-US" dirty="0" smtClean="0"/>
              <a:t>Students will work and complete all assignments during session</a:t>
            </a:r>
          </a:p>
          <a:p>
            <a:r>
              <a:rPr lang="en-US" dirty="0" smtClean="0"/>
              <a:t>Students can discuss their doubts with trainer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464</TotalTime>
  <Words>53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Session_Tempalate</vt:lpstr>
      <vt:lpstr>Session 15: Threads Practice  Module 3.2: Core Java</vt:lpstr>
      <vt:lpstr>Learning Objectives</vt:lpstr>
      <vt:lpstr>In this practice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76</cp:revision>
  <dcterms:created xsi:type="dcterms:W3CDTF">2015-08-03T16:07:15Z</dcterms:created>
  <dcterms:modified xsi:type="dcterms:W3CDTF">2015-09-23T09:42:19Z</dcterms:modified>
</cp:coreProperties>
</file>