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8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712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2661313"/>
            <a:ext cx="10126638" cy="1337480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b="1" dirty="0" smtClean="0"/>
              <a:t>Session 23: </a:t>
            </a:r>
            <a:r>
              <a:rPr lang="en-US" sz="4400" b="1" dirty="0" smtClean="0"/>
              <a:t>Java IO Practice</a:t>
            </a:r>
            <a:r>
              <a:rPr lang="en-IN" sz="4400" b="1" dirty="0" smtClean="0"/>
              <a:t/>
            </a:r>
            <a:br>
              <a:rPr lang="en-IN" sz="4400" b="1" dirty="0" smtClean="0"/>
            </a:br>
            <a:r>
              <a:rPr lang="en-IN" sz="4400" b="1" dirty="0" smtClean="0"/>
              <a:t> Module 3.2: Core Java</a:t>
            </a:r>
            <a:endParaRPr lang="en-IN" sz="44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r>
              <a:rPr lang="en-US" sz="3200" dirty="0" smtClean="0"/>
              <a:t>Complete given practice assignments 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practice session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Trainer will share identified assignments with students</a:t>
            </a:r>
          </a:p>
          <a:p>
            <a:r>
              <a:rPr lang="en-US" dirty="0" smtClean="0"/>
              <a:t>Students will work and complete all assignments during session</a:t>
            </a:r>
          </a:p>
          <a:p>
            <a:r>
              <a:rPr lang="en-US" dirty="0" smtClean="0"/>
              <a:t>Students can discuss their doubts with trainer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462</TotalTime>
  <Words>54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Session_Tempalate</vt:lpstr>
      <vt:lpstr>Session 23: Java IO Practice  Module 3.2: Core Java</vt:lpstr>
      <vt:lpstr>Learning Objectives</vt:lpstr>
      <vt:lpstr>In this practice session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Tsuser</cp:lastModifiedBy>
  <cp:revision>77</cp:revision>
  <dcterms:created xsi:type="dcterms:W3CDTF">2015-08-03T16:07:15Z</dcterms:created>
  <dcterms:modified xsi:type="dcterms:W3CDTF">2015-09-23T09:48:54Z</dcterms:modified>
</cp:coreProperties>
</file>