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initials="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88A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6223" autoAdjust="0"/>
    <p:restoredTop sz="99831" autoAdjust="0"/>
  </p:normalViewPr>
  <p:slideViewPr>
    <p:cSldViewPr snapToGrid="0">
      <p:cViewPr>
        <p:scale>
          <a:sx n="70" d="100"/>
          <a:sy n="70" d="100"/>
        </p:scale>
        <p:origin x="-282" y="-16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9E912-A9EA-46BB-A26F-BFDA1B1E962E}" type="datetimeFigureOut">
              <a:rPr lang="en-IN" smtClean="0"/>
              <a:pPr/>
              <a:t>23-09-2015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4B1FF-608C-4B3F-A926-895016E0DA68}" type="slidenum">
              <a:rPr lang="en-IN" smtClean="0"/>
              <a:pPr/>
              <a:t>‹#›</a:t>
            </a:fld>
            <a:endParaRPr lang="en-IN"/>
          </a:p>
        </p:txBody>
      </p:sp>
    </p:spTree>
    <p:extLst>
      <p:ext uri="{BB962C8B-B14F-4D97-AF65-F5344CB8AC3E}">
        <p14:creationId xmlns:p14="http://schemas.microsoft.com/office/powerpoint/2010/main" xmlns="" val="69656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F6C7B04A-B81E-4C0F-923C-A299D2AB2A04}" type="slidenum">
              <a:rPr lang="en-US" smtClean="0"/>
              <a:pPr defTabSz="958764">
                <a:defRPr/>
              </a:pPr>
              <a:t>3</a:t>
            </a:fld>
            <a:endParaRPr lang="en-US" dirty="0" smtClean="0"/>
          </a:p>
        </p:txBody>
      </p:sp>
      <p:sp>
        <p:nvSpPr>
          <p:cNvPr id="44036" name="Slide Image Placeholder 9"/>
          <p:cNvSpPr>
            <a:spLocks noGrp="1" noRot="1" noChangeAspect="1" noTextEdit="1"/>
          </p:cNvSpPr>
          <p:nvPr>
            <p:ph type="sldImg"/>
          </p:nvPr>
        </p:nvSpPr>
        <p:spPr>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83DCB19F-1A34-46AE-B93A-294229459D38}" type="slidenum">
              <a:rPr lang="en-US" smtClean="0"/>
              <a:pPr defTabSz="958764">
                <a:defRPr/>
              </a:pPr>
              <a:t>12</a:t>
            </a:fld>
            <a:endParaRPr lang="en-US" dirty="0" smtClean="0"/>
          </a:p>
        </p:txBody>
      </p:sp>
      <p:sp>
        <p:nvSpPr>
          <p:cNvPr id="53252" name="Slide Image Placeholder 9"/>
          <p:cNvSpPr>
            <a:spLocks noGrp="1" noRot="1" noChangeAspect="1" noTextEdit="1"/>
          </p:cNvSpPr>
          <p:nvPr>
            <p:ph type="sldImg"/>
          </p:nvPr>
        </p:nvSpPr>
        <p:spPr>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00527B13-75C5-4EB3-93AD-F2C152CB2861}" type="slidenum">
              <a:rPr lang="en-US" smtClean="0"/>
              <a:pPr defTabSz="958764">
                <a:defRPr/>
              </a:pPr>
              <a:t>13</a:t>
            </a:fld>
            <a:endParaRPr lang="en-US" dirty="0" smtClean="0"/>
          </a:p>
        </p:txBody>
      </p:sp>
      <p:sp>
        <p:nvSpPr>
          <p:cNvPr id="54276" name="Slide Image Placeholder 9"/>
          <p:cNvSpPr>
            <a:spLocks noGrp="1" noRot="1" noChangeAspect="1" noTextEdit="1"/>
          </p:cNvSpPr>
          <p:nvPr>
            <p:ph type="sldImg"/>
          </p:nvPr>
        </p:nvSpPr>
        <p:spPr>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40A4F140-0F0E-4F5F-88DF-6F11D73B8BC4}" type="slidenum">
              <a:rPr lang="en-US" smtClean="0"/>
              <a:pPr defTabSz="958764">
                <a:defRPr/>
              </a:pPr>
              <a:t>14</a:t>
            </a:fld>
            <a:endParaRPr lang="en-US" dirty="0" smtClean="0"/>
          </a:p>
        </p:txBody>
      </p:sp>
      <p:sp>
        <p:nvSpPr>
          <p:cNvPr id="55300" name="Slide Image Placeholder 9"/>
          <p:cNvSpPr>
            <a:spLocks noGrp="1" noRot="1" noChangeAspect="1" noTextEdit="1"/>
          </p:cNvSpPr>
          <p:nvPr>
            <p:ph type="sldImg"/>
          </p:nvPr>
        </p:nvSpPr>
        <p:spPr>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3B2A9FEC-B67E-4746-BB66-EB1A8FE58D19}" type="slidenum">
              <a:rPr lang="en-US" smtClean="0"/>
              <a:pPr defTabSz="958764">
                <a:defRPr/>
              </a:pPr>
              <a:t>15</a:t>
            </a:fld>
            <a:endParaRPr lang="en-US" dirty="0" smtClean="0"/>
          </a:p>
        </p:txBody>
      </p:sp>
      <p:sp>
        <p:nvSpPr>
          <p:cNvPr id="56324" name="Slide Image Placeholder 9"/>
          <p:cNvSpPr>
            <a:spLocks noGrp="1" noRot="1" noChangeAspect="1" noTextEdit="1"/>
          </p:cNvSpPr>
          <p:nvPr>
            <p:ph type="sldImg"/>
          </p:nvPr>
        </p:nvSpPr>
        <p:spPr>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399BDA40-1B2C-4ACC-B040-BAE484C6E8DE}" type="slidenum">
              <a:rPr lang="en-US" smtClean="0"/>
              <a:pPr defTabSz="958764">
                <a:defRPr/>
              </a:pPr>
              <a:t>16</a:t>
            </a:fld>
            <a:endParaRPr lang="en-US" dirty="0" smtClean="0"/>
          </a:p>
        </p:txBody>
      </p:sp>
      <p:sp>
        <p:nvSpPr>
          <p:cNvPr id="57348" name="Slide Image Placeholder 9"/>
          <p:cNvSpPr>
            <a:spLocks noGrp="1" noRot="1" noChangeAspect="1" noTextEdit="1"/>
          </p:cNvSpPr>
          <p:nvPr>
            <p:ph type="sldImg"/>
          </p:nvPr>
        </p:nvSpPr>
        <p:spPr>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C286D0DD-3BF9-49D9-9DD5-C30E426F0B7A}" type="slidenum">
              <a:rPr lang="en-US" smtClean="0"/>
              <a:pPr defTabSz="958764">
                <a:defRPr/>
              </a:pPr>
              <a:t>17</a:t>
            </a:fld>
            <a:endParaRPr lang="en-US" dirty="0" smtClean="0"/>
          </a:p>
        </p:txBody>
      </p:sp>
      <p:sp>
        <p:nvSpPr>
          <p:cNvPr id="58372" name="Slide Image Placeholder 9"/>
          <p:cNvSpPr>
            <a:spLocks noGrp="1" noRot="1" noChangeAspect="1" noTextEdit="1"/>
          </p:cNvSpPr>
          <p:nvPr>
            <p:ph type="sldImg"/>
          </p:nvPr>
        </p:nvSpPr>
        <p:spPr>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0A2013DF-FADB-4F20-9F57-9EB8DD0C8FAD}" type="slidenum">
              <a:rPr lang="en-US" smtClean="0"/>
              <a:pPr defTabSz="958764">
                <a:defRPr/>
              </a:pPr>
              <a:t>18</a:t>
            </a:fld>
            <a:endParaRPr lang="en-US" dirty="0" smtClean="0"/>
          </a:p>
        </p:txBody>
      </p:sp>
      <p:sp>
        <p:nvSpPr>
          <p:cNvPr id="59396" name="Slide Image Placeholder 9"/>
          <p:cNvSpPr>
            <a:spLocks noGrp="1" noRot="1" noChangeAspect="1" noTextEdit="1"/>
          </p:cNvSpPr>
          <p:nvPr>
            <p:ph type="sldImg"/>
          </p:nvPr>
        </p:nvSpPr>
        <p:spPr>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6FC3639F-556E-49CD-9323-93B02698A69E}" type="slidenum">
              <a:rPr lang="en-US" smtClean="0"/>
              <a:pPr defTabSz="958764">
                <a:defRPr/>
              </a:pPr>
              <a:t>19</a:t>
            </a:fld>
            <a:endParaRPr lang="en-US" dirty="0" smtClean="0"/>
          </a:p>
        </p:txBody>
      </p:sp>
      <p:sp>
        <p:nvSpPr>
          <p:cNvPr id="60420" name="Slide Image Placeholder 9"/>
          <p:cNvSpPr>
            <a:spLocks noGrp="1" noRot="1" noChangeAspect="1" noTextEdit="1"/>
          </p:cNvSpPr>
          <p:nvPr>
            <p:ph type="sldImg"/>
          </p:nvPr>
        </p:nvSpPr>
        <p:spPr>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1D54AFBD-28D9-483C-A36D-75B9829C725D}" type="slidenum">
              <a:rPr lang="en-US" smtClean="0"/>
              <a:pPr defTabSz="958764">
                <a:defRPr/>
              </a:pPr>
              <a:t>20</a:t>
            </a:fld>
            <a:endParaRPr lang="en-US" dirty="0" smtClean="0"/>
          </a:p>
        </p:txBody>
      </p:sp>
      <p:sp>
        <p:nvSpPr>
          <p:cNvPr id="61444" name="Slide Image Placeholder 9"/>
          <p:cNvSpPr>
            <a:spLocks noGrp="1" noRot="1" noChangeAspect="1" noTextEdit="1"/>
          </p:cNvSpPr>
          <p:nvPr>
            <p:ph type="sldImg"/>
          </p:nvPr>
        </p:nvSpPr>
        <p:spPr>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9E07839D-EB2D-4A58-86BE-E44A1A031209}" type="slidenum">
              <a:rPr lang="en-US" smtClean="0"/>
              <a:pPr defTabSz="958764">
                <a:defRPr/>
              </a:pPr>
              <a:t>21</a:t>
            </a:fld>
            <a:endParaRPr lang="en-US" dirty="0" smtClean="0"/>
          </a:p>
        </p:txBody>
      </p:sp>
      <p:sp>
        <p:nvSpPr>
          <p:cNvPr id="62468" name="Slide Image Placeholder 9"/>
          <p:cNvSpPr>
            <a:spLocks noGrp="1" noRot="1" noChangeAspect="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08FCAD12-FDE4-4997-8572-AB535924C31D}" type="slidenum">
              <a:rPr lang="en-US" smtClean="0"/>
              <a:pPr defTabSz="958764">
                <a:defRPr/>
              </a:pPr>
              <a:t>4</a:t>
            </a:fld>
            <a:endParaRPr lang="en-US" dirty="0" smtClean="0"/>
          </a:p>
        </p:txBody>
      </p:sp>
      <p:sp>
        <p:nvSpPr>
          <p:cNvPr id="45060" name="Slide Image Placeholder 9"/>
          <p:cNvSpPr>
            <a:spLocks noGrp="1" noRot="1" noChangeAspect="1" noTextEdit="1"/>
          </p:cNvSpPr>
          <p:nvPr>
            <p:ph type="sldImg"/>
          </p:nvPr>
        </p:nvSpPr>
        <p:spPr>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F0527D96-01C3-4AAE-BC22-43FB36A21C1B}" type="slidenum">
              <a:rPr lang="en-US" smtClean="0"/>
              <a:pPr defTabSz="958764">
                <a:defRPr/>
              </a:pPr>
              <a:t>26</a:t>
            </a:fld>
            <a:endParaRPr lang="en-US" dirty="0" smtClean="0"/>
          </a:p>
        </p:txBody>
      </p:sp>
      <p:sp>
        <p:nvSpPr>
          <p:cNvPr id="63492" name="Slide Image Placeholder 9"/>
          <p:cNvSpPr>
            <a:spLocks noGrp="1" noRot="1" noChangeAspect="1" noTextEdit="1"/>
          </p:cNvSpPr>
          <p:nvPr>
            <p:ph type="sldImg"/>
          </p:nvPr>
        </p:nvSpPr>
        <p:spPr>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68B4A5BC-A591-41A1-8D29-616485BD6FD2}" type="slidenum">
              <a:rPr lang="en-US" smtClean="0"/>
              <a:pPr defTabSz="958764">
                <a:defRPr/>
              </a:pPr>
              <a:t>27</a:t>
            </a:fld>
            <a:endParaRPr lang="en-US" dirty="0" smtClean="0"/>
          </a:p>
        </p:txBody>
      </p:sp>
      <p:sp>
        <p:nvSpPr>
          <p:cNvPr id="64516" name="Slide Image Placeholder 9"/>
          <p:cNvSpPr>
            <a:spLocks noGrp="1" noRot="1" noChangeAspect="1" noTextEdit="1"/>
          </p:cNvSpPr>
          <p:nvPr>
            <p:ph type="sldImg"/>
          </p:nvPr>
        </p:nvSpPr>
        <p:spPr>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9BC24256-1368-4A64-B091-6F56FE4CE2F0}" type="slidenum">
              <a:rPr lang="en-US" smtClean="0"/>
              <a:pPr defTabSz="958764">
                <a:defRPr/>
              </a:pPr>
              <a:t>28</a:t>
            </a:fld>
            <a:endParaRPr lang="en-US" dirty="0" smtClean="0"/>
          </a:p>
        </p:txBody>
      </p:sp>
      <p:sp>
        <p:nvSpPr>
          <p:cNvPr id="65540" name="Slide Image Placeholder 9"/>
          <p:cNvSpPr>
            <a:spLocks noGrp="1" noRot="1" noChangeAspect="1" noTextEdit="1"/>
          </p:cNvSpPr>
          <p:nvPr>
            <p:ph type="sldImg"/>
          </p:nvPr>
        </p:nvSpPr>
        <p:spPr>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A67CB3DE-CD81-40A9-851C-D41FE17D4B1E}" type="slidenum">
              <a:rPr lang="en-US" smtClean="0"/>
              <a:pPr defTabSz="958764">
                <a:defRPr/>
              </a:pPr>
              <a:t>29</a:t>
            </a:fld>
            <a:endParaRPr lang="en-US" dirty="0" smtClean="0"/>
          </a:p>
        </p:txBody>
      </p:sp>
      <p:sp>
        <p:nvSpPr>
          <p:cNvPr id="66564" name="Slide Image Placeholder 9"/>
          <p:cNvSpPr>
            <a:spLocks noGrp="1" noRot="1" noChangeAspect="1" noTextEdit="1"/>
          </p:cNvSpPr>
          <p:nvPr>
            <p:ph type="sldImg"/>
          </p:nvPr>
        </p:nvSpPr>
        <p:spPr>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3EF5B934-8960-439E-B74D-AF72BCD08C76}" type="slidenum">
              <a:rPr lang="en-US" smtClean="0"/>
              <a:pPr defTabSz="958764">
                <a:defRPr/>
              </a:pPr>
              <a:t>30</a:t>
            </a:fld>
            <a:endParaRPr lang="en-US" dirty="0" smtClean="0"/>
          </a:p>
        </p:txBody>
      </p:sp>
      <p:sp>
        <p:nvSpPr>
          <p:cNvPr id="67588" name="Slide Image Placeholder 9"/>
          <p:cNvSpPr>
            <a:spLocks noGrp="1" noRot="1" noChangeAspect="1" noTextEdit="1"/>
          </p:cNvSpPr>
          <p:nvPr>
            <p:ph type="sldImg"/>
          </p:nvPr>
        </p:nvSpPr>
        <p:spP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603667E1-D220-4868-81A6-092BC46995FC}" type="slidenum">
              <a:rPr lang="en-US" smtClean="0"/>
              <a:pPr defTabSz="958764">
                <a:defRPr/>
              </a:pPr>
              <a:t>5</a:t>
            </a:fld>
            <a:endParaRPr lang="en-US" dirty="0" smtClean="0"/>
          </a:p>
        </p:txBody>
      </p:sp>
      <p:sp>
        <p:nvSpPr>
          <p:cNvPr id="46084" name="Slide Image Placeholder 9"/>
          <p:cNvSpPr>
            <a:spLocks noGrp="1" noRot="1" noChangeAspect="1" noTextEdit="1"/>
          </p:cNvSpPr>
          <p:nvPr>
            <p:ph type="sldImg"/>
          </p:nvPr>
        </p:nvSpPr>
        <p:spPr>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F45EF119-CB01-472B-8CD6-57A3D5F8A5AA}" type="slidenum">
              <a:rPr lang="en-US" smtClean="0"/>
              <a:pPr defTabSz="958764">
                <a:defRPr/>
              </a:pPr>
              <a:t>6</a:t>
            </a:fld>
            <a:endParaRPr lang="en-US" dirty="0" smtClean="0"/>
          </a:p>
        </p:txBody>
      </p:sp>
      <p:sp>
        <p:nvSpPr>
          <p:cNvPr id="47108" name="Slide Image Placeholder 9"/>
          <p:cNvSpPr>
            <a:spLocks noGrp="1" noRot="1" noChangeAspect="1" noTextEdit="1"/>
          </p:cNvSpPr>
          <p:nvPr>
            <p:ph type="sldImg"/>
          </p:nvPr>
        </p:nvSpPr>
        <p:spPr>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9B4319F2-C5B1-46EF-B503-316F4855764B}" type="slidenum">
              <a:rPr lang="en-US" smtClean="0"/>
              <a:pPr defTabSz="958764">
                <a:defRPr/>
              </a:pPr>
              <a:t>7</a:t>
            </a:fld>
            <a:endParaRPr lang="en-US" dirty="0" smtClean="0"/>
          </a:p>
        </p:txBody>
      </p:sp>
      <p:sp>
        <p:nvSpPr>
          <p:cNvPr id="48132" name="Slide Image Placeholder 9"/>
          <p:cNvSpPr>
            <a:spLocks noGrp="1" noRot="1" noChangeAspect="1" noTextEdit="1"/>
          </p:cNvSpPr>
          <p:nvPr>
            <p:ph type="sldImg"/>
          </p:nvPr>
        </p:nvSpPr>
        <p:spPr>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92BDCEBA-46F6-47E1-8496-B2AF3F38A0FB}" type="slidenum">
              <a:rPr lang="en-US" smtClean="0"/>
              <a:pPr defTabSz="958764">
                <a:defRPr/>
              </a:pPr>
              <a:t>8</a:t>
            </a:fld>
            <a:endParaRPr lang="en-US" dirty="0" smtClean="0"/>
          </a:p>
        </p:txBody>
      </p:sp>
      <p:sp>
        <p:nvSpPr>
          <p:cNvPr id="49156" name="Slide Image Placeholder 9"/>
          <p:cNvSpPr>
            <a:spLocks noGrp="1" noRot="1" noChangeAspect="1" noTextEdit="1"/>
          </p:cNvSpPr>
          <p:nvPr>
            <p:ph type="sldImg"/>
          </p:nvPr>
        </p:nvSpPr>
        <p:spPr>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D4A846A3-27E8-4379-BCB6-BDBC53B728D4}" type="slidenum">
              <a:rPr lang="en-US" smtClean="0"/>
              <a:pPr defTabSz="958764">
                <a:defRPr/>
              </a:pPr>
              <a:t>9</a:t>
            </a:fld>
            <a:endParaRPr lang="en-US" dirty="0" smtClean="0"/>
          </a:p>
        </p:txBody>
      </p:sp>
      <p:sp>
        <p:nvSpPr>
          <p:cNvPr id="50180" name="Slide Image Placeholder 9"/>
          <p:cNvSpPr>
            <a:spLocks noGrp="1" noRot="1" noChangeAspect="1" noTextEdit="1"/>
          </p:cNvSpPr>
          <p:nvPr>
            <p:ph type="sldImg"/>
          </p:nvPr>
        </p:nvSpPr>
        <p:spPr>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0D9E76AC-AF74-4220-A5AB-76511D8B8806}" type="slidenum">
              <a:rPr lang="en-US" smtClean="0"/>
              <a:pPr defTabSz="958764">
                <a:defRPr/>
              </a:pPr>
              <a:t>10</a:t>
            </a:fld>
            <a:endParaRPr lang="en-US" dirty="0" smtClean="0"/>
          </a:p>
        </p:txBody>
      </p:sp>
      <p:sp>
        <p:nvSpPr>
          <p:cNvPr id="51204" name="Slide Image Placeholder 9"/>
          <p:cNvSpPr>
            <a:spLocks noGrp="1" noRot="1" noChangeAspect="1" noTextEdit="1"/>
          </p:cNvSpPr>
          <p:nvPr>
            <p:ph type="sldImg"/>
          </p:nvPr>
        </p:nvSpPr>
        <p:spPr>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Notes Placeholder 2"/>
          <p:cNvSpPr>
            <a:spLocks noGrp="1"/>
          </p:cNvSpPr>
          <p:nvPr>
            <p:ph type="body" idx="1"/>
          </p:nvPr>
        </p:nvSpPr>
        <p:spPr>
          <a:xfrm>
            <a:off x="506016" y="4009572"/>
            <a:ext cx="5049739" cy="4496405"/>
          </a:xfrm>
          <a:noFill/>
          <a:ln/>
        </p:spPr>
        <p:txBody>
          <a:bodyPr/>
          <a:lstStyle/>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1A8D7B05-A366-4873-8E6D-6A56DDCDD9D4}" type="slidenum">
              <a:rPr lang="en-US" smtClean="0"/>
              <a:pPr defTabSz="958764">
                <a:defRPr/>
              </a:pPr>
              <a:t>11</a:t>
            </a:fld>
            <a:endParaRPr lang="en-US" dirty="0" smtClean="0"/>
          </a:p>
        </p:txBody>
      </p:sp>
      <p:sp>
        <p:nvSpPr>
          <p:cNvPr id="52228" name="Slide Image Placeholder 9"/>
          <p:cNvSpPr>
            <a:spLocks noGrp="1" noRot="1" noChangeAspect="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smtClean="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0508E36-439A-4FB5-A2E5-662929341BE0}" type="datetime1">
              <a:rPr lang="en-IN" smtClean="0"/>
              <a:pPr/>
              <a:t>23-09-2015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1206230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F72970-BBD6-4F99-A721-D44F56DFDC80}" type="datetime1">
              <a:rPr lang="en-IN" smtClean="0"/>
              <a:pPr/>
              <a:t>23-09-2015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221368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A5480B7-A5EC-4F98-9031-001A76E47905}" type="datetime1">
              <a:rPr lang="en-IN" smtClean="0"/>
              <a:pPr/>
              <a:t>23-09-2015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1271292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reaker Slide">
    <p:spTree>
      <p:nvGrpSpPr>
        <p:cNvPr id="1" name=""/>
        <p:cNvGrpSpPr/>
        <p:nvPr/>
      </p:nvGrpSpPr>
      <p:grpSpPr>
        <a:xfrm>
          <a:off x="0" y="0"/>
          <a:ext cx="0" cy="0"/>
          <a:chOff x="0" y="0"/>
          <a:chExt cx="0" cy="0"/>
        </a:xfrm>
      </p:grpSpPr>
      <p:sp>
        <p:nvSpPr>
          <p:cNvPr id="4" name="TextBox 18"/>
          <p:cNvSpPr txBox="1">
            <a:spLocks noChangeArrowheads="1"/>
          </p:cNvSpPr>
          <p:nvPr userDrawn="1"/>
        </p:nvSpPr>
        <p:spPr bwMode="auto">
          <a:xfrm>
            <a:off x="11176000" y="6553201"/>
            <a:ext cx="609600" cy="369332"/>
          </a:xfrm>
          <a:prstGeom prst="rect">
            <a:avLst/>
          </a:prstGeom>
          <a:noFill/>
          <a:ln w="9525">
            <a:noFill/>
            <a:miter lim="800000"/>
            <a:headEnd/>
            <a:tailEnd/>
          </a:ln>
        </p:spPr>
        <p:txBody>
          <a:bodyPr>
            <a:spAutoFit/>
          </a:bodyPr>
          <a:lstStyle/>
          <a:p>
            <a:pPr algn="r">
              <a:defRPr/>
            </a:pPr>
            <a:fld id="{C94146BA-986F-4B91-9968-803EC17BB3B7}" type="slidenum">
              <a:rPr lang="en-US">
                <a:solidFill>
                  <a:srgbClr val="FCFBF9"/>
                </a:solidFill>
              </a:rPr>
              <a:pPr algn="r">
                <a:defRPr/>
              </a:pPr>
              <a:t>‹#›</a:t>
            </a:fld>
            <a:endParaRPr lang="en-US">
              <a:solidFill>
                <a:srgbClr val="FCFBF9"/>
              </a:solidFill>
            </a:endParaRPr>
          </a:p>
        </p:txBody>
      </p:sp>
      <p:sp>
        <p:nvSpPr>
          <p:cNvPr id="3" name="Content Placeholder 2"/>
          <p:cNvSpPr>
            <a:spLocks noGrp="1"/>
          </p:cNvSpPr>
          <p:nvPr>
            <p:ph idx="1"/>
          </p:nvPr>
        </p:nvSpPr>
        <p:spPr>
          <a:xfrm>
            <a:off x="609600" y="912813"/>
            <a:ext cx="109728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609600" y="190500"/>
            <a:ext cx="109728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12192000" cy="1018440"/>
          </a:xfrm>
        </p:spPr>
        <p:txBody>
          <a:bodyPr/>
          <a:lstStyle>
            <a:lvl1pPr>
              <a:defRPr>
                <a:solidFill>
                  <a:schemeClr val="bg1"/>
                </a:solidFill>
              </a:defRPr>
            </a:lvl1pPr>
          </a:lstStyle>
          <a:p>
            <a:r>
              <a:rPr lang="en-US" dirty="0" smtClean="0"/>
              <a:t>  Click to edit Master title style</a:t>
            </a:r>
            <a:endParaRPr lang="en-IN" dirty="0"/>
          </a:p>
        </p:txBody>
      </p:sp>
      <p:sp>
        <p:nvSpPr>
          <p:cNvPr id="3" name="Content Placeholder 2"/>
          <p:cNvSpPr>
            <a:spLocks noGrp="1"/>
          </p:cNvSpPr>
          <p:nvPr>
            <p:ph idx="1"/>
          </p:nvPr>
        </p:nvSpPr>
        <p:spPr>
          <a:xfrm>
            <a:off x="551600" y="1511726"/>
            <a:ext cx="1100692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19386E-0240-4894-B641-836EF805D35C}" type="datetime1">
              <a:rPr lang="en-IN" smtClean="0"/>
              <a:pPr/>
              <a:t>23-09-2015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84789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B3ABE2-AC6B-41DA-A774-6F41F1FAB236}" type="datetime1">
              <a:rPr lang="en-IN" smtClean="0"/>
              <a:pPr/>
              <a:t>23-09-2015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81182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0187734-65FC-40D0-904B-78D44B32A326}" type="datetime1">
              <a:rPr lang="en-IN" smtClean="0"/>
              <a:pPr/>
              <a:t>23-09-2015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62211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B26A33A-2FCD-4AF6-9D17-9C5A7A6F3768}" type="datetime1">
              <a:rPr lang="en-IN" smtClean="0"/>
              <a:pPr/>
              <a:t>23-09-2015</a:t>
            </a:fld>
            <a:endParaRPr lang="en-IN"/>
          </a:p>
        </p:txBody>
      </p:sp>
      <p:sp>
        <p:nvSpPr>
          <p:cNvPr id="9" name="Slide Number Placeholder 8"/>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20547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09934"/>
          </a:xfrm>
        </p:spPr>
        <p:txBody>
          <a:bodyPr/>
          <a:lstStyle>
            <a:lvl1pPr>
              <a:defRPr>
                <a:solidFill>
                  <a:schemeClr val="bg1"/>
                </a:solidFill>
              </a:defRPr>
            </a:lvl1p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2C5F625-F49F-43B2-9430-00A098807928}" type="datetime1">
              <a:rPr lang="en-IN" smtClean="0"/>
              <a:pPr/>
              <a:t>23-09-2015</a:t>
            </a:fld>
            <a:endParaRPr lang="en-IN"/>
          </a:p>
        </p:txBody>
      </p:sp>
      <p:sp>
        <p:nvSpPr>
          <p:cNvPr id="5" name="Slide Number Placeholder 4"/>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7579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CAAC3-C602-4C1B-9EB0-009F09F988BE}" type="datetime1">
              <a:rPr lang="en-IN" smtClean="0"/>
              <a:pPr/>
              <a:t>23-09-2015</a:t>
            </a:fld>
            <a:endParaRPr lang="en-IN"/>
          </a:p>
        </p:txBody>
      </p:sp>
      <p:sp>
        <p:nvSpPr>
          <p:cNvPr id="4" name="Slide Number Placeholder 3"/>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032874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3D2C5-D7CB-4B96-AB3B-1EBB9310CC96}" type="datetime1">
              <a:rPr lang="en-IN" smtClean="0"/>
              <a:pPr/>
              <a:t>23-09-2015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253515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5C0BCA-B029-402D-848F-FE5A2F7DCAFD}" type="datetime1">
              <a:rPr lang="en-IN" smtClean="0"/>
              <a:pPr/>
              <a:t>23-09-2015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5293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rgbClr val="3388A9"/>
          </a:solidFill>
        </p:spPr>
        <p:txBody>
          <a:bodyPr vert="horz" lIns="91440" tIns="45720" rIns="91440" bIns="45720" rtlCol="0" anchor="ctr">
            <a:normAutofit/>
          </a:bodyPr>
          <a:lstStyle/>
          <a:p>
            <a:r>
              <a:rPr lang="en-US" dirty="0" smtClean="0"/>
              <a:t>  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7145D-827B-4466-9CBF-6CD21893B19B}" type="datetime1">
              <a:rPr lang="en-IN" smtClean="0"/>
              <a:pPr/>
              <a:t>23-09-2015</a:t>
            </a:fld>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92558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dt="0"/>
  <p:txStyles>
    <p:title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46413" y="2565779"/>
            <a:ext cx="10126638" cy="1433014"/>
          </a:xfrm>
          <a:solidFill>
            <a:srgbClr val="3388A9"/>
          </a:solidFill>
        </p:spPr>
        <p:txBody>
          <a:bodyPr>
            <a:noAutofit/>
          </a:bodyPr>
          <a:lstStyle/>
          <a:p>
            <a:r>
              <a:rPr lang="en-IN" sz="4400" b="1" dirty="0" smtClean="0"/>
              <a:t>Session 24: </a:t>
            </a:r>
            <a:r>
              <a:rPr lang="en-US" sz="4400" b="1" dirty="0" err="1" smtClean="0"/>
              <a:t>Ad.</a:t>
            </a:r>
            <a:r>
              <a:rPr lang="en-US" sz="4400" b="1" dirty="0" smtClean="0"/>
              <a:t> Java IO</a:t>
            </a:r>
            <a:r>
              <a:rPr lang="en-IN" sz="4400" b="1" dirty="0" smtClean="0"/>
              <a:t/>
            </a:r>
            <a:br>
              <a:rPr lang="en-IN" sz="4400" b="1" dirty="0" smtClean="0"/>
            </a:br>
            <a:r>
              <a:rPr lang="en-IN" sz="4400" b="1" dirty="0" smtClean="0"/>
              <a:t> Module 3.2: Core Java</a:t>
            </a:r>
            <a:endParaRPr lang="en-IN" sz="4400" b="1" dirty="0">
              <a:solidFill>
                <a:schemeClr val="bg1"/>
              </a:solidFill>
            </a:endParaRPr>
          </a:p>
        </p:txBody>
      </p:sp>
      <p:sp>
        <p:nvSpPr>
          <p:cNvPr id="10" name="Slide Number Placeholder 9"/>
          <p:cNvSpPr>
            <a:spLocks noGrp="1"/>
          </p:cNvSpPr>
          <p:nvPr>
            <p:ph type="sldNum" sz="quarter" idx="12"/>
          </p:nvPr>
        </p:nvSpPr>
        <p:spPr/>
        <p:txBody>
          <a:bodyPr/>
          <a:lstStyle/>
          <a:p>
            <a:fld id="{F0BBAE2B-40D1-4EC8-9863-B96E0B95C1B5}" type="slidenum">
              <a:rPr lang="en-IN" smtClean="0"/>
              <a:pPr/>
              <a:t>1</a:t>
            </a:fld>
            <a:endParaRPr lang="en-IN"/>
          </a:p>
        </p:txBody>
      </p:sp>
    </p:spTree>
    <p:extLst>
      <p:ext uri="{BB962C8B-B14F-4D97-AF65-F5344CB8AC3E}">
        <p14:creationId xmlns:p14="http://schemas.microsoft.com/office/powerpoint/2010/main" xmlns="" val="3156822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1035051" y="6111876"/>
            <a:ext cx="10528300" cy="369332"/>
          </a:xfrm>
          <a:prstGeom prst="rect">
            <a:avLst/>
          </a:prstGeom>
          <a:noFill/>
          <a:ln w="9525">
            <a:noFill/>
            <a:miter lim="800000"/>
            <a:headEnd/>
            <a:tailEnd/>
          </a:ln>
        </p:spPr>
        <p:txBody>
          <a:bodyPr>
            <a:spAutoFit/>
          </a:bodyPr>
          <a:lstStyle/>
          <a:p>
            <a:pPr fontAlgn="auto">
              <a:spcBef>
                <a:spcPts val="0"/>
              </a:spcBef>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IN" sz="1800" kern="0" dirty="0">
                <a:solidFill>
                  <a:sysClr val="windowText" lastClr="000000"/>
                </a:solidFill>
              </a:rPr>
              <a:t>Note: </a:t>
            </a:r>
            <a:r>
              <a:rPr lang="en-IN" sz="1800" b="0" kern="0" dirty="0">
                <a:solidFill>
                  <a:sysClr val="windowText" lastClr="000000"/>
                </a:solidFill>
              </a:rPr>
              <a:t>The program will create file ‘data.txt', if the file is not existing.</a:t>
            </a:r>
          </a:p>
        </p:txBody>
      </p:sp>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graphicFrame>
        <p:nvGraphicFramePr>
          <p:cNvPr id="9" name="Table 8"/>
          <p:cNvGraphicFramePr>
            <a:graphicFrameLocks noGrp="1"/>
          </p:cNvGraphicFramePr>
          <p:nvPr/>
        </p:nvGraphicFramePr>
        <p:xfrm>
          <a:off x="116418" y="819150"/>
          <a:ext cx="11779249" cy="5297488"/>
        </p:xfrm>
        <a:graphic>
          <a:graphicData uri="http://schemas.openxmlformats.org/drawingml/2006/table">
            <a:tbl>
              <a:tblPr/>
              <a:tblGrid>
                <a:gridCol w="379976"/>
                <a:gridCol w="11399273"/>
              </a:tblGrid>
              <a:tr h="5297488">
                <a:tc>
                  <a:txBody>
                    <a:bodyPr/>
                    <a:lstStyle>
                      <a:defPPr>
                        <a:defRPr lang="en-US"/>
                      </a:defPPr>
                      <a:lvl1pPr marL="0" algn="l" defTabSz="914400" rtl="0" eaLnBrk="1" latinLnBrk="0" hangingPunct="1">
                        <a:defRPr sz="1800" kern="1200">
                          <a:solidFill>
                            <a:schemeClr val="tx1"/>
                          </a:solidFill>
                          <a:latin typeface="Arial"/>
                          <a:cs typeface="DejaVu Sans"/>
                        </a:defRPr>
                      </a:lvl1pPr>
                      <a:lvl2pPr marL="457200" algn="l" defTabSz="914400" rtl="0" eaLnBrk="1" latinLnBrk="0" hangingPunct="1">
                        <a:defRPr sz="1800" kern="1200">
                          <a:solidFill>
                            <a:schemeClr val="tx1"/>
                          </a:solidFill>
                          <a:latin typeface="Arial"/>
                          <a:cs typeface="DejaVu Sans"/>
                        </a:defRPr>
                      </a:lvl2pPr>
                      <a:lvl3pPr marL="914400" algn="l" defTabSz="914400" rtl="0" eaLnBrk="1" latinLnBrk="0" hangingPunct="1">
                        <a:defRPr sz="1800" kern="1200">
                          <a:solidFill>
                            <a:schemeClr val="tx1"/>
                          </a:solidFill>
                          <a:latin typeface="Arial"/>
                          <a:cs typeface="DejaVu Sans"/>
                        </a:defRPr>
                      </a:lvl3pPr>
                      <a:lvl4pPr marL="1371600" algn="l" defTabSz="914400" rtl="0" eaLnBrk="1" latinLnBrk="0" hangingPunct="1">
                        <a:defRPr sz="1800" kern="1200">
                          <a:solidFill>
                            <a:schemeClr val="tx1"/>
                          </a:solidFill>
                          <a:latin typeface="Arial"/>
                          <a:cs typeface="DejaVu Sans"/>
                        </a:defRPr>
                      </a:lvl4pPr>
                      <a:lvl5pPr marL="1828800" algn="l" defTabSz="914400" rtl="0" eaLnBrk="1" latinLnBrk="0" hangingPunct="1">
                        <a:defRPr sz="1800" kern="1200">
                          <a:solidFill>
                            <a:schemeClr val="tx1"/>
                          </a:solidFill>
                          <a:latin typeface="Arial"/>
                          <a:cs typeface="DejaVu Sans"/>
                        </a:defRPr>
                      </a:lvl5pPr>
                      <a:lvl6pPr marL="2286000" algn="l" defTabSz="914400" rtl="0" eaLnBrk="1" latinLnBrk="0" hangingPunct="1">
                        <a:defRPr sz="1800" kern="1200">
                          <a:solidFill>
                            <a:schemeClr val="tx1"/>
                          </a:solidFill>
                          <a:latin typeface="Arial"/>
                          <a:cs typeface="DejaVu Sans"/>
                        </a:defRPr>
                      </a:lvl6pPr>
                      <a:lvl7pPr marL="2743200" algn="l" defTabSz="914400" rtl="0" eaLnBrk="1" latinLnBrk="0" hangingPunct="1">
                        <a:defRPr sz="1800" kern="1200">
                          <a:solidFill>
                            <a:schemeClr val="tx1"/>
                          </a:solidFill>
                          <a:latin typeface="Arial"/>
                          <a:cs typeface="DejaVu Sans"/>
                        </a:defRPr>
                      </a:lvl7pPr>
                      <a:lvl8pPr marL="3200400" algn="l" defTabSz="914400" rtl="0" eaLnBrk="1" latinLnBrk="0" hangingPunct="1">
                        <a:defRPr sz="1800" kern="1200">
                          <a:solidFill>
                            <a:schemeClr val="tx1"/>
                          </a:solidFill>
                          <a:latin typeface="Arial"/>
                          <a:cs typeface="DejaVu Sans"/>
                        </a:defRPr>
                      </a:lvl8pPr>
                      <a:lvl9pPr marL="3657600" algn="l" defTabSz="914400" rtl="0" eaLnBrk="1" latinLnBrk="0" hangingPunct="1">
                        <a:defRPr sz="1800" kern="1200">
                          <a:solidFill>
                            <a:schemeClr val="tx1"/>
                          </a:solidFill>
                          <a:latin typeface="Arial"/>
                          <a:cs typeface="DejaVu Sans"/>
                        </a:defRPr>
                      </a:lvl9pPr>
                    </a:lstStyle>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1</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2</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3</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4</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5</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6</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7</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8</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9</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10</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11</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12</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13</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14</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15</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16</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17</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18</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19</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20</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21</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22</a:t>
                      </a:r>
                      <a:endParaRPr lang="en-US" sz="1400" b="1" dirty="0">
                        <a:latin typeface="Calibri"/>
                        <a:ea typeface="Calibri"/>
                        <a:cs typeface="Times New Roman"/>
                      </a:endParaRPr>
                    </a:p>
                    <a:p>
                      <a:pPr marL="0" marR="0" algn="r">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707070"/>
                          </a:solidFill>
                          <a:latin typeface="Courier New"/>
                          <a:ea typeface="Times New Roman"/>
                          <a:cs typeface="Times New Roman"/>
                        </a:rPr>
                        <a:t>23</a:t>
                      </a:r>
                      <a:endParaRPr lang="en-US" sz="1400" b="1" dirty="0">
                        <a:latin typeface="Calibri"/>
                        <a:ea typeface="Calibri"/>
                        <a:cs typeface="Times New Roman"/>
                      </a:endParaRPr>
                    </a:p>
                  </a:txBody>
                  <a:tcPr marL="43487" marR="26092" marT="19572" marB="195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defPPr>
                        <a:defRPr lang="en-US"/>
                      </a:defPPr>
                      <a:lvl1pPr marL="0" algn="l" defTabSz="914400" rtl="0" eaLnBrk="1" latinLnBrk="0" hangingPunct="1">
                        <a:defRPr sz="1800" kern="1200">
                          <a:solidFill>
                            <a:schemeClr val="tx1"/>
                          </a:solidFill>
                          <a:latin typeface="Arial"/>
                          <a:cs typeface="DejaVu Sans"/>
                        </a:defRPr>
                      </a:lvl1pPr>
                      <a:lvl2pPr marL="457200" algn="l" defTabSz="914400" rtl="0" eaLnBrk="1" latinLnBrk="0" hangingPunct="1">
                        <a:defRPr sz="1800" kern="1200">
                          <a:solidFill>
                            <a:schemeClr val="tx1"/>
                          </a:solidFill>
                          <a:latin typeface="Arial"/>
                          <a:cs typeface="DejaVu Sans"/>
                        </a:defRPr>
                      </a:lvl2pPr>
                      <a:lvl3pPr marL="914400" algn="l" defTabSz="914400" rtl="0" eaLnBrk="1" latinLnBrk="0" hangingPunct="1">
                        <a:defRPr sz="1800" kern="1200">
                          <a:solidFill>
                            <a:schemeClr val="tx1"/>
                          </a:solidFill>
                          <a:latin typeface="Arial"/>
                          <a:cs typeface="DejaVu Sans"/>
                        </a:defRPr>
                      </a:lvl3pPr>
                      <a:lvl4pPr marL="1371600" algn="l" defTabSz="914400" rtl="0" eaLnBrk="1" latinLnBrk="0" hangingPunct="1">
                        <a:defRPr sz="1800" kern="1200">
                          <a:solidFill>
                            <a:schemeClr val="tx1"/>
                          </a:solidFill>
                          <a:latin typeface="Arial"/>
                          <a:cs typeface="DejaVu Sans"/>
                        </a:defRPr>
                      </a:lvl4pPr>
                      <a:lvl5pPr marL="1828800" algn="l" defTabSz="914400" rtl="0" eaLnBrk="1" latinLnBrk="0" hangingPunct="1">
                        <a:defRPr sz="1800" kern="1200">
                          <a:solidFill>
                            <a:schemeClr val="tx1"/>
                          </a:solidFill>
                          <a:latin typeface="Arial"/>
                          <a:cs typeface="DejaVu Sans"/>
                        </a:defRPr>
                      </a:lvl5pPr>
                      <a:lvl6pPr marL="2286000" algn="l" defTabSz="914400" rtl="0" eaLnBrk="1" latinLnBrk="0" hangingPunct="1">
                        <a:defRPr sz="1800" kern="1200">
                          <a:solidFill>
                            <a:schemeClr val="tx1"/>
                          </a:solidFill>
                          <a:latin typeface="Arial"/>
                          <a:cs typeface="DejaVu Sans"/>
                        </a:defRPr>
                      </a:lvl6pPr>
                      <a:lvl7pPr marL="2743200" algn="l" defTabSz="914400" rtl="0" eaLnBrk="1" latinLnBrk="0" hangingPunct="1">
                        <a:defRPr sz="1800" kern="1200">
                          <a:solidFill>
                            <a:schemeClr val="tx1"/>
                          </a:solidFill>
                          <a:latin typeface="Arial"/>
                          <a:cs typeface="DejaVu Sans"/>
                        </a:defRPr>
                      </a:lvl7pPr>
                      <a:lvl8pPr marL="3200400" algn="l" defTabSz="914400" rtl="0" eaLnBrk="1" latinLnBrk="0" hangingPunct="1">
                        <a:defRPr sz="1800" kern="1200">
                          <a:solidFill>
                            <a:schemeClr val="tx1"/>
                          </a:solidFill>
                          <a:latin typeface="Arial"/>
                          <a:cs typeface="DejaVu Sans"/>
                        </a:defRPr>
                      </a:lvl8pPr>
                      <a:lvl9pPr marL="3657600" algn="l" defTabSz="914400" rtl="0" eaLnBrk="1" latinLnBrk="0" hangingPunct="1">
                        <a:defRPr sz="1800" kern="1200">
                          <a:solidFill>
                            <a:schemeClr val="tx1"/>
                          </a:solidFill>
                          <a:latin typeface="Arial"/>
                          <a:cs typeface="DejaVu Sans"/>
                        </a:defRPr>
                      </a:lvl9pPr>
                    </a:lstStyle>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i="1" dirty="0">
                          <a:solidFill>
                            <a:srgbClr val="666666"/>
                          </a:solidFill>
                          <a:latin typeface="Courier New"/>
                          <a:ea typeface="Times New Roman"/>
                          <a:cs typeface="Times New Roman"/>
                        </a:rPr>
                        <a:t>/* This program reads the contents of file 'talent.txt' and writes the </a:t>
                      </a:r>
                      <a:r>
                        <a:rPr lang="en-US" sz="1400" b="1" i="1" dirty="0" smtClean="0">
                          <a:solidFill>
                            <a:srgbClr val="666666"/>
                          </a:solidFill>
                          <a:latin typeface="Courier New"/>
                          <a:ea typeface="Times New Roman"/>
                          <a:cs typeface="Times New Roman"/>
                        </a:rPr>
                        <a:t>contents</a:t>
                      </a: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i="1" dirty="0" smtClean="0">
                          <a:solidFill>
                            <a:srgbClr val="666666"/>
                          </a:solidFill>
                          <a:latin typeface="Courier New"/>
                          <a:ea typeface="Times New Roman"/>
                          <a:cs typeface="Times New Roman"/>
                        </a:rPr>
                        <a:t> </a:t>
                      </a:r>
                      <a:r>
                        <a:rPr lang="en-US" sz="1400" b="1" i="1" dirty="0">
                          <a:solidFill>
                            <a:srgbClr val="666666"/>
                          </a:solidFill>
                          <a:latin typeface="Courier New"/>
                          <a:ea typeface="Times New Roman"/>
                          <a:cs typeface="Times New Roman"/>
                        </a:rPr>
                        <a:t>on to another file named 'a.txt'.*/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a:ea typeface="Times New Roman"/>
                          <a:cs typeface="Times New Roman"/>
                        </a:rPr>
                        <a:t>import</a:t>
                      </a:r>
                      <a:r>
                        <a:rPr lang="en-US" sz="1400" b="1" dirty="0">
                          <a:solidFill>
                            <a:srgbClr val="000066"/>
                          </a:solidFill>
                          <a:latin typeface="Courier New"/>
                          <a:ea typeface="Times New Roman"/>
                          <a:cs typeface="Times New Roman"/>
                        </a:rPr>
                        <a:t> </a:t>
                      </a:r>
                      <a:r>
                        <a:rPr lang="en-US" sz="1400" b="1" dirty="0">
                          <a:solidFill>
                            <a:srgbClr val="006699"/>
                          </a:solidFill>
                          <a:latin typeface="Courier New"/>
                          <a:ea typeface="Times New Roman"/>
                          <a:cs typeface="Times New Roman"/>
                        </a:rPr>
                        <a:t>java.io.*</a:t>
                      </a:r>
                      <a:r>
                        <a:rPr lang="en-US" sz="1400" b="1" dirty="0">
                          <a:solidFill>
                            <a:srgbClr val="339933"/>
                          </a:solidFill>
                          <a:latin typeface="Courier New"/>
                          <a:ea typeface="Times New Roman"/>
                          <a:cs typeface="Times New Roman"/>
                        </a:rPr>
                        <a: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a:ea typeface="Times New Roman"/>
                          <a:cs typeface="Times New Roman"/>
                        </a:rPr>
                        <a:t>class</a:t>
                      </a:r>
                      <a:r>
                        <a:rPr lang="en-US" sz="1400" b="1" dirty="0">
                          <a:solidFill>
                            <a:srgbClr val="000066"/>
                          </a:solidFill>
                          <a:latin typeface="Courier New"/>
                          <a:ea typeface="Times New Roman"/>
                          <a:cs typeface="Times New Roman"/>
                        </a:rPr>
                        <a:t> </a:t>
                      </a:r>
                      <a:r>
                        <a:rPr lang="en-US" sz="1400" b="1" dirty="0" err="1">
                          <a:solidFill>
                            <a:srgbClr val="000066"/>
                          </a:solidFill>
                          <a:latin typeface="Courier New"/>
                          <a:ea typeface="Times New Roman"/>
                          <a:cs typeface="Times New Roman"/>
                        </a:rPr>
                        <a:t>FileReadWriteDemo</a:t>
                      </a:r>
                      <a:r>
                        <a:rPr lang="en-US" sz="1400" b="1" dirty="0">
                          <a:solidFill>
                            <a:srgbClr val="009900"/>
                          </a:solidFill>
                          <a:latin typeface="Courier New"/>
                          <a:ea typeface="Times New Roman"/>
                          <a:cs typeface="Times New Roman"/>
                        </a:rPr>
                        <a: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r>
                        <a:rPr lang="en-US" sz="1400" b="1" dirty="0">
                          <a:solidFill>
                            <a:srgbClr val="000000"/>
                          </a:solidFill>
                          <a:latin typeface="Courier New"/>
                          <a:ea typeface="Times New Roman"/>
                          <a:cs typeface="Times New Roman"/>
                        </a:rPr>
                        <a:t>public</a:t>
                      </a:r>
                      <a:r>
                        <a:rPr lang="en-US" sz="1400" b="1" dirty="0">
                          <a:solidFill>
                            <a:srgbClr val="000066"/>
                          </a:solidFill>
                          <a:latin typeface="Courier New"/>
                          <a:ea typeface="Times New Roman"/>
                          <a:cs typeface="Times New Roman"/>
                        </a:rPr>
                        <a:t> </a:t>
                      </a:r>
                      <a:r>
                        <a:rPr lang="en-US" sz="1400" b="1" dirty="0">
                          <a:solidFill>
                            <a:srgbClr val="000000"/>
                          </a:solidFill>
                          <a:latin typeface="Courier New"/>
                          <a:ea typeface="Times New Roman"/>
                          <a:cs typeface="Times New Roman"/>
                        </a:rPr>
                        <a:t>static</a:t>
                      </a:r>
                      <a:r>
                        <a:rPr lang="en-US" sz="1400" b="1" dirty="0">
                          <a:solidFill>
                            <a:srgbClr val="000066"/>
                          </a:solidFill>
                          <a:latin typeface="Courier New"/>
                          <a:ea typeface="Times New Roman"/>
                          <a:cs typeface="Times New Roman"/>
                        </a:rPr>
                        <a:t> void </a:t>
                      </a:r>
                      <a:r>
                        <a:rPr lang="en-US" sz="1400" b="1" dirty="0" smtClean="0">
                          <a:solidFill>
                            <a:srgbClr val="000066"/>
                          </a:solidFill>
                          <a:latin typeface="Courier New"/>
                          <a:ea typeface="Times New Roman"/>
                          <a:cs typeface="Times New Roman"/>
                        </a:rPr>
                        <a:t>main</a:t>
                      </a:r>
                      <a:r>
                        <a:rPr lang="en-US" sz="1400" b="1" dirty="0" smtClean="0">
                          <a:solidFill>
                            <a:srgbClr val="009900"/>
                          </a:solidFill>
                          <a:latin typeface="Courier New"/>
                          <a:ea typeface="Times New Roman"/>
                          <a:cs typeface="Times New Roman"/>
                        </a:rPr>
                        <a:t>(String</a:t>
                      </a:r>
                      <a:r>
                        <a:rPr lang="en-US" sz="1400" b="1" dirty="0" smtClean="0">
                          <a:solidFill>
                            <a:srgbClr val="000066"/>
                          </a:solidFill>
                          <a:latin typeface="Courier New"/>
                          <a:ea typeface="Times New Roman"/>
                          <a:cs typeface="Times New Roman"/>
                        </a:rPr>
                        <a:t> </a:t>
                      </a:r>
                      <a:r>
                        <a:rPr lang="en-US" sz="1400" b="1" dirty="0" err="1">
                          <a:solidFill>
                            <a:srgbClr val="000066"/>
                          </a:solidFill>
                          <a:latin typeface="Courier New"/>
                          <a:ea typeface="Times New Roman"/>
                          <a:cs typeface="Times New Roman"/>
                        </a:rPr>
                        <a:t>args</a:t>
                      </a:r>
                      <a:r>
                        <a:rPr lang="en-US" sz="1400" b="1" dirty="0">
                          <a:solidFill>
                            <a:srgbClr val="009900"/>
                          </a:solidFill>
                          <a:latin typeface="Courier New"/>
                          <a:ea typeface="Times New Roman"/>
                          <a:cs typeface="Times New Roman"/>
                        </a:rPr>
                        <a: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r>
                        <a:rPr lang="en-US" sz="1400" b="1" dirty="0">
                          <a:solidFill>
                            <a:srgbClr val="000000"/>
                          </a:solidFill>
                          <a:latin typeface="Courier New"/>
                          <a:ea typeface="Times New Roman"/>
                          <a:cs typeface="Times New Roman"/>
                        </a:rPr>
                        <a:t>try</a:t>
                      </a:r>
                      <a:r>
                        <a:rPr lang="en-US" sz="1400" b="1" dirty="0">
                          <a:solidFill>
                            <a:srgbClr val="009900"/>
                          </a:solidFill>
                          <a:latin typeface="Courier New"/>
                          <a:ea typeface="Times New Roman"/>
                          <a:cs typeface="Times New Roman"/>
                        </a:rPr>
                        <a: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r>
                        <a:rPr lang="en-US" sz="1400" b="1" dirty="0">
                          <a:solidFill>
                            <a:schemeClr val="accent6"/>
                          </a:solidFill>
                          <a:latin typeface="Courier New"/>
                          <a:ea typeface="Times New Roman"/>
                          <a:cs typeface="Times New Roman"/>
                        </a:rPr>
                        <a:t> </a:t>
                      </a:r>
                      <a:r>
                        <a:rPr lang="en-US" sz="1400" b="1" dirty="0" smtClean="0">
                          <a:solidFill>
                            <a:schemeClr val="accent6"/>
                          </a:solidFill>
                          <a:latin typeface="Courier New"/>
                          <a:ea typeface="Times New Roman"/>
                          <a:cs typeface="Times New Roman"/>
                        </a:rPr>
                        <a:t>File </a:t>
                      </a:r>
                      <a:r>
                        <a:rPr lang="en-US" sz="1400" b="1" dirty="0">
                          <a:solidFill>
                            <a:srgbClr val="000066"/>
                          </a:solidFill>
                          <a:latin typeface="Courier New"/>
                          <a:ea typeface="Times New Roman"/>
                          <a:cs typeface="Times New Roman"/>
                        </a:rPr>
                        <a:t>f</a:t>
                      </a:r>
                      <a:r>
                        <a:rPr lang="en-US" sz="1400" b="1" dirty="0">
                          <a:solidFill>
                            <a:srgbClr val="339933"/>
                          </a:solidFill>
                          <a:latin typeface="Courier New"/>
                          <a:ea typeface="Times New Roman"/>
                          <a:cs typeface="Times New Roman"/>
                        </a:rPr>
                        <a:t>=</a:t>
                      </a:r>
                      <a:r>
                        <a:rPr lang="en-US" sz="1400" b="1" dirty="0">
                          <a:solidFill>
                            <a:srgbClr val="000000"/>
                          </a:solidFill>
                          <a:latin typeface="Courier New"/>
                          <a:ea typeface="Times New Roman"/>
                          <a:cs typeface="Times New Roman"/>
                        </a:rPr>
                        <a:t>new</a:t>
                      </a:r>
                      <a:r>
                        <a:rPr lang="en-US" sz="1400" b="1" dirty="0">
                          <a:solidFill>
                            <a:srgbClr val="000066"/>
                          </a:solidFill>
                          <a:latin typeface="Courier New"/>
                          <a:ea typeface="Times New Roman"/>
                          <a:cs typeface="Times New Roman"/>
                        </a:rPr>
                        <a:t> </a:t>
                      </a:r>
                      <a:r>
                        <a:rPr lang="en-US" sz="1400" b="1" dirty="0" smtClean="0">
                          <a:solidFill>
                            <a:srgbClr val="000066"/>
                          </a:solidFill>
                          <a:latin typeface="Courier New"/>
                          <a:ea typeface="Times New Roman"/>
                          <a:cs typeface="Times New Roman"/>
                        </a:rPr>
                        <a:t>File</a:t>
                      </a:r>
                      <a:r>
                        <a:rPr lang="en-US" sz="1400" b="1" dirty="0" smtClean="0">
                          <a:solidFill>
                            <a:srgbClr val="009900"/>
                          </a:solidFill>
                          <a:latin typeface="Courier New"/>
                          <a:ea typeface="Times New Roman"/>
                          <a:cs typeface="Times New Roman"/>
                        </a:rPr>
                        <a:t>(</a:t>
                      </a:r>
                      <a:r>
                        <a:rPr lang="en-US" sz="1400" b="1" dirty="0" smtClean="0">
                          <a:solidFill>
                            <a:srgbClr val="0000FF"/>
                          </a:solidFill>
                          <a:latin typeface="Courier New"/>
                          <a:ea typeface="Times New Roman"/>
                          <a:cs typeface="Times New Roman"/>
                        </a:rPr>
                        <a:t>"</a:t>
                      </a:r>
                      <a:r>
                        <a:rPr lang="en-US" sz="1400" b="1" dirty="0">
                          <a:solidFill>
                            <a:srgbClr val="0000FF"/>
                          </a:solidFill>
                          <a:latin typeface="Courier New"/>
                          <a:ea typeface="Times New Roman"/>
                          <a:cs typeface="Times New Roman"/>
                        </a:rPr>
                        <a:t>talent.txt"</a:t>
                      </a:r>
                      <a:r>
                        <a:rPr lang="en-US" sz="1400" b="1" dirty="0">
                          <a:solidFill>
                            <a:srgbClr val="009900"/>
                          </a:solidFill>
                          <a:latin typeface="Courier New"/>
                          <a:ea typeface="Times New Roman"/>
                          <a:cs typeface="Times New Roman"/>
                        </a:rPr>
                        <a:t>)</a:t>
                      </a:r>
                      <a:r>
                        <a:rPr lang="en-US" sz="1400" b="1" dirty="0">
                          <a:solidFill>
                            <a:srgbClr val="339933"/>
                          </a:solidFill>
                          <a:latin typeface="Courier New"/>
                          <a:ea typeface="Times New Roman"/>
                          <a:cs typeface="Times New Roman"/>
                        </a:rPr>
                        <a: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r>
                        <a:rPr lang="en-US" sz="1400" b="1" dirty="0">
                          <a:solidFill>
                            <a:schemeClr val="accent6"/>
                          </a:solidFill>
                          <a:latin typeface="Courier New"/>
                          <a:ea typeface="Times New Roman"/>
                          <a:cs typeface="Times New Roman"/>
                        </a:rPr>
                        <a:t> </a:t>
                      </a:r>
                      <a:r>
                        <a:rPr lang="en-US" sz="1400" b="1" u="none" strike="noStrike" dirty="0" err="1" smtClean="0">
                          <a:solidFill>
                            <a:schemeClr val="accent6"/>
                          </a:solidFill>
                          <a:latin typeface="Courier New"/>
                          <a:ea typeface="Times New Roman"/>
                          <a:cs typeface="Times New Roman"/>
                        </a:rPr>
                        <a:t>FileInputStream</a:t>
                      </a:r>
                      <a:r>
                        <a:rPr lang="en-US" sz="1400" b="1" dirty="0" smtClean="0">
                          <a:solidFill>
                            <a:schemeClr val="accent6"/>
                          </a:solidFill>
                          <a:latin typeface="Courier New"/>
                          <a:ea typeface="Times New Roman"/>
                          <a:cs typeface="Times New Roman"/>
                        </a:rPr>
                        <a:t> </a:t>
                      </a:r>
                      <a:r>
                        <a:rPr lang="en-US" sz="1400" b="1" dirty="0" err="1">
                          <a:solidFill>
                            <a:srgbClr val="000066"/>
                          </a:solidFill>
                          <a:latin typeface="Courier New"/>
                          <a:ea typeface="Times New Roman"/>
                          <a:cs typeface="Times New Roman"/>
                        </a:rPr>
                        <a:t>fis</a:t>
                      </a:r>
                      <a:r>
                        <a:rPr lang="en-US" sz="1400" b="1" dirty="0">
                          <a:solidFill>
                            <a:srgbClr val="339933"/>
                          </a:solidFill>
                          <a:latin typeface="Courier New"/>
                          <a:ea typeface="Times New Roman"/>
                          <a:cs typeface="Times New Roman"/>
                        </a:rPr>
                        <a:t>=</a:t>
                      </a:r>
                      <a:r>
                        <a:rPr lang="en-US" sz="1400" b="1" dirty="0">
                          <a:solidFill>
                            <a:srgbClr val="000000"/>
                          </a:solidFill>
                          <a:latin typeface="Courier New"/>
                          <a:ea typeface="Times New Roman"/>
                          <a:cs typeface="Times New Roman"/>
                        </a:rPr>
                        <a:t>new</a:t>
                      </a:r>
                      <a:r>
                        <a:rPr lang="en-US" sz="1400" b="1" dirty="0">
                          <a:solidFill>
                            <a:srgbClr val="000066"/>
                          </a:solidFill>
                          <a:latin typeface="Courier New"/>
                          <a:ea typeface="Times New Roman"/>
                          <a:cs typeface="Times New Roman"/>
                        </a:rPr>
                        <a:t> </a:t>
                      </a:r>
                      <a:r>
                        <a:rPr lang="en-US" sz="1400" b="1" u="none" strike="noStrike" dirty="0" err="1" smtClean="0">
                          <a:solidFill>
                            <a:schemeClr val="accent6"/>
                          </a:solidFill>
                          <a:latin typeface="Courier New"/>
                          <a:ea typeface="Times New Roman"/>
                          <a:cs typeface="Times New Roman"/>
                        </a:rPr>
                        <a:t>FileInputStream</a:t>
                      </a:r>
                      <a:r>
                        <a:rPr lang="en-US" sz="1400" b="1" dirty="0" smtClean="0">
                          <a:solidFill>
                            <a:srgbClr val="009900"/>
                          </a:solidFill>
                          <a:latin typeface="Courier New"/>
                          <a:ea typeface="Times New Roman"/>
                          <a:cs typeface="Times New Roman"/>
                        </a:rPr>
                        <a:t>(</a:t>
                      </a:r>
                      <a:r>
                        <a:rPr lang="en-US" sz="1400" b="1" dirty="0" smtClean="0">
                          <a:solidFill>
                            <a:srgbClr val="000066"/>
                          </a:solidFill>
                          <a:latin typeface="Courier New"/>
                          <a:ea typeface="Times New Roman"/>
                          <a:cs typeface="Times New Roman"/>
                        </a:rPr>
                        <a:t>f</a:t>
                      </a:r>
                      <a:r>
                        <a:rPr lang="en-US" sz="1400" b="1" dirty="0">
                          <a:solidFill>
                            <a:srgbClr val="009900"/>
                          </a:solidFill>
                          <a:latin typeface="Courier New"/>
                          <a:ea typeface="Times New Roman"/>
                          <a:cs typeface="Times New Roman"/>
                        </a:rPr>
                        <a:t>)</a:t>
                      </a:r>
                      <a:r>
                        <a:rPr lang="en-US" sz="1400" b="1" dirty="0">
                          <a:solidFill>
                            <a:srgbClr val="339933"/>
                          </a:solidFill>
                          <a:latin typeface="Courier New"/>
                          <a:ea typeface="Times New Roman"/>
                          <a:cs typeface="Times New Roman"/>
                        </a:rPr>
                        <a:t>;</a:t>
                      </a:r>
                      <a:r>
                        <a:rPr lang="en-US" sz="1400" b="1" dirty="0">
                          <a:solidFill>
                            <a:srgbClr val="000066"/>
                          </a:solidFill>
                          <a:latin typeface="Courier New"/>
                          <a:ea typeface="Times New Roman"/>
                          <a:cs typeface="Times New Roman"/>
                        </a:rPr>
                        <a:t>      </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r>
                        <a:rPr lang="en-US" sz="1400" b="1" u="none" strike="noStrike" dirty="0" err="1" smtClean="0">
                          <a:solidFill>
                            <a:schemeClr val="accent6"/>
                          </a:solidFill>
                          <a:latin typeface="Courier New"/>
                          <a:ea typeface="Times New Roman"/>
                          <a:cs typeface="Times New Roman"/>
                        </a:rPr>
                        <a:t>FileOutputStream</a:t>
                      </a:r>
                      <a:r>
                        <a:rPr lang="en-US" sz="1400" b="1" dirty="0" smtClean="0">
                          <a:solidFill>
                            <a:srgbClr val="000066"/>
                          </a:solidFill>
                          <a:latin typeface="Courier New"/>
                          <a:ea typeface="Times New Roman"/>
                          <a:cs typeface="Times New Roman"/>
                        </a:rPr>
                        <a:t> </a:t>
                      </a:r>
                      <a:r>
                        <a:rPr lang="en-US" sz="1400" b="1" dirty="0" err="1">
                          <a:solidFill>
                            <a:srgbClr val="000066"/>
                          </a:solidFill>
                          <a:latin typeface="Courier New"/>
                          <a:ea typeface="Times New Roman"/>
                          <a:cs typeface="Times New Roman"/>
                        </a:rPr>
                        <a:t>fos</a:t>
                      </a:r>
                      <a:r>
                        <a:rPr lang="en-US" sz="1400" b="1" dirty="0">
                          <a:solidFill>
                            <a:srgbClr val="339933"/>
                          </a:solidFill>
                          <a:latin typeface="Courier New"/>
                          <a:ea typeface="Times New Roman"/>
                          <a:cs typeface="Times New Roman"/>
                        </a:rPr>
                        <a:t>=</a:t>
                      </a:r>
                      <a:r>
                        <a:rPr lang="en-US" sz="1400" b="1" dirty="0">
                          <a:solidFill>
                            <a:srgbClr val="000000"/>
                          </a:solidFill>
                          <a:latin typeface="Courier New"/>
                          <a:ea typeface="Times New Roman"/>
                          <a:cs typeface="Times New Roman"/>
                        </a:rPr>
                        <a:t>new</a:t>
                      </a:r>
                      <a:r>
                        <a:rPr lang="en-US" sz="1400" b="1" dirty="0">
                          <a:solidFill>
                            <a:srgbClr val="000066"/>
                          </a:solidFill>
                          <a:latin typeface="Courier New"/>
                          <a:ea typeface="Times New Roman"/>
                          <a:cs typeface="Times New Roman"/>
                        </a:rPr>
                        <a:t> </a:t>
                      </a:r>
                      <a:r>
                        <a:rPr lang="en-US" sz="1400" b="1" u="none" strike="noStrike" dirty="0" err="1" smtClean="0">
                          <a:solidFill>
                            <a:schemeClr val="accent6"/>
                          </a:solidFill>
                          <a:latin typeface="Courier New"/>
                          <a:ea typeface="Times New Roman"/>
                          <a:cs typeface="Times New Roman"/>
                        </a:rPr>
                        <a:t>FileOutputStream</a:t>
                      </a:r>
                      <a:r>
                        <a:rPr lang="en-US" sz="1400" b="1" dirty="0" smtClean="0">
                          <a:solidFill>
                            <a:srgbClr val="009900"/>
                          </a:solidFill>
                          <a:latin typeface="Courier New"/>
                          <a:ea typeface="Times New Roman"/>
                          <a:cs typeface="Times New Roman"/>
                        </a:rPr>
                        <a:t>(</a:t>
                      </a:r>
                      <a:r>
                        <a:rPr lang="en-US" sz="1400" b="1" dirty="0" smtClean="0">
                          <a:solidFill>
                            <a:srgbClr val="000066"/>
                          </a:solidFill>
                          <a:latin typeface="Courier New"/>
                          <a:ea typeface="Times New Roman"/>
                          <a:cs typeface="Times New Roman"/>
                        </a:rPr>
                        <a:t>“data.</a:t>
                      </a:r>
                      <a:r>
                        <a:rPr lang="en-US" sz="1400" b="1" dirty="0" smtClean="0">
                          <a:solidFill>
                            <a:srgbClr val="006633"/>
                          </a:solidFill>
                          <a:latin typeface="Courier New"/>
                          <a:ea typeface="Times New Roman"/>
                          <a:cs typeface="Times New Roman"/>
                        </a:rPr>
                        <a:t>txt</a:t>
                      </a:r>
                      <a:r>
                        <a:rPr lang="en-US" sz="1400" b="1" dirty="0">
                          <a:solidFill>
                            <a:srgbClr val="000066"/>
                          </a:solidFill>
                          <a:latin typeface="Courier New"/>
                          <a:ea typeface="Times New Roman"/>
                          <a:cs typeface="Times New Roman"/>
                        </a:rPr>
                        <a:t>”</a:t>
                      </a:r>
                      <a:r>
                        <a:rPr lang="en-US" sz="1400" b="1" dirty="0">
                          <a:solidFill>
                            <a:srgbClr val="009900"/>
                          </a:solidFill>
                          <a:latin typeface="Courier New"/>
                          <a:ea typeface="Times New Roman"/>
                          <a:cs typeface="Times New Roman"/>
                        </a:rPr>
                        <a:t>)</a:t>
                      </a:r>
                      <a:r>
                        <a:rPr lang="en-US" sz="1400" b="1" dirty="0">
                          <a:solidFill>
                            <a:srgbClr val="339933"/>
                          </a:solidFill>
                          <a:latin typeface="Courier New"/>
                          <a:ea typeface="Times New Roman"/>
                          <a:cs typeface="Times New Roman"/>
                        </a:rPr>
                        <a: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r>
                        <a:rPr lang="en-US" sz="1400" b="1" dirty="0" err="1">
                          <a:solidFill>
                            <a:srgbClr val="000066"/>
                          </a:solidFill>
                          <a:latin typeface="Courier New"/>
                          <a:ea typeface="Times New Roman"/>
                          <a:cs typeface="Times New Roman"/>
                        </a:rPr>
                        <a:t>int</a:t>
                      </a:r>
                      <a:r>
                        <a:rPr lang="en-US" sz="1400" b="1" dirty="0">
                          <a:solidFill>
                            <a:srgbClr val="000066"/>
                          </a:solidFill>
                          <a:latin typeface="Courier New"/>
                          <a:ea typeface="Times New Roman"/>
                          <a:cs typeface="Times New Roman"/>
                        </a:rPr>
                        <a:t> </a:t>
                      </a:r>
                      <a:r>
                        <a:rPr lang="en-US" sz="1400" b="1" dirty="0" err="1">
                          <a:solidFill>
                            <a:srgbClr val="000066"/>
                          </a:solidFill>
                          <a:latin typeface="Courier New"/>
                          <a:ea typeface="Times New Roman"/>
                          <a:cs typeface="Times New Roman"/>
                        </a:rPr>
                        <a:t>i</a:t>
                      </a:r>
                      <a:r>
                        <a:rPr lang="en-US" sz="1400" b="1" dirty="0">
                          <a:solidFill>
                            <a:srgbClr val="339933"/>
                          </a:solidFill>
                          <a:latin typeface="Courier New"/>
                          <a:ea typeface="Times New Roman"/>
                          <a:cs typeface="Times New Roman"/>
                        </a:rPr>
                        <a:t>=</a:t>
                      </a:r>
                      <a:r>
                        <a:rPr lang="en-US" sz="1400" b="1" dirty="0" err="1">
                          <a:solidFill>
                            <a:srgbClr val="000066"/>
                          </a:solidFill>
                          <a:latin typeface="Courier New"/>
                          <a:ea typeface="Times New Roman"/>
                          <a:cs typeface="Times New Roman"/>
                        </a:rPr>
                        <a:t>fis.</a:t>
                      </a:r>
                      <a:r>
                        <a:rPr lang="en-US" sz="1400" b="1" dirty="0" err="1">
                          <a:solidFill>
                            <a:srgbClr val="006633"/>
                          </a:solidFill>
                          <a:latin typeface="Courier New"/>
                          <a:ea typeface="Times New Roman"/>
                          <a:cs typeface="Times New Roman"/>
                        </a:rPr>
                        <a:t>read</a:t>
                      </a:r>
                      <a:r>
                        <a:rPr lang="en-US" sz="1400" b="1" dirty="0">
                          <a:solidFill>
                            <a:srgbClr val="009900"/>
                          </a:solidFill>
                          <a:latin typeface="Courier New"/>
                          <a:ea typeface="Times New Roman"/>
                          <a:cs typeface="Times New Roman"/>
                        </a:rPr>
                        <a:t>()</a:t>
                      </a:r>
                      <a:r>
                        <a:rPr lang="en-US" sz="1400" b="1" dirty="0">
                          <a:solidFill>
                            <a:srgbClr val="339933"/>
                          </a:solidFill>
                          <a:latin typeface="Courier New"/>
                          <a:ea typeface="Times New Roman"/>
                          <a:cs typeface="Times New Roman"/>
                        </a:rPr>
                        <a: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r>
                        <a:rPr lang="en-US" sz="1400" b="1" dirty="0">
                          <a:solidFill>
                            <a:srgbClr val="000000"/>
                          </a:solidFill>
                          <a:latin typeface="Courier New"/>
                          <a:ea typeface="Times New Roman"/>
                          <a:cs typeface="Times New Roman"/>
                        </a:rPr>
                        <a:t>while</a:t>
                      </a:r>
                      <a:r>
                        <a:rPr lang="en-US" sz="1400" b="1" dirty="0">
                          <a:solidFill>
                            <a:srgbClr val="009900"/>
                          </a:solidFill>
                          <a:latin typeface="Courier New"/>
                          <a:ea typeface="Times New Roman"/>
                          <a:cs typeface="Times New Roman"/>
                        </a:rPr>
                        <a:t>(</a:t>
                      </a:r>
                      <a:r>
                        <a:rPr lang="en-US" sz="1400" b="1" dirty="0" err="1">
                          <a:solidFill>
                            <a:srgbClr val="000066"/>
                          </a:solidFill>
                          <a:latin typeface="Courier New"/>
                          <a:ea typeface="Times New Roman"/>
                          <a:cs typeface="Times New Roman"/>
                        </a:rPr>
                        <a:t>i</a:t>
                      </a:r>
                      <a:r>
                        <a:rPr lang="en-US" sz="1400" b="1" dirty="0" smtClean="0">
                          <a:solidFill>
                            <a:srgbClr val="339933"/>
                          </a:solidFill>
                          <a:latin typeface="Courier New"/>
                          <a:ea typeface="Times New Roman"/>
                          <a:cs typeface="Times New Roman"/>
                        </a:rPr>
                        <a:t>!=-1</a:t>
                      </a:r>
                      <a:r>
                        <a:rPr lang="en-US" sz="1400" b="1" dirty="0" smtClean="0">
                          <a:solidFill>
                            <a:srgbClr val="009900"/>
                          </a:solidFill>
                          <a:latin typeface="Courier New"/>
                          <a:ea typeface="Times New Roman"/>
                          <a:cs typeface="Times New Roman"/>
                        </a:rPr>
                        <a: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r>
                        <a:rPr lang="en-US" sz="1400" b="1" dirty="0" err="1">
                          <a:solidFill>
                            <a:srgbClr val="000066"/>
                          </a:solidFill>
                          <a:latin typeface="Courier New"/>
                          <a:ea typeface="Times New Roman"/>
                          <a:cs typeface="Times New Roman"/>
                        </a:rPr>
                        <a:t>fos.</a:t>
                      </a:r>
                      <a:r>
                        <a:rPr lang="en-US" sz="1400" b="1" dirty="0" err="1">
                          <a:solidFill>
                            <a:srgbClr val="006633"/>
                          </a:solidFill>
                          <a:latin typeface="Courier New"/>
                          <a:ea typeface="Times New Roman"/>
                          <a:cs typeface="Times New Roman"/>
                        </a:rPr>
                        <a:t>write</a:t>
                      </a:r>
                      <a:r>
                        <a:rPr lang="en-US" sz="1400" b="1" dirty="0">
                          <a:solidFill>
                            <a:srgbClr val="009900"/>
                          </a:solidFill>
                          <a:latin typeface="Courier New"/>
                          <a:ea typeface="Times New Roman"/>
                          <a:cs typeface="Times New Roman"/>
                        </a:rPr>
                        <a:t>(</a:t>
                      </a:r>
                      <a:r>
                        <a:rPr lang="en-US" sz="1400" b="1" dirty="0" err="1">
                          <a:solidFill>
                            <a:srgbClr val="000066"/>
                          </a:solidFill>
                          <a:latin typeface="Courier New"/>
                          <a:ea typeface="Times New Roman"/>
                          <a:cs typeface="Times New Roman"/>
                        </a:rPr>
                        <a:t>i</a:t>
                      </a:r>
                      <a:r>
                        <a:rPr lang="en-US" sz="1400" b="1" dirty="0">
                          <a:solidFill>
                            <a:srgbClr val="009900"/>
                          </a:solidFill>
                          <a:latin typeface="Courier New"/>
                          <a:ea typeface="Times New Roman"/>
                          <a:cs typeface="Times New Roman"/>
                        </a:rPr>
                        <a:t>)</a:t>
                      </a:r>
                      <a:r>
                        <a:rPr lang="en-US" sz="1400" b="1" dirty="0">
                          <a:solidFill>
                            <a:srgbClr val="339933"/>
                          </a:solidFill>
                          <a:latin typeface="Courier New"/>
                          <a:ea typeface="Times New Roman"/>
                          <a:cs typeface="Times New Roman"/>
                        </a:rPr>
                        <a: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r>
                        <a:rPr lang="en-US" sz="1400" b="1" dirty="0" err="1">
                          <a:solidFill>
                            <a:srgbClr val="000066"/>
                          </a:solidFill>
                          <a:latin typeface="Courier New"/>
                          <a:ea typeface="Times New Roman"/>
                          <a:cs typeface="Times New Roman"/>
                        </a:rPr>
                        <a:t>i</a:t>
                      </a:r>
                      <a:r>
                        <a:rPr lang="en-US" sz="1400" b="1" dirty="0">
                          <a:solidFill>
                            <a:srgbClr val="339933"/>
                          </a:solidFill>
                          <a:latin typeface="Courier New"/>
                          <a:ea typeface="Times New Roman"/>
                          <a:cs typeface="Times New Roman"/>
                        </a:rPr>
                        <a:t>=</a:t>
                      </a:r>
                      <a:r>
                        <a:rPr lang="en-US" sz="1400" b="1" dirty="0" err="1">
                          <a:solidFill>
                            <a:srgbClr val="000066"/>
                          </a:solidFill>
                          <a:latin typeface="Courier New"/>
                          <a:ea typeface="Times New Roman"/>
                          <a:cs typeface="Times New Roman"/>
                        </a:rPr>
                        <a:t>fis.</a:t>
                      </a:r>
                      <a:r>
                        <a:rPr lang="en-US" sz="1400" b="1" dirty="0" err="1">
                          <a:solidFill>
                            <a:srgbClr val="006633"/>
                          </a:solidFill>
                          <a:latin typeface="Courier New"/>
                          <a:ea typeface="Times New Roman"/>
                          <a:cs typeface="Times New Roman"/>
                        </a:rPr>
                        <a:t>read</a:t>
                      </a:r>
                      <a:r>
                        <a:rPr lang="en-US" sz="1400" b="1" dirty="0">
                          <a:solidFill>
                            <a:srgbClr val="009900"/>
                          </a:solidFill>
                          <a:latin typeface="Courier New"/>
                          <a:ea typeface="Times New Roman"/>
                          <a:cs typeface="Times New Roman"/>
                        </a:rPr>
                        <a:t>()</a:t>
                      </a:r>
                      <a:r>
                        <a:rPr lang="en-US" sz="1400" b="1" dirty="0">
                          <a:solidFill>
                            <a:srgbClr val="339933"/>
                          </a:solidFill>
                          <a:latin typeface="Courier New"/>
                          <a:ea typeface="Times New Roman"/>
                          <a:cs typeface="Times New Roman"/>
                        </a:rPr>
                        <a: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r>
                        <a:rPr lang="en-US" sz="1400" b="1" dirty="0">
                          <a:solidFill>
                            <a:srgbClr val="009900"/>
                          </a:solidFill>
                          <a:latin typeface="Courier New"/>
                          <a:ea typeface="Times New Roman"/>
                          <a:cs typeface="Times New Roman"/>
                        </a:rPr>
                        <a: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r>
                        <a:rPr lang="en-US" sz="1400" b="1" dirty="0">
                          <a:solidFill>
                            <a:srgbClr val="009900"/>
                          </a:solidFill>
                          <a:latin typeface="Courier New"/>
                          <a:ea typeface="Times New Roman"/>
                          <a:cs typeface="Times New Roman"/>
                        </a:rPr>
                        <a: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r>
                        <a:rPr lang="en-US" sz="1400" b="1" dirty="0" smtClean="0">
                          <a:solidFill>
                            <a:srgbClr val="000000"/>
                          </a:solidFill>
                          <a:latin typeface="Courier New"/>
                          <a:ea typeface="Times New Roman"/>
                          <a:cs typeface="Times New Roman"/>
                        </a:rPr>
                        <a:t>catch</a:t>
                      </a:r>
                      <a:r>
                        <a:rPr lang="en-US" sz="1400" b="1" dirty="0" smtClean="0">
                          <a:solidFill>
                            <a:srgbClr val="009900"/>
                          </a:solidFill>
                          <a:latin typeface="Courier New"/>
                          <a:ea typeface="Times New Roman"/>
                          <a:cs typeface="Times New Roman"/>
                        </a:rPr>
                        <a:t>(</a:t>
                      </a:r>
                      <a:r>
                        <a:rPr lang="en-US" sz="1400" b="1" u="none" strike="noStrike" dirty="0" smtClean="0">
                          <a:solidFill>
                            <a:schemeClr val="accent6"/>
                          </a:solidFill>
                          <a:latin typeface="Courier New"/>
                          <a:ea typeface="Times New Roman"/>
                          <a:cs typeface="Times New Roman"/>
                        </a:rPr>
                        <a:t>Exception</a:t>
                      </a:r>
                      <a:r>
                        <a:rPr lang="en-US" sz="1400" b="1" dirty="0" smtClean="0">
                          <a:solidFill>
                            <a:srgbClr val="000066"/>
                          </a:solidFill>
                          <a:latin typeface="Courier New"/>
                          <a:ea typeface="Times New Roman"/>
                          <a:cs typeface="Times New Roman"/>
                        </a:rPr>
                        <a:t> </a:t>
                      </a:r>
                      <a:r>
                        <a:rPr lang="en-US" sz="1400" b="1" dirty="0">
                          <a:solidFill>
                            <a:srgbClr val="000066"/>
                          </a:solidFill>
                          <a:latin typeface="Courier New"/>
                          <a:ea typeface="Times New Roman"/>
                          <a:cs typeface="Times New Roman"/>
                        </a:rPr>
                        <a:t>e</a:t>
                      </a:r>
                      <a:r>
                        <a:rPr lang="en-US" sz="1400" b="1" dirty="0">
                          <a:solidFill>
                            <a:srgbClr val="009900"/>
                          </a:solidFill>
                          <a:latin typeface="Courier New"/>
                          <a:ea typeface="Times New Roman"/>
                          <a:cs typeface="Times New Roman"/>
                        </a:rPr>
                        <a: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r>
                        <a:rPr lang="en-US" sz="1400" b="1" dirty="0" err="1" smtClean="0">
                          <a:solidFill>
                            <a:srgbClr val="000066"/>
                          </a:solidFill>
                          <a:latin typeface="Courier New"/>
                          <a:ea typeface="Times New Roman"/>
                          <a:cs typeface="Times New Roman"/>
                        </a:rPr>
                        <a:t>System</a:t>
                      </a:r>
                      <a:r>
                        <a:rPr lang="en-US" sz="1400" b="1" dirty="0" err="1" smtClean="0">
                          <a:solidFill>
                            <a:schemeClr val="accent6"/>
                          </a:solidFill>
                          <a:latin typeface="Courier New"/>
                          <a:ea typeface="Times New Roman"/>
                          <a:cs typeface="Times New Roman"/>
                        </a:rPr>
                        <a:t>.</a:t>
                      </a:r>
                      <a:r>
                        <a:rPr lang="en-US" sz="1400" b="1" dirty="0" err="1" smtClean="0">
                          <a:solidFill>
                            <a:srgbClr val="006633"/>
                          </a:solidFill>
                          <a:latin typeface="Courier New"/>
                          <a:ea typeface="Times New Roman"/>
                          <a:cs typeface="Times New Roman"/>
                        </a:rPr>
                        <a:t>out</a:t>
                      </a:r>
                      <a:r>
                        <a:rPr lang="en-US" sz="1400" b="1" dirty="0" err="1" smtClean="0">
                          <a:solidFill>
                            <a:srgbClr val="000066"/>
                          </a:solidFill>
                          <a:latin typeface="Courier New"/>
                          <a:ea typeface="Times New Roman"/>
                          <a:cs typeface="Times New Roman"/>
                        </a:rPr>
                        <a:t>.</a:t>
                      </a:r>
                      <a:r>
                        <a:rPr lang="en-US" sz="1400" b="1" dirty="0" err="1" smtClean="0">
                          <a:solidFill>
                            <a:srgbClr val="006633"/>
                          </a:solidFill>
                          <a:latin typeface="Courier New"/>
                          <a:ea typeface="Times New Roman"/>
                          <a:cs typeface="Times New Roman"/>
                        </a:rPr>
                        <a:t>println</a:t>
                      </a:r>
                      <a:r>
                        <a:rPr lang="en-US" sz="1400" b="1" dirty="0">
                          <a:solidFill>
                            <a:srgbClr val="009900"/>
                          </a:solidFill>
                          <a:latin typeface="Courier New"/>
                          <a:ea typeface="Times New Roman"/>
                          <a:cs typeface="Times New Roman"/>
                        </a:rPr>
                        <a:t>(</a:t>
                      </a:r>
                      <a:r>
                        <a:rPr lang="en-US" sz="1400" b="1" dirty="0">
                          <a:solidFill>
                            <a:srgbClr val="0000FF"/>
                          </a:solidFill>
                          <a:latin typeface="Courier New"/>
                          <a:ea typeface="Times New Roman"/>
                          <a:cs typeface="Times New Roman"/>
                        </a:rPr>
                        <a:t>"file not found"</a:t>
                      </a:r>
                      <a:r>
                        <a:rPr lang="en-US" sz="1400" b="1" dirty="0">
                          <a:solidFill>
                            <a:srgbClr val="009900"/>
                          </a:solidFill>
                          <a:latin typeface="Courier New"/>
                          <a:ea typeface="Times New Roman"/>
                          <a:cs typeface="Times New Roman"/>
                        </a:rPr>
                        <a:t>)</a:t>
                      </a:r>
                      <a:r>
                        <a:rPr lang="en-US" sz="1400" b="1" dirty="0">
                          <a:solidFill>
                            <a:srgbClr val="339933"/>
                          </a:solidFill>
                          <a:latin typeface="Courier New"/>
                          <a:ea typeface="Times New Roman"/>
                          <a:cs typeface="Times New Roman"/>
                        </a:rPr>
                        <a: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r>
                        <a:rPr lang="en-US" sz="1400" b="1" dirty="0">
                          <a:solidFill>
                            <a:srgbClr val="009900"/>
                          </a:solidFill>
                          <a:latin typeface="Courier New"/>
                          <a:ea typeface="Times New Roman"/>
                          <a:cs typeface="Times New Roman"/>
                        </a:rPr>
                        <a: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66"/>
                          </a:solidFill>
                          <a:latin typeface="Courier New"/>
                          <a:ea typeface="Times New Roman"/>
                          <a:cs typeface="Times New Roman"/>
                        </a:rPr>
                        <a:t>        </a:t>
                      </a:r>
                      <a:r>
                        <a:rPr lang="en-US" sz="1400" b="1" dirty="0">
                          <a:solidFill>
                            <a:srgbClr val="009900"/>
                          </a:solidFill>
                          <a:latin typeface="Courier New"/>
                          <a:ea typeface="Times New Roman"/>
                          <a:cs typeface="Times New Roman"/>
                        </a:rPr>
                        <a:t>}</a:t>
                      </a:r>
                      <a:endParaRPr lang="en-US" sz="1400" b="1" dirty="0">
                        <a:latin typeface="Calibri"/>
                        <a:ea typeface="Calibri"/>
                        <a:cs typeface="Times New Roman"/>
                      </a:endParaRPr>
                    </a:p>
                    <a:p>
                      <a:pPr marL="0" marR="0">
                        <a:lnSpc>
                          <a:spcPts val="18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smtClean="0">
                          <a:solidFill>
                            <a:srgbClr val="009900"/>
                          </a:solidFill>
                          <a:latin typeface="Courier New"/>
                          <a:ea typeface="Times New Roman"/>
                          <a:cs typeface="Times New Roman"/>
                        </a:rPr>
                        <a:t>}</a:t>
                      </a:r>
                      <a:endParaRPr lang="en-US" sz="1400" b="1" dirty="0">
                        <a:latin typeface="Calibri"/>
                        <a:ea typeface="Calibri"/>
                        <a:cs typeface="Times New Roman"/>
                      </a:endParaRPr>
                    </a:p>
                  </a:txBody>
                  <a:tcPr marL="26092" marR="26092" marT="19572" marB="195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IO Stream</a:t>
            </a:r>
            <a:endParaRPr lang="en-US" sz="4000" b="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nodeType="afterGroup">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anim calcmode="lin" valueType="num">
                                      <p:cBhvr>
                                        <p:cTn id="12" dur="500" fill="hold"/>
                                        <p:tgtEl>
                                          <p:spTgt spid="11"/>
                                        </p:tgtEl>
                                        <p:attrNameLst>
                                          <p:attrName>ppt_x</p:attrName>
                                        </p:attrNameLst>
                                      </p:cBhvr>
                                      <p:tavLst>
                                        <p:tav tm="0">
                                          <p:val>
                                            <p:strVal val="#ppt_x"/>
                                          </p:val>
                                        </p:tav>
                                        <p:tav tm="100000">
                                          <p:val>
                                            <p:strVal val="#ppt_x"/>
                                          </p:val>
                                        </p:tav>
                                      </p:tavLst>
                                    </p:anim>
                                    <p:anim calcmode="lin" valueType="num">
                                      <p:cBhvr>
                                        <p:cTn id="13"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graphicFrame>
        <p:nvGraphicFramePr>
          <p:cNvPr id="2" name="Table 1"/>
          <p:cNvGraphicFramePr>
            <a:graphicFrameLocks noGrp="1"/>
          </p:cNvGraphicFramePr>
          <p:nvPr/>
        </p:nvGraphicFramePr>
        <p:xfrm>
          <a:off x="372534" y="2082800"/>
          <a:ext cx="11108268" cy="2931000"/>
        </p:xfrm>
        <a:graphic>
          <a:graphicData uri="http://schemas.openxmlformats.org/drawingml/2006/table">
            <a:tbl>
              <a:tblPr firstRow="1" bandRow="1">
                <a:tableStyleId>{5C22544A-7EE6-4342-B048-85BDC9FD1C3A}</a:tableStyleId>
              </a:tblPr>
              <a:tblGrid>
                <a:gridCol w="3702756"/>
                <a:gridCol w="3121380"/>
                <a:gridCol w="4284132"/>
              </a:tblGrid>
              <a:tr h="370760">
                <a:tc>
                  <a:txBody>
                    <a:bodyPr/>
                    <a:lstStyle/>
                    <a:p>
                      <a:r>
                        <a:rPr lang="en-US" sz="1400" dirty="0" smtClean="0"/>
                        <a:t>Type</a:t>
                      </a:r>
                      <a:endParaRPr lang="en-US" sz="1400" dirty="0"/>
                    </a:p>
                  </a:txBody>
                  <a:tcPr marL="121920" marR="121920" marT="45710" marB="45710"/>
                </a:tc>
                <a:tc>
                  <a:txBody>
                    <a:bodyPr/>
                    <a:lstStyle/>
                    <a:p>
                      <a:r>
                        <a:rPr lang="en-US" sz="1400" dirty="0" smtClean="0"/>
                        <a:t>Character</a:t>
                      </a:r>
                      <a:r>
                        <a:rPr lang="en-US" sz="1400" baseline="0" dirty="0" smtClean="0"/>
                        <a:t> Streams</a:t>
                      </a:r>
                      <a:endParaRPr lang="en-US" sz="1400" dirty="0"/>
                    </a:p>
                  </a:txBody>
                  <a:tcPr marL="121920" marR="121920" marT="45710" marB="45710"/>
                </a:tc>
                <a:tc>
                  <a:txBody>
                    <a:bodyPr/>
                    <a:lstStyle/>
                    <a:p>
                      <a:r>
                        <a:rPr lang="en-US" sz="1400" dirty="0" smtClean="0"/>
                        <a:t>Byte Streams</a:t>
                      </a:r>
                      <a:endParaRPr lang="en-US" sz="1400" dirty="0"/>
                    </a:p>
                  </a:txBody>
                  <a:tcPr marL="121920" marR="121920" marT="45710" marB="45710"/>
                </a:tc>
              </a:tr>
              <a:tr h="639941">
                <a:tc>
                  <a:txBody>
                    <a:bodyPr/>
                    <a:lstStyle/>
                    <a:p>
                      <a:r>
                        <a:rPr lang="en-US" sz="1800" dirty="0" smtClean="0"/>
                        <a:t>File</a:t>
                      </a:r>
                      <a:endParaRPr lang="en-US" sz="1800" dirty="0"/>
                    </a:p>
                  </a:txBody>
                  <a:tcPr marL="121920" marR="121920" marT="45710" marB="45710"/>
                </a:tc>
                <a:tc>
                  <a:txBody>
                    <a:bodyPr/>
                    <a:lstStyle/>
                    <a:p>
                      <a:r>
                        <a:rPr lang="en-US" sz="1800" dirty="0" err="1" smtClean="0"/>
                        <a:t>FileReader</a:t>
                      </a:r>
                      <a:endParaRPr lang="en-US" sz="1800" dirty="0" smtClean="0"/>
                    </a:p>
                    <a:p>
                      <a:r>
                        <a:rPr lang="en-US" sz="1800" dirty="0" err="1" smtClean="0"/>
                        <a:t>FileWriter</a:t>
                      </a:r>
                      <a:endParaRPr lang="en-US" sz="1800" dirty="0"/>
                    </a:p>
                  </a:txBody>
                  <a:tcPr marL="121920" marR="121920" marT="45710" marB="45710"/>
                </a:tc>
                <a:tc>
                  <a:txBody>
                    <a:bodyPr/>
                    <a:lstStyle/>
                    <a:p>
                      <a:r>
                        <a:rPr lang="en-US" sz="1800" dirty="0" err="1" smtClean="0"/>
                        <a:t>FileInputStream</a:t>
                      </a:r>
                      <a:endParaRPr lang="en-US" sz="1800" dirty="0" smtClean="0"/>
                    </a:p>
                    <a:p>
                      <a:r>
                        <a:rPr lang="en-US" sz="1800" dirty="0" err="1" smtClean="0"/>
                        <a:t>FileOutputStream</a:t>
                      </a:r>
                      <a:endParaRPr lang="en-US" sz="1800" dirty="0"/>
                    </a:p>
                  </a:txBody>
                  <a:tcPr marL="121920" marR="121920" marT="45710" marB="45710"/>
                </a:tc>
              </a:tr>
              <a:tr h="639941">
                <a:tc>
                  <a:txBody>
                    <a:bodyPr/>
                    <a:lstStyle/>
                    <a:p>
                      <a:r>
                        <a:rPr lang="en-US" sz="1800" dirty="0" smtClean="0"/>
                        <a:t>Memory:</a:t>
                      </a:r>
                      <a:r>
                        <a:rPr lang="en-US" sz="1800" baseline="0" dirty="0" smtClean="0"/>
                        <a:t> Array</a:t>
                      </a:r>
                      <a:endParaRPr lang="en-US" sz="1800" dirty="0"/>
                    </a:p>
                  </a:txBody>
                  <a:tcPr marL="121920" marR="121920" marT="45710" marB="45710"/>
                </a:tc>
                <a:tc>
                  <a:txBody>
                    <a:bodyPr/>
                    <a:lstStyle/>
                    <a:p>
                      <a:r>
                        <a:rPr lang="en-US" sz="1800" dirty="0" err="1" smtClean="0"/>
                        <a:t>CharArrayReader</a:t>
                      </a:r>
                      <a:endParaRPr lang="en-US" sz="1800" dirty="0" smtClean="0"/>
                    </a:p>
                    <a:p>
                      <a:r>
                        <a:rPr lang="en-US" sz="1800" dirty="0" err="1" smtClean="0"/>
                        <a:t>CharArrayWriter</a:t>
                      </a:r>
                      <a:endParaRPr lang="en-US" sz="1800" dirty="0"/>
                    </a:p>
                  </a:txBody>
                  <a:tcPr marL="121920" marR="121920" marT="45710" marB="45710"/>
                </a:tc>
                <a:tc>
                  <a:txBody>
                    <a:bodyPr/>
                    <a:lstStyle/>
                    <a:p>
                      <a:r>
                        <a:rPr lang="en-US" sz="1800" dirty="0" err="1" smtClean="0"/>
                        <a:t>ByteArrayInputStream</a:t>
                      </a:r>
                      <a:endParaRPr lang="en-US" sz="1800" dirty="0" smtClean="0"/>
                    </a:p>
                    <a:p>
                      <a:r>
                        <a:rPr lang="en-US" sz="1800" dirty="0" err="1" smtClean="0"/>
                        <a:t>ByteArrayOutputStream</a:t>
                      </a:r>
                      <a:endParaRPr lang="en-US" sz="1800" dirty="0"/>
                    </a:p>
                  </a:txBody>
                  <a:tcPr marL="121920" marR="121920" marT="45710" marB="45710"/>
                </a:tc>
              </a:tr>
              <a:tr h="639941">
                <a:tc>
                  <a:txBody>
                    <a:bodyPr/>
                    <a:lstStyle/>
                    <a:p>
                      <a:r>
                        <a:rPr lang="en-US" sz="1800" dirty="0" smtClean="0"/>
                        <a:t>Memory: String</a:t>
                      </a:r>
                      <a:endParaRPr lang="en-US" sz="1800" dirty="0"/>
                    </a:p>
                  </a:txBody>
                  <a:tcPr marL="121920" marR="121920" marT="45710" marB="45710"/>
                </a:tc>
                <a:tc>
                  <a:txBody>
                    <a:bodyPr/>
                    <a:lstStyle/>
                    <a:p>
                      <a:r>
                        <a:rPr lang="en-US" sz="1800" dirty="0" err="1" smtClean="0"/>
                        <a:t>StringReader</a:t>
                      </a:r>
                      <a:endParaRPr lang="en-US" sz="1800" dirty="0" smtClean="0"/>
                    </a:p>
                    <a:p>
                      <a:r>
                        <a:rPr lang="en-US" sz="1800" dirty="0" err="1" smtClean="0"/>
                        <a:t>StringWriter</a:t>
                      </a:r>
                      <a:endParaRPr lang="en-US" sz="1800" dirty="0"/>
                    </a:p>
                  </a:txBody>
                  <a:tcPr marL="121920" marR="121920" marT="45710" marB="45710"/>
                </a:tc>
                <a:tc>
                  <a:txBody>
                    <a:bodyPr/>
                    <a:lstStyle/>
                    <a:p>
                      <a:r>
                        <a:rPr lang="en-US" sz="1800" dirty="0" smtClean="0"/>
                        <a:t>N/A</a:t>
                      </a:r>
                      <a:endParaRPr lang="en-US" sz="1800" dirty="0"/>
                    </a:p>
                  </a:txBody>
                  <a:tcPr marL="121920" marR="121920" marT="45710" marB="45710"/>
                </a:tc>
              </a:tr>
              <a:tr h="639941">
                <a:tc>
                  <a:txBody>
                    <a:bodyPr/>
                    <a:lstStyle/>
                    <a:p>
                      <a:r>
                        <a:rPr lang="en-US" sz="1800" dirty="0" smtClean="0"/>
                        <a:t>Pipe</a:t>
                      </a:r>
                      <a:endParaRPr lang="en-US" sz="1800" dirty="0"/>
                    </a:p>
                  </a:txBody>
                  <a:tcPr marL="121920" marR="121920" marT="45710" marB="45710"/>
                </a:tc>
                <a:tc>
                  <a:txBody>
                    <a:bodyPr/>
                    <a:lstStyle/>
                    <a:p>
                      <a:r>
                        <a:rPr lang="en-US" sz="1800" dirty="0" err="1" smtClean="0"/>
                        <a:t>PipedReader</a:t>
                      </a:r>
                      <a:endParaRPr lang="en-US" sz="1800" dirty="0" smtClean="0"/>
                    </a:p>
                    <a:p>
                      <a:r>
                        <a:rPr lang="en-US" sz="1800" dirty="0" err="1" smtClean="0"/>
                        <a:t>PipedWriter</a:t>
                      </a:r>
                      <a:endParaRPr lang="en-US" sz="1800" dirty="0"/>
                    </a:p>
                  </a:txBody>
                  <a:tcPr marL="121920" marR="121920" marT="45710" marB="45710"/>
                </a:tc>
                <a:tc>
                  <a:txBody>
                    <a:bodyPr/>
                    <a:lstStyle/>
                    <a:p>
                      <a:r>
                        <a:rPr lang="en-US" sz="1800" dirty="0" err="1" smtClean="0"/>
                        <a:t>PipedInputStream</a:t>
                      </a:r>
                      <a:endParaRPr lang="en-US" sz="1800" dirty="0" smtClean="0"/>
                    </a:p>
                    <a:p>
                      <a:r>
                        <a:rPr lang="en-US" sz="1800" dirty="0" err="1" smtClean="0"/>
                        <a:t>PipedOutputStream</a:t>
                      </a:r>
                      <a:endParaRPr lang="en-US" sz="1800" dirty="0"/>
                    </a:p>
                  </a:txBody>
                  <a:tcPr marL="121920" marR="121920" marT="45710" marB="45710"/>
                </a:tc>
              </a:tr>
            </a:tbl>
          </a:graphicData>
        </a:graphic>
      </p:graphicFrame>
      <p:sp>
        <p:nvSpPr>
          <p:cNvPr id="5"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Node Streams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solidFill>
                  <a:srgbClr val="3B4A1E"/>
                </a:solidFill>
                <a:ea typeface="SimSun" charset="0"/>
                <a:cs typeface="SimSun" charset="0"/>
              </a:rPr>
              <a:t>I/O Stream</a:t>
            </a:r>
            <a:endParaRPr lang="en-US" dirty="0" smtClean="0">
              <a:solidFill>
                <a:schemeClr val="tx1">
                  <a:lumMod val="65000"/>
                  <a:lumOff val="35000"/>
                </a:schemeClr>
              </a:solidFill>
            </a:endParaRPr>
          </a:p>
        </p:txBody>
      </p:sp>
      <p:sp>
        <p:nvSpPr>
          <p:cNvPr id="5" name="TextBox 4"/>
          <p:cNvSpPr txBox="1">
            <a:spLocks noChangeArrowheads="1"/>
          </p:cNvSpPr>
          <p:nvPr/>
        </p:nvSpPr>
        <p:spPr bwMode="auto">
          <a:xfrm>
            <a:off x="205318" y="1173164"/>
            <a:ext cx="11664949" cy="516413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lvl1pPr eaLnBrk="0" hangingPunct="0">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1pPr>
            <a:lvl2pPr marL="742950" indent="-285750" eaLnBrk="0" hangingPunct="0">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2pPr>
            <a:lvl3pPr marL="1143000" indent="-228600" eaLnBrk="0" hangingPunct="0">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3pPr>
            <a:lvl4pPr marL="1600200" indent="-228600" eaLnBrk="0" hangingPunct="0">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4pPr>
            <a:lvl5pPr marL="2057400" indent="-228600" eaLnBrk="0" hangingPunct="0">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5pPr>
            <a:lvl6pPr marL="2514600" indent="-228600" algn="ctr" eaLnBrk="0" fontAlgn="base" hangingPunct="0">
              <a:spcBef>
                <a:spcPct val="0"/>
              </a:spcBef>
              <a:spcAft>
                <a:spcPct val="0"/>
              </a:spcAft>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6pPr>
            <a:lvl7pPr marL="2971800" indent="-228600" algn="ctr" eaLnBrk="0" fontAlgn="base" hangingPunct="0">
              <a:spcBef>
                <a:spcPct val="0"/>
              </a:spcBef>
              <a:spcAft>
                <a:spcPct val="0"/>
              </a:spcAft>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7pPr>
            <a:lvl8pPr marL="3429000" indent="-228600" algn="ctr" eaLnBrk="0" fontAlgn="base" hangingPunct="0">
              <a:spcBef>
                <a:spcPct val="0"/>
              </a:spcBef>
              <a:spcAft>
                <a:spcPct val="0"/>
              </a:spcAft>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8pPr>
            <a:lvl9pPr marL="3886200" indent="-228600" algn="ctr" eaLnBrk="0" fontAlgn="base" hangingPunct="0">
              <a:spcBef>
                <a:spcPct val="0"/>
              </a:spcBef>
              <a:spcAft>
                <a:spcPct val="0"/>
              </a:spcAft>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9pPr>
          </a:lstStyle>
          <a:p>
            <a:pPr algn="l" eaLnBrk="1" hangingPunct="1">
              <a:lnSpc>
                <a:spcPts val="2500"/>
              </a:lnSpc>
              <a:buClr>
                <a:srgbClr val="292929"/>
              </a:buClr>
              <a:defRPr/>
            </a:pPr>
            <a:r>
              <a:rPr lang="en-US" sz="2000" b="0" noProof="1" smtClean="0">
                <a:latin typeface="Courier New" pitchFamily="49" charset="0"/>
                <a:cs typeface="Courier New" pitchFamily="49" charset="0"/>
              </a:rPr>
              <a:t>This program performs a copy file operation using a built-in buffer:</a:t>
            </a:r>
          </a:p>
          <a:p>
            <a:pPr algn="l" eaLnBrk="1" hangingPunct="1">
              <a:lnSpc>
                <a:spcPts val="2500"/>
              </a:lnSpc>
              <a:buClr>
                <a:srgbClr val="292929"/>
              </a:buClr>
              <a:defRPr/>
            </a:pPr>
            <a:endParaRPr lang="en-US" sz="2000" b="0" noProof="1" smtClean="0">
              <a:latin typeface="Courier New" pitchFamily="49" charset="0"/>
              <a:cs typeface="Courier New" pitchFamily="49" charset="0"/>
            </a:endParaRPr>
          </a:p>
          <a:p>
            <a:pPr algn="l" eaLnBrk="1" hangingPunct="1">
              <a:lnSpc>
                <a:spcPts val="2500"/>
              </a:lnSpc>
              <a:buClr>
                <a:srgbClr val="292929"/>
              </a:buClr>
              <a:defRPr/>
            </a:pPr>
            <a:r>
              <a:rPr lang="en-US" sz="2000" b="0" noProof="1" smtClean="0">
                <a:latin typeface="Courier New" pitchFamily="49" charset="0"/>
                <a:cs typeface="Courier New" pitchFamily="49" charset="0"/>
              </a:rPr>
              <a:t>java TestBufferedStreams file1 file2</a:t>
            </a:r>
          </a:p>
          <a:p>
            <a:pPr algn="l" eaLnBrk="1" hangingPunct="1">
              <a:lnSpc>
                <a:spcPts val="2500"/>
              </a:lnSpc>
              <a:buClr>
                <a:srgbClr val="292929"/>
              </a:buClr>
              <a:defRPr/>
            </a:pPr>
            <a:endParaRPr lang="en-US" sz="2000" b="0" noProof="1" smtClean="0">
              <a:latin typeface="Courier New" pitchFamily="49" charset="0"/>
              <a:cs typeface="Courier New" pitchFamily="49" charset="0"/>
            </a:endParaRPr>
          </a:p>
          <a:p>
            <a:pPr algn="l" eaLnBrk="1" hangingPunct="1">
              <a:lnSpc>
                <a:spcPts val="2500"/>
              </a:lnSpc>
              <a:buClr>
                <a:srgbClr val="292929"/>
              </a:buClr>
              <a:defRPr/>
            </a:pPr>
            <a:r>
              <a:rPr lang="en-US" sz="2000" b="0" noProof="1" smtClean="0">
                <a:latin typeface="Courier New" pitchFamily="49" charset="0"/>
                <a:cs typeface="Courier New" pitchFamily="49" charset="0"/>
              </a:rPr>
              <a:t>   import java.io.*;</a:t>
            </a:r>
          </a:p>
          <a:p>
            <a:pPr algn="l" eaLnBrk="1" hangingPunct="1">
              <a:lnSpc>
                <a:spcPts val="2500"/>
              </a:lnSpc>
              <a:buClr>
                <a:srgbClr val="292929"/>
              </a:buClr>
              <a:defRPr/>
            </a:pPr>
            <a:r>
              <a:rPr lang="en-US" sz="2000" b="0" noProof="1" smtClean="0">
                <a:latin typeface="Courier New" pitchFamily="49" charset="0"/>
                <a:cs typeface="Courier New" pitchFamily="49" charset="0"/>
              </a:rPr>
              <a:t>    public class TestBufferedStreams {</a:t>
            </a:r>
          </a:p>
          <a:p>
            <a:pPr algn="l" eaLnBrk="1" hangingPunct="1">
              <a:lnSpc>
                <a:spcPts val="2500"/>
              </a:lnSpc>
              <a:buClr>
                <a:srgbClr val="292929"/>
              </a:buClr>
              <a:defRPr/>
            </a:pPr>
            <a:r>
              <a:rPr lang="en-US" sz="2000" b="0" noProof="1" smtClean="0">
                <a:latin typeface="Courier New" pitchFamily="49" charset="0"/>
                <a:cs typeface="Courier New" pitchFamily="49" charset="0"/>
              </a:rPr>
              <a:t>       public static void main(String[] args) {</a:t>
            </a:r>
          </a:p>
          <a:p>
            <a:pPr algn="l" eaLnBrk="1" hangingPunct="1">
              <a:lnSpc>
                <a:spcPts val="2500"/>
              </a:lnSpc>
              <a:buClr>
                <a:srgbClr val="292929"/>
              </a:buClr>
              <a:defRPr/>
            </a:pPr>
            <a:r>
              <a:rPr lang="en-US" sz="2000" b="0" noProof="1" smtClean="0">
                <a:latin typeface="Courier New" pitchFamily="49" charset="0"/>
                <a:cs typeface="Courier New" pitchFamily="49" charset="0"/>
              </a:rPr>
              <a:t>           try {</a:t>
            </a:r>
          </a:p>
          <a:p>
            <a:pPr algn="l" eaLnBrk="1" hangingPunct="1">
              <a:lnSpc>
                <a:spcPts val="2500"/>
              </a:lnSpc>
              <a:buClr>
                <a:srgbClr val="292929"/>
              </a:buClr>
              <a:defRPr/>
            </a:pPr>
            <a:r>
              <a:rPr lang="en-US" sz="2000" b="0" noProof="1" smtClean="0">
                <a:latin typeface="Courier New" pitchFamily="49" charset="0"/>
                <a:cs typeface="Courier New" pitchFamily="49" charset="0"/>
              </a:rPr>
              <a:t>               FileReader input = new </a:t>
            </a:r>
          </a:p>
          <a:p>
            <a:pPr marL="2286000" algn="l" eaLnBrk="1" hangingPunct="1">
              <a:lnSpc>
                <a:spcPts val="2500"/>
              </a:lnSpc>
              <a:buClr>
                <a:srgbClr val="292929"/>
              </a:buClr>
              <a:defRPr/>
            </a:pPr>
            <a:r>
              <a:rPr lang="en-US" sz="2000" b="0" noProof="1" smtClean="0">
                <a:latin typeface="Courier New" pitchFamily="49" charset="0"/>
                <a:cs typeface="Courier New" pitchFamily="49" charset="0"/>
              </a:rPr>
              <a:t>FileReader(args[0]);</a:t>
            </a:r>
          </a:p>
          <a:p>
            <a:pPr algn="l" eaLnBrk="1" hangingPunct="1">
              <a:lnSpc>
                <a:spcPts val="2500"/>
              </a:lnSpc>
              <a:buClr>
                <a:srgbClr val="292929"/>
              </a:buClr>
              <a:defRPr/>
            </a:pPr>
            <a:r>
              <a:rPr lang="en-US" sz="2000" b="0" noProof="1" smtClean="0">
                <a:latin typeface="Courier New" pitchFamily="49" charset="0"/>
                <a:cs typeface="Courier New" pitchFamily="49" charset="0"/>
              </a:rPr>
              <a:t>               BufferedReader bufInput = new </a:t>
            </a:r>
          </a:p>
          <a:p>
            <a:pPr marL="2286000" algn="l" eaLnBrk="1" hangingPunct="1">
              <a:lnSpc>
                <a:spcPts val="2500"/>
              </a:lnSpc>
              <a:buClr>
                <a:srgbClr val="292929"/>
              </a:buClr>
              <a:defRPr/>
            </a:pPr>
            <a:r>
              <a:rPr lang="en-US" sz="2000" b="0" noProof="1" smtClean="0">
                <a:latin typeface="Courier New" pitchFamily="49" charset="0"/>
                <a:cs typeface="Courier New" pitchFamily="49" charset="0"/>
              </a:rPr>
              <a:t>BufferedReader(input);</a:t>
            </a:r>
          </a:p>
          <a:p>
            <a:pPr algn="l" eaLnBrk="1" hangingPunct="1">
              <a:lnSpc>
                <a:spcPts val="2500"/>
              </a:lnSpc>
              <a:buClr>
                <a:srgbClr val="292929"/>
              </a:buClr>
              <a:defRPr/>
            </a:pPr>
            <a:r>
              <a:rPr lang="en-US" sz="2000" b="0" noProof="1" smtClean="0">
                <a:latin typeface="Courier New" pitchFamily="49" charset="0"/>
                <a:cs typeface="Courier New" pitchFamily="49" charset="0"/>
              </a:rPr>
              <a:t>               try {</a:t>
            </a:r>
          </a:p>
          <a:p>
            <a:pPr algn="l" eaLnBrk="1" hangingPunct="1">
              <a:lnSpc>
                <a:spcPts val="2500"/>
              </a:lnSpc>
              <a:buClr>
                <a:srgbClr val="292929"/>
              </a:buClr>
              <a:defRPr/>
            </a:pPr>
            <a:r>
              <a:rPr lang="en-US" sz="2000" b="0" noProof="1" smtClean="0">
                <a:latin typeface="Courier New" pitchFamily="49" charset="0"/>
                <a:cs typeface="Courier New" pitchFamily="49" charset="0"/>
              </a:rPr>
              <a:t>                      FileWriter output = new</a:t>
            </a:r>
          </a:p>
          <a:p>
            <a:pPr marL="3378200" algn="l" eaLnBrk="1" hangingPunct="1">
              <a:lnSpc>
                <a:spcPts val="2500"/>
              </a:lnSpc>
              <a:buClr>
                <a:srgbClr val="292929"/>
              </a:buClr>
              <a:defRPr/>
            </a:pPr>
            <a:r>
              <a:rPr lang="en-US" sz="2000" b="0" noProof="1" smtClean="0">
                <a:latin typeface="Courier New" pitchFamily="49" charset="0"/>
                <a:cs typeface="Courier New" pitchFamily="49" charset="0"/>
              </a:rPr>
              <a:t>FileWriter(args[1]);</a:t>
            </a:r>
          </a:p>
        </p:txBody>
      </p:sp>
      <p:sp>
        <p:nvSpPr>
          <p:cNvPr id="7"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Buffered Streams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sp>
        <p:nvSpPr>
          <p:cNvPr id="5" name="TextBox 4"/>
          <p:cNvSpPr txBox="1">
            <a:spLocks noChangeArrowheads="1"/>
          </p:cNvSpPr>
          <p:nvPr/>
        </p:nvSpPr>
        <p:spPr bwMode="auto">
          <a:xfrm>
            <a:off x="205318" y="1173164"/>
            <a:ext cx="11664949" cy="516413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lvl1pPr eaLnBrk="0" hangingPunct="0">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1pPr>
            <a:lvl2pPr marL="742950" indent="-285750" eaLnBrk="0" hangingPunct="0">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2pPr>
            <a:lvl3pPr marL="1143000" indent="-228600" eaLnBrk="0" hangingPunct="0">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3pPr>
            <a:lvl4pPr marL="1600200" indent="-228600" eaLnBrk="0" hangingPunct="0">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4pPr>
            <a:lvl5pPr marL="2057400" indent="-228600" eaLnBrk="0" hangingPunct="0">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5pPr>
            <a:lvl6pPr marL="2514600" indent="-228600" algn="ctr" eaLnBrk="0" fontAlgn="base" hangingPunct="0">
              <a:spcBef>
                <a:spcPct val="0"/>
              </a:spcBef>
              <a:spcAft>
                <a:spcPct val="0"/>
              </a:spcAft>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6pPr>
            <a:lvl7pPr marL="2971800" indent="-228600" algn="ctr" eaLnBrk="0" fontAlgn="base" hangingPunct="0">
              <a:spcBef>
                <a:spcPct val="0"/>
              </a:spcBef>
              <a:spcAft>
                <a:spcPct val="0"/>
              </a:spcAft>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7pPr>
            <a:lvl8pPr marL="3429000" indent="-228600" algn="ctr" eaLnBrk="0" fontAlgn="base" hangingPunct="0">
              <a:spcBef>
                <a:spcPct val="0"/>
              </a:spcBef>
              <a:spcAft>
                <a:spcPct val="0"/>
              </a:spcAft>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8pPr>
            <a:lvl9pPr marL="3886200" indent="-228600" algn="ctr" eaLnBrk="0" fontAlgn="base" hangingPunct="0">
              <a:spcBef>
                <a:spcPct val="0"/>
              </a:spcBef>
              <a:spcAft>
                <a:spcPct val="0"/>
              </a:spcAft>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sz="1000" b="1">
                <a:solidFill>
                  <a:schemeClr val="tx1"/>
                </a:solidFill>
                <a:latin typeface="Verdana" pitchFamily="34" charset="0"/>
                <a:cs typeface="Arial" charset="0"/>
              </a:defRPr>
            </a:lvl9pPr>
          </a:lstStyle>
          <a:p>
            <a:pPr algn="l" eaLnBrk="1" hangingPunct="1">
              <a:lnSpc>
                <a:spcPts val="2500"/>
              </a:lnSpc>
              <a:buClr>
                <a:srgbClr val="292929"/>
              </a:buClr>
              <a:defRPr/>
            </a:pPr>
            <a:r>
              <a:rPr lang="en-US" sz="2000" b="0" noProof="1" smtClean="0">
                <a:latin typeface="Courier New" pitchFamily="49" charset="0"/>
                <a:cs typeface="Courier New" pitchFamily="49" charset="0"/>
              </a:rPr>
              <a:t>BufferedWriter bufOutput= new BufferedWriter(output);</a:t>
            </a:r>
          </a:p>
          <a:p>
            <a:pPr algn="l" eaLnBrk="1" hangingPunct="1">
              <a:lnSpc>
                <a:spcPts val="2500"/>
              </a:lnSpc>
              <a:buClr>
                <a:srgbClr val="292929"/>
              </a:buClr>
              <a:defRPr/>
            </a:pPr>
            <a:r>
              <a:rPr lang="en-US" sz="2000" b="0" noProof="1" smtClean="0">
                <a:latin typeface="Courier New" pitchFamily="49" charset="0"/>
                <a:cs typeface="Courier New" pitchFamily="49" charset="0"/>
              </a:rPr>
              <a:t>                    try {</a:t>
            </a:r>
          </a:p>
          <a:p>
            <a:pPr algn="l" eaLnBrk="1" hangingPunct="1">
              <a:lnSpc>
                <a:spcPts val="2500"/>
              </a:lnSpc>
              <a:buClr>
                <a:srgbClr val="292929"/>
              </a:buClr>
              <a:defRPr/>
            </a:pPr>
            <a:r>
              <a:rPr lang="en-US" sz="2000" b="0" noProof="1" smtClean="0">
                <a:latin typeface="Courier New" pitchFamily="49" charset="0"/>
                <a:cs typeface="Courier New" pitchFamily="49" charset="0"/>
              </a:rPr>
              <a:t>                         String line;</a:t>
            </a:r>
          </a:p>
          <a:p>
            <a:pPr algn="l" eaLnBrk="1" hangingPunct="1">
              <a:lnSpc>
                <a:spcPts val="2500"/>
              </a:lnSpc>
              <a:buClr>
                <a:srgbClr val="292929"/>
              </a:buClr>
              <a:defRPr/>
            </a:pPr>
            <a:r>
              <a:rPr lang="en-US" sz="2000" b="0" noProof="1" smtClean="0">
                <a:latin typeface="Courier New" pitchFamily="49" charset="0"/>
                <a:cs typeface="Courier New" pitchFamily="49" charset="0"/>
              </a:rPr>
              <a:t>                          // read the first line</a:t>
            </a:r>
          </a:p>
          <a:p>
            <a:pPr algn="l" eaLnBrk="1" hangingPunct="1">
              <a:lnSpc>
                <a:spcPts val="2500"/>
              </a:lnSpc>
              <a:buClr>
                <a:srgbClr val="292929"/>
              </a:buClr>
              <a:defRPr/>
            </a:pPr>
            <a:r>
              <a:rPr lang="en-US" sz="2000" b="0" noProof="1" smtClean="0">
                <a:latin typeface="Courier New" pitchFamily="49" charset="0"/>
                <a:cs typeface="Courier New" pitchFamily="49" charset="0"/>
              </a:rPr>
              <a:t>                           line = bufInput.readLine();</a:t>
            </a:r>
          </a:p>
          <a:p>
            <a:pPr algn="l" eaLnBrk="1" hangingPunct="1">
              <a:lnSpc>
                <a:spcPts val="2500"/>
              </a:lnSpc>
              <a:buClr>
                <a:srgbClr val="292929"/>
              </a:buClr>
              <a:defRPr/>
            </a:pPr>
            <a:r>
              <a:rPr lang="en-US" sz="2000" b="0" noProof="1" smtClean="0">
                <a:latin typeface="Courier New" pitchFamily="49" charset="0"/>
                <a:cs typeface="Courier New" pitchFamily="49" charset="0"/>
              </a:rPr>
              <a:t>                           while ( line != null ) {</a:t>
            </a:r>
          </a:p>
          <a:p>
            <a:pPr algn="l" eaLnBrk="1" hangingPunct="1">
              <a:lnSpc>
                <a:spcPts val="2500"/>
              </a:lnSpc>
              <a:buClr>
                <a:srgbClr val="292929"/>
              </a:buClr>
              <a:defRPr/>
            </a:pPr>
            <a:r>
              <a:rPr lang="en-US" sz="2000" b="0" noProof="1" smtClean="0">
                <a:latin typeface="Courier New" pitchFamily="49" charset="0"/>
                <a:cs typeface="Courier New" pitchFamily="49" charset="0"/>
              </a:rPr>
              <a:t>                            // write the line out to the  </a:t>
            </a:r>
          </a:p>
          <a:p>
            <a:pPr algn="l" eaLnBrk="1" hangingPunct="1">
              <a:lnSpc>
                <a:spcPts val="2500"/>
              </a:lnSpc>
              <a:buClr>
                <a:srgbClr val="292929"/>
              </a:buClr>
              <a:defRPr/>
            </a:pPr>
            <a:r>
              <a:rPr lang="en-US" sz="2000" b="0" noProof="1" smtClean="0">
                <a:latin typeface="Courier New" pitchFamily="49" charset="0"/>
                <a:cs typeface="Courier New" pitchFamily="49" charset="0"/>
              </a:rPr>
              <a:t>                            //output file</a:t>
            </a:r>
          </a:p>
          <a:p>
            <a:pPr marL="3492500" algn="l" eaLnBrk="1" hangingPunct="1">
              <a:lnSpc>
                <a:spcPts val="2500"/>
              </a:lnSpc>
              <a:buClr>
                <a:srgbClr val="292929"/>
              </a:buClr>
              <a:defRPr/>
            </a:pPr>
            <a:r>
              <a:rPr lang="en-US" sz="2000" b="0" noProof="1" smtClean="0">
                <a:latin typeface="Courier New" pitchFamily="49" charset="0"/>
                <a:cs typeface="Courier New" pitchFamily="49" charset="0"/>
              </a:rPr>
              <a:t>bufOutput.write(line, 0, line.length());</a:t>
            </a:r>
          </a:p>
          <a:p>
            <a:pPr algn="l" eaLnBrk="1" hangingPunct="1">
              <a:lnSpc>
                <a:spcPts val="2500"/>
              </a:lnSpc>
              <a:buClr>
                <a:srgbClr val="292929"/>
              </a:buClr>
              <a:defRPr/>
            </a:pPr>
            <a:r>
              <a:rPr lang="en-US" sz="2000" b="0" noProof="1" smtClean="0">
                <a:latin typeface="Courier New" pitchFamily="49" charset="0"/>
                <a:cs typeface="Courier New" pitchFamily="49" charset="0"/>
              </a:rPr>
              <a:t>                       bufOutput.newLine();</a:t>
            </a:r>
          </a:p>
          <a:p>
            <a:pPr algn="l" eaLnBrk="1" hangingPunct="1">
              <a:lnSpc>
                <a:spcPts val="2500"/>
              </a:lnSpc>
              <a:buClr>
                <a:srgbClr val="292929"/>
              </a:buClr>
              <a:defRPr/>
            </a:pPr>
            <a:r>
              <a:rPr lang="en-US" sz="2000" b="0" noProof="1" smtClean="0">
                <a:latin typeface="Courier New" pitchFamily="49" charset="0"/>
                <a:cs typeface="Courier New" pitchFamily="49" charset="0"/>
              </a:rPr>
              <a:t>                       // read the next line</a:t>
            </a:r>
          </a:p>
          <a:p>
            <a:pPr algn="l" eaLnBrk="1" hangingPunct="1">
              <a:lnSpc>
                <a:spcPts val="2500"/>
              </a:lnSpc>
              <a:buClr>
                <a:srgbClr val="292929"/>
              </a:buClr>
              <a:defRPr/>
            </a:pPr>
            <a:r>
              <a:rPr lang="en-US" sz="2000" b="0" noProof="1" smtClean="0">
                <a:latin typeface="Courier New" pitchFamily="49" charset="0"/>
                <a:cs typeface="Courier New" pitchFamily="49" charset="0"/>
              </a:rPr>
              <a:t>                       line = bufInput.readLine();</a:t>
            </a:r>
          </a:p>
          <a:p>
            <a:pPr algn="l" eaLnBrk="1" hangingPunct="1">
              <a:lnSpc>
                <a:spcPts val="2500"/>
              </a:lnSpc>
              <a:buClr>
                <a:srgbClr val="292929"/>
              </a:buClr>
              <a:defRPr/>
            </a:pPr>
            <a:r>
              <a:rPr lang="en-US" sz="2000" b="0" noProof="1" smtClean="0">
                <a:latin typeface="Courier New" pitchFamily="49" charset="0"/>
                <a:cs typeface="Courier New" pitchFamily="49" charset="0"/>
              </a:rPr>
              <a:t>                    }</a:t>
            </a:r>
          </a:p>
          <a:p>
            <a:pPr algn="l" eaLnBrk="1" hangingPunct="1">
              <a:lnSpc>
                <a:spcPts val="2500"/>
              </a:lnSpc>
              <a:buClr>
                <a:srgbClr val="292929"/>
              </a:buClr>
              <a:defRPr/>
            </a:pPr>
            <a:r>
              <a:rPr lang="en-US" sz="2000" b="0" noProof="1" smtClean="0">
                <a:latin typeface="Courier New" pitchFamily="49" charset="0"/>
                <a:cs typeface="Courier New" pitchFamily="49" charset="0"/>
              </a:rPr>
              <a:t>                  } finally {</a:t>
            </a:r>
          </a:p>
          <a:p>
            <a:pPr algn="l" eaLnBrk="1" hangingPunct="1">
              <a:lnSpc>
                <a:spcPts val="2500"/>
              </a:lnSpc>
              <a:buClr>
                <a:srgbClr val="292929"/>
              </a:buClr>
              <a:defRPr/>
            </a:pPr>
            <a:r>
              <a:rPr lang="en-US" sz="2000" b="0" noProof="1" smtClean="0">
                <a:latin typeface="Courier New" pitchFamily="49" charset="0"/>
                <a:cs typeface="Courier New" pitchFamily="49" charset="0"/>
              </a:rPr>
              <a:t>                     bufOutput.close();</a:t>
            </a:r>
          </a:p>
        </p:txBody>
      </p:sp>
      <p:sp>
        <p:nvSpPr>
          <p:cNvPr id="7"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Buffered Streams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sp>
        <p:nvSpPr>
          <p:cNvPr id="22532" name="TextBox 4"/>
          <p:cNvSpPr txBox="1">
            <a:spLocks noChangeArrowheads="1"/>
          </p:cNvSpPr>
          <p:nvPr/>
        </p:nvSpPr>
        <p:spPr bwMode="auto">
          <a:xfrm>
            <a:off x="205318" y="1173164"/>
            <a:ext cx="11664949" cy="309403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 finally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bufInput.close();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 catch (IOException e)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e.printStackTrace();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a:t>
            </a:r>
          </a:p>
        </p:txBody>
      </p:sp>
      <p:sp>
        <p:nvSpPr>
          <p:cNvPr id="5"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Buffered Streams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pic>
        <p:nvPicPr>
          <p:cNvPr id="23556" name="Picture 8" descr="ISChain.jpg"/>
          <p:cNvPicPr>
            <a:picLocks noChangeAspect="1"/>
          </p:cNvPicPr>
          <p:nvPr/>
        </p:nvPicPr>
        <p:blipFill>
          <a:blip r:embed="rId3"/>
          <a:srcRect/>
          <a:stretch>
            <a:fillRect/>
          </a:stretch>
        </p:blipFill>
        <p:spPr bwMode="auto">
          <a:xfrm>
            <a:off x="416985" y="1295400"/>
            <a:ext cx="11358033" cy="4886325"/>
          </a:xfrm>
          <a:prstGeom prst="rect">
            <a:avLst/>
          </a:prstGeom>
          <a:noFill/>
          <a:ln w="9525">
            <a:noFill/>
            <a:miter lim="800000"/>
            <a:headEnd/>
            <a:tailEnd/>
          </a:ln>
        </p:spPr>
      </p:pic>
      <p:sp>
        <p:nvSpPr>
          <p:cNvPr id="5"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I/O Streams Chaining</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pic>
        <p:nvPicPr>
          <p:cNvPr id="24580" name="Picture 8" descr="ISChain.jpg"/>
          <p:cNvPicPr>
            <a:picLocks noChangeAspect="1"/>
          </p:cNvPicPr>
          <p:nvPr/>
        </p:nvPicPr>
        <p:blipFill>
          <a:blip r:embed="rId3"/>
          <a:srcRect/>
          <a:stretch>
            <a:fillRect/>
          </a:stretch>
        </p:blipFill>
        <p:spPr bwMode="auto">
          <a:xfrm>
            <a:off x="416985" y="1295400"/>
            <a:ext cx="11358033" cy="4886325"/>
          </a:xfrm>
          <a:prstGeom prst="rect">
            <a:avLst/>
          </a:prstGeom>
          <a:noFill/>
          <a:ln w="9525">
            <a:noFill/>
            <a:miter lim="800000"/>
            <a:headEnd/>
            <a:tailEnd/>
          </a:ln>
        </p:spPr>
      </p:pic>
      <p:sp>
        <p:nvSpPr>
          <p:cNvPr id="5"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I/O Streams Chaining</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graphicFrame>
        <p:nvGraphicFramePr>
          <p:cNvPr id="2" name="Table 1"/>
          <p:cNvGraphicFramePr>
            <a:graphicFrameLocks noGrp="1"/>
          </p:cNvGraphicFramePr>
          <p:nvPr/>
        </p:nvGraphicFramePr>
        <p:xfrm>
          <a:off x="372534" y="2082801"/>
          <a:ext cx="11108269" cy="3205403"/>
        </p:xfrm>
        <a:graphic>
          <a:graphicData uri="http://schemas.openxmlformats.org/drawingml/2006/table">
            <a:tbl>
              <a:tblPr firstRow="1" bandRow="1">
                <a:tableStyleId>{5C22544A-7EE6-4342-B048-85BDC9FD1C3A}</a:tableStyleId>
              </a:tblPr>
              <a:tblGrid>
                <a:gridCol w="3454403"/>
                <a:gridCol w="3691467"/>
                <a:gridCol w="3962399"/>
              </a:tblGrid>
              <a:tr h="370803">
                <a:tc>
                  <a:txBody>
                    <a:bodyPr/>
                    <a:lstStyle/>
                    <a:p>
                      <a:r>
                        <a:rPr lang="en-US" sz="1400" dirty="0" smtClean="0"/>
                        <a:t>Type</a:t>
                      </a:r>
                      <a:endParaRPr lang="en-US" sz="1400" dirty="0"/>
                    </a:p>
                  </a:txBody>
                  <a:tcPr marL="121920" marR="121920" marT="45715" marB="45715"/>
                </a:tc>
                <a:tc>
                  <a:txBody>
                    <a:bodyPr/>
                    <a:lstStyle/>
                    <a:p>
                      <a:r>
                        <a:rPr lang="en-US" sz="1400" dirty="0" smtClean="0"/>
                        <a:t>Character</a:t>
                      </a:r>
                      <a:r>
                        <a:rPr lang="en-US" sz="1400" baseline="0" dirty="0" smtClean="0"/>
                        <a:t> Streams</a:t>
                      </a:r>
                      <a:endParaRPr lang="en-US" sz="1400" dirty="0"/>
                    </a:p>
                  </a:txBody>
                  <a:tcPr marL="121920" marR="121920" marT="45715" marB="45715"/>
                </a:tc>
                <a:tc>
                  <a:txBody>
                    <a:bodyPr/>
                    <a:lstStyle/>
                    <a:p>
                      <a:r>
                        <a:rPr lang="en-US" sz="1400" dirty="0" smtClean="0"/>
                        <a:t>Byte Streams</a:t>
                      </a:r>
                      <a:endParaRPr lang="en-US" sz="1400" dirty="0"/>
                    </a:p>
                  </a:txBody>
                  <a:tcPr marL="121920" marR="121920" marT="45715" marB="45715"/>
                </a:tc>
              </a:tr>
              <a:tr h="640017">
                <a:tc>
                  <a:txBody>
                    <a:bodyPr/>
                    <a:lstStyle/>
                    <a:p>
                      <a:r>
                        <a:rPr lang="en-US" sz="1800" dirty="0" smtClean="0"/>
                        <a:t>Buffering</a:t>
                      </a:r>
                      <a:endParaRPr lang="en-US" sz="1800" dirty="0"/>
                    </a:p>
                  </a:txBody>
                  <a:tcPr marL="121920" marR="121920" marT="45715" marB="45715"/>
                </a:tc>
                <a:tc>
                  <a:txBody>
                    <a:bodyPr/>
                    <a:lstStyle/>
                    <a:p>
                      <a:r>
                        <a:rPr lang="en-US" sz="1800" dirty="0" err="1" smtClean="0"/>
                        <a:t>BufferedReader</a:t>
                      </a:r>
                      <a:endParaRPr lang="en-US" sz="1800" dirty="0" smtClean="0"/>
                    </a:p>
                    <a:p>
                      <a:r>
                        <a:rPr lang="en-US" sz="1800" dirty="0" err="1" smtClean="0"/>
                        <a:t>BufferedWriter</a:t>
                      </a:r>
                      <a:endParaRPr lang="en-US" sz="1800" dirty="0"/>
                    </a:p>
                  </a:txBody>
                  <a:tcPr marL="121920" marR="121920" marT="45715" marB="45715"/>
                </a:tc>
                <a:tc>
                  <a:txBody>
                    <a:bodyPr/>
                    <a:lstStyle/>
                    <a:p>
                      <a:r>
                        <a:rPr lang="en-US" sz="1800" dirty="0" err="1" smtClean="0"/>
                        <a:t>BufferedInputStream</a:t>
                      </a:r>
                      <a:endParaRPr lang="en-US" sz="1800" dirty="0" smtClean="0"/>
                    </a:p>
                    <a:p>
                      <a:r>
                        <a:rPr lang="en-US" sz="1800" dirty="0" err="1" smtClean="0"/>
                        <a:t>BufferedOutputStream</a:t>
                      </a:r>
                      <a:endParaRPr lang="en-US" sz="1800" dirty="0" smtClean="0"/>
                    </a:p>
                  </a:txBody>
                  <a:tcPr marL="121920" marR="121920" marT="45715" marB="45715"/>
                </a:tc>
              </a:tr>
              <a:tr h="914310">
                <a:tc>
                  <a:txBody>
                    <a:bodyPr/>
                    <a:lstStyle/>
                    <a:p>
                      <a:r>
                        <a:rPr lang="en-US" sz="1800" dirty="0" smtClean="0"/>
                        <a:t>Filtering</a:t>
                      </a:r>
                      <a:endParaRPr lang="en-US" sz="1800" dirty="0"/>
                    </a:p>
                  </a:txBody>
                  <a:tcPr marL="121920" marR="121920" marT="45715" marB="45715"/>
                </a:tc>
                <a:tc>
                  <a:txBody>
                    <a:bodyPr/>
                    <a:lstStyle/>
                    <a:p>
                      <a:r>
                        <a:rPr lang="en-US" sz="1800" dirty="0" err="1" smtClean="0"/>
                        <a:t>FilterReader</a:t>
                      </a:r>
                      <a:endParaRPr lang="en-US" sz="1800" dirty="0" smtClean="0"/>
                    </a:p>
                    <a:p>
                      <a:r>
                        <a:rPr lang="en-US" sz="1800" dirty="0" err="1" smtClean="0"/>
                        <a:t>FilterWriter</a:t>
                      </a:r>
                      <a:endParaRPr lang="en-US" sz="1800" dirty="0"/>
                    </a:p>
                  </a:txBody>
                  <a:tcPr marL="121920" marR="121920" marT="45715" marB="45715"/>
                </a:tc>
                <a:tc>
                  <a:txBody>
                    <a:bodyPr/>
                    <a:lstStyle/>
                    <a:p>
                      <a:r>
                        <a:rPr lang="en-US" sz="1800" dirty="0" err="1" smtClean="0"/>
                        <a:t>FilterInputStream</a:t>
                      </a:r>
                      <a:endParaRPr lang="en-US" sz="1800" dirty="0" smtClean="0"/>
                    </a:p>
                    <a:p>
                      <a:r>
                        <a:rPr lang="en-US" sz="1800" dirty="0" err="1" smtClean="0"/>
                        <a:t>FilterOutputStream</a:t>
                      </a:r>
                      <a:endParaRPr lang="en-US" sz="1800" dirty="0" smtClean="0"/>
                    </a:p>
                    <a:p>
                      <a:endParaRPr lang="en-US" sz="1800" dirty="0"/>
                    </a:p>
                  </a:txBody>
                  <a:tcPr marL="121920" marR="121920" marT="45715" marB="45715"/>
                </a:tc>
              </a:tr>
              <a:tr h="640017">
                <a:tc>
                  <a:txBody>
                    <a:bodyPr/>
                    <a:lstStyle/>
                    <a:p>
                      <a:r>
                        <a:rPr lang="en-US" sz="1800" dirty="0" smtClean="0"/>
                        <a:t>Converting between bytes and characters</a:t>
                      </a:r>
                      <a:endParaRPr lang="en-US" sz="1800" dirty="0"/>
                    </a:p>
                  </a:txBody>
                  <a:tcPr marL="121920" marR="121920" marT="45715" marB="45715"/>
                </a:tc>
                <a:tc>
                  <a:txBody>
                    <a:bodyPr/>
                    <a:lstStyle/>
                    <a:p>
                      <a:r>
                        <a:rPr lang="en-US" sz="1800" dirty="0" err="1" smtClean="0"/>
                        <a:t>InputStreamReader</a:t>
                      </a:r>
                      <a:endParaRPr lang="en-US" sz="1800" dirty="0" smtClean="0"/>
                    </a:p>
                    <a:p>
                      <a:r>
                        <a:rPr lang="en-US" sz="1800" dirty="0" err="1" smtClean="0"/>
                        <a:t>OutputStreamReader</a:t>
                      </a:r>
                      <a:endParaRPr lang="en-US" sz="1800" dirty="0"/>
                    </a:p>
                  </a:txBody>
                  <a:tcPr marL="121920" marR="121920" marT="45715" marB="45715"/>
                </a:tc>
                <a:tc>
                  <a:txBody>
                    <a:bodyPr/>
                    <a:lstStyle/>
                    <a:p>
                      <a:endParaRPr lang="en-US" sz="1800" dirty="0"/>
                    </a:p>
                  </a:txBody>
                  <a:tcPr marL="121920" marR="121920" marT="45715" marB="45715"/>
                </a:tc>
              </a:tr>
              <a:tr h="640017">
                <a:tc>
                  <a:txBody>
                    <a:bodyPr/>
                    <a:lstStyle/>
                    <a:p>
                      <a:r>
                        <a:rPr lang="en-US" sz="1800" dirty="0" smtClean="0"/>
                        <a:t>Performing objects serialization</a:t>
                      </a:r>
                      <a:endParaRPr lang="en-US" sz="1800" dirty="0"/>
                    </a:p>
                  </a:txBody>
                  <a:tcPr marL="121920" marR="121920" marT="45715" marB="45715"/>
                </a:tc>
                <a:tc>
                  <a:txBody>
                    <a:bodyPr/>
                    <a:lstStyle/>
                    <a:p>
                      <a:endParaRPr lang="en-US" sz="1800" dirty="0"/>
                    </a:p>
                  </a:txBody>
                  <a:tcPr marL="121920" marR="121920" marT="45715" marB="45715"/>
                </a:tc>
                <a:tc>
                  <a:txBody>
                    <a:bodyPr/>
                    <a:lstStyle/>
                    <a:p>
                      <a:r>
                        <a:rPr lang="en-US" sz="1800" dirty="0" err="1" smtClean="0"/>
                        <a:t>ObjectInputStream</a:t>
                      </a:r>
                      <a:endParaRPr lang="en-US" sz="1800" dirty="0" smtClean="0"/>
                    </a:p>
                    <a:p>
                      <a:r>
                        <a:rPr lang="en-US" sz="1800" dirty="0" err="1" smtClean="0"/>
                        <a:t>ObjectOutputStream</a:t>
                      </a:r>
                      <a:endParaRPr lang="en-US" sz="1800" dirty="0" smtClean="0"/>
                    </a:p>
                  </a:txBody>
                  <a:tcPr marL="121920" marR="121920" marT="45715" marB="45715"/>
                </a:tc>
              </a:tr>
            </a:tbl>
          </a:graphicData>
        </a:graphic>
      </p:graphicFrame>
      <p:sp>
        <p:nvSpPr>
          <p:cNvPr id="5"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Processing Streams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solidFill>
                  <a:srgbClr val="3B4A1E"/>
                </a:solidFill>
                <a:ea typeface="SimSun" charset="0"/>
                <a:cs typeface="SimSun" charset="0"/>
              </a:rPr>
              <a:t>I/O Stream</a:t>
            </a:r>
            <a:endParaRPr lang="en-US" dirty="0" smtClean="0">
              <a:solidFill>
                <a:schemeClr val="tx1">
                  <a:lumMod val="65000"/>
                  <a:lumOff val="35000"/>
                </a:schemeClr>
              </a:solidFill>
            </a:endParaRPr>
          </a:p>
        </p:txBody>
      </p:sp>
      <p:graphicFrame>
        <p:nvGraphicFramePr>
          <p:cNvPr id="2" name="Table 1"/>
          <p:cNvGraphicFramePr>
            <a:graphicFrameLocks noGrp="1"/>
          </p:cNvGraphicFramePr>
          <p:nvPr/>
        </p:nvGraphicFramePr>
        <p:xfrm>
          <a:off x="372534" y="2082801"/>
          <a:ext cx="11108269" cy="2124075"/>
        </p:xfrm>
        <a:graphic>
          <a:graphicData uri="http://schemas.openxmlformats.org/drawingml/2006/table">
            <a:tbl>
              <a:tblPr firstRow="1" bandRow="1">
                <a:tableStyleId>{5C22544A-7EE6-4342-B048-85BDC9FD1C3A}</a:tableStyleId>
              </a:tblPr>
              <a:tblGrid>
                <a:gridCol w="3454403"/>
                <a:gridCol w="3234267"/>
                <a:gridCol w="4419599"/>
              </a:tblGrid>
              <a:tr h="370951">
                <a:tc>
                  <a:txBody>
                    <a:bodyPr/>
                    <a:lstStyle/>
                    <a:p>
                      <a:r>
                        <a:rPr lang="en-US" sz="1400" dirty="0" smtClean="0"/>
                        <a:t>Type</a:t>
                      </a:r>
                      <a:endParaRPr lang="en-US" sz="1400" dirty="0"/>
                    </a:p>
                  </a:txBody>
                  <a:tcPr marL="121920" marR="121920" marT="45734" marB="45734"/>
                </a:tc>
                <a:tc>
                  <a:txBody>
                    <a:bodyPr/>
                    <a:lstStyle/>
                    <a:p>
                      <a:r>
                        <a:rPr lang="en-US" sz="1400" dirty="0" smtClean="0"/>
                        <a:t>Character</a:t>
                      </a:r>
                      <a:r>
                        <a:rPr lang="en-US" sz="1400" baseline="0" dirty="0" smtClean="0"/>
                        <a:t> Streams</a:t>
                      </a:r>
                      <a:endParaRPr lang="en-US" sz="1400" dirty="0"/>
                    </a:p>
                  </a:txBody>
                  <a:tcPr marL="121920" marR="121920" marT="45734" marB="45734"/>
                </a:tc>
                <a:tc>
                  <a:txBody>
                    <a:bodyPr/>
                    <a:lstStyle/>
                    <a:p>
                      <a:r>
                        <a:rPr lang="en-US" sz="1400" dirty="0" smtClean="0"/>
                        <a:t>Byte Streams</a:t>
                      </a:r>
                      <a:endParaRPr lang="en-US" sz="1400" dirty="0"/>
                    </a:p>
                  </a:txBody>
                  <a:tcPr marL="121920" marR="121920" marT="45734" marB="45734"/>
                </a:tc>
              </a:tr>
              <a:tr h="640271">
                <a:tc>
                  <a:txBody>
                    <a:bodyPr/>
                    <a:lstStyle/>
                    <a:p>
                      <a:r>
                        <a:rPr lang="en-US" sz="1800" dirty="0" smtClean="0"/>
                        <a:t>Performing</a:t>
                      </a:r>
                      <a:r>
                        <a:rPr lang="en-US" sz="1800" baseline="0" dirty="0" smtClean="0"/>
                        <a:t> data conversion</a:t>
                      </a:r>
                      <a:endParaRPr lang="en-US" sz="1800" dirty="0"/>
                    </a:p>
                  </a:txBody>
                  <a:tcPr marL="121920" marR="121920" marT="45734" marB="45734"/>
                </a:tc>
                <a:tc>
                  <a:txBody>
                    <a:bodyPr/>
                    <a:lstStyle/>
                    <a:p>
                      <a:endParaRPr lang="en-US" sz="1800" dirty="0"/>
                    </a:p>
                  </a:txBody>
                  <a:tcPr marL="121920" marR="121920" marT="45734" marB="45734"/>
                </a:tc>
                <a:tc>
                  <a:txBody>
                    <a:bodyPr/>
                    <a:lstStyle/>
                    <a:p>
                      <a:r>
                        <a:rPr lang="en-US" sz="1800" dirty="0" err="1" smtClean="0"/>
                        <a:t>DataInputStream</a:t>
                      </a:r>
                      <a:endParaRPr lang="en-US" sz="1800" dirty="0" smtClean="0"/>
                    </a:p>
                    <a:p>
                      <a:r>
                        <a:rPr lang="en-US" sz="1800" dirty="0" err="1" smtClean="0"/>
                        <a:t>DataOutputStream</a:t>
                      </a:r>
                      <a:endParaRPr lang="en-US" sz="1800" dirty="0" smtClean="0"/>
                    </a:p>
                  </a:txBody>
                  <a:tcPr marL="121920" marR="121920" marT="45734" marB="45734"/>
                </a:tc>
              </a:tr>
              <a:tr h="370951">
                <a:tc>
                  <a:txBody>
                    <a:bodyPr/>
                    <a:lstStyle/>
                    <a:p>
                      <a:r>
                        <a:rPr lang="en-US" sz="1800" dirty="0" smtClean="0"/>
                        <a:t>Counting</a:t>
                      </a:r>
                      <a:endParaRPr lang="en-US" sz="1800" dirty="0"/>
                    </a:p>
                  </a:txBody>
                  <a:tcPr marL="121920" marR="121920" marT="45734" marB="45734"/>
                </a:tc>
                <a:tc>
                  <a:txBody>
                    <a:bodyPr/>
                    <a:lstStyle/>
                    <a:p>
                      <a:r>
                        <a:rPr lang="en-US" sz="1800" dirty="0" err="1" smtClean="0"/>
                        <a:t>LineNumberReader</a:t>
                      </a:r>
                      <a:endParaRPr lang="en-US" sz="1800" dirty="0"/>
                    </a:p>
                  </a:txBody>
                  <a:tcPr marL="121920" marR="121920" marT="45734" marB="45734"/>
                </a:tc>
                <a:tc>
                  <a:txBody>
                    <a:bodyPr/>
                    <a:lstStyle/>
                    <a:p>
                      <a:r>
                        <a:rPr lang="en-US" sz="1800" dirty="0" err="1" smtClean="0"/>
                        <a:t>LineNumberInputStream</a:t>
                      </a:r>
                      <a:endParaRPr lang="en-US" sz="1800" dirty="0"/>
                    </a:p>
                  </a:txBody>
                  <a:tcPr marL="121920" marR="121920" marT="45734" marB="45734"/>
                </a:tc>
              </a:tr>
              <a:tr h="370951">
                <a:tc>
                  <a:txBody>
                    <a:bodyPr/>
                    <a:lstStyle/>
                    <a:p>
                      <a:r>
                        <a:rPr lang="en-US" sz="1800" dirty="0" smtClean="0"/>
                        <a:t>Peeking</a:t>
                      </a:r>
                      <a:r>
                        <a:rPr lang="en-US" sz="1800" baseline="0" dirty="0" smtClean="0"/>
                        <a:t> ahead</a:t>
                      </a:r>
                      <a:endParaRPr lang="en-US" sz="1800" dirty="0"/>
                    </a:p>
                  </a:txBody>
                  <a:tcPr marL="121920" marR="121920" marT="45734" marB="45734"/>
                </a:tc>
                <a:tc>
                  <a:txBody>
                    <a:bodyPr/>
                    <a:lstStyle/>
                    <a:p>
                      <a:r>
                        <a:rPr lang="en-US" sz="1800" dirty="0" err="1" smtClean="0"/>
                        <a:t>PushbackReader</a:t>
                      </a:r>
                      <a:endParaRPr lang="en-US" sz="1800" dirty="0"/>
                    </a:p>
                  </a:txBody>
                  <a:tcPr marL="121920" marR="121920" marT="45734" marB="45734"/>
                </a:tc>
                <a:tc>
                  <a:txBody>
                    <a:bodyPr/>
                    <a:lstStyle/>
                    <a:p>
                      <a:r>
                        <a:rPr lang="en-US" sz="1800" dirty="0" err="1" smtClean="0"/>
                        <a:t>PushbackInputStream</a:t>
                      </a:r>
                      <a:endParaRPr lang="en-US" sz="1800" dirty="0"/>
                    </a:p>
                  </a:txBody>
                  <a:tcPr marL="121920" marR="121920" marT="45734" marB="45734"/>
                </a:tc>
              </a:tr>
              <a:tr h="370951">
                <a:tc>
                  <a:txBody>
                    <a:bodyPr/>
                    <a:lstStyle/>
                    <a:p>
                      <a:r>
                        <a:rPr lang="en-US" sz="1800" dirty="0" smtClean="0"/>
                        <a:t>Printing</a:t>
                      </a:r>
                      <a:endParaRPr lang="en-US" sz="1800" dirty="0"/>
                    </a:p>
                  </a:txBody>
                  <a:tcPr marL="121920" marR="121920" marT="45734" marB="45734"/>
                </a:tc>
                <a:tc>
                  <a:txBody>
                    <a:bodyPr/>
                    <a:lstStyle/>
                    <a:p>
                      <a:r>
                        <a:rPr lang="en-US" sz="1800" dirty="0" err="1" smtClean="0"/>
                        <a:t>PrintWriter</a:t>
                      </a:r>
                      <a:endParaRPr lang="en-US" sz="1800" dirty="0"/>
                    </a:p>
                  </a:txBody>
                  <a:tcPr marL="121920" marR="121920" marT="45734" marB="45734"/>
                </a:tc>
                <a:tc>
                  <a:txBody>
                    <a:bodyPr/>
                    <a:lstStyle/>
                    <a:p>
                      <a:r>
                        <a:rPr lang="en-US" sz="1800" dirty="0" err="1" smtClean="0"/>
                        <a:t>PrintSream</a:t>
                      </a:r>
                      <a:endParaRPr lang="en-US" sz="1800" dirty="0" smtClean="0"/>
                    </a:p>
                  </a:txBody>
                  <a:tcPr marL="121920" marR="121920" marT="45734" marB="45734"/>
                </a:tc>
              </a:tr>
            </a:tbl>
          </a:graphicData>
        </a:graphic>
      </p:graphicFrame>
      <p:sp>
        <p:nvSpPr>
          <p:cNvPr id="5"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Processing Streams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sp>
        <p:nvSpPr>
          <p:cNvPr id="27652" name="TextBox 14"/>
          <p:cNvSpPr txBox="1">
            <a:spLocks noChangeArrowheads="1"/>
          </p:cNvSpPr>
          <p:nvPr/>
        </p:nvSpPr>
        <p:spPr bwMode="auto">
          <a:xfrm>
            <a:off x="347133" y="1744663"/>
            <a:ext cx="11506200" cy="4224337"/>
          </a:xfrm>
          <a:prstGeom prst="rect">
            <a:avLst/>
          </a:prstGeom>
          <a:noFill/>
          <a:ln w="12700">
            <a:solidFill>
              <a:srgbClr val="DDDDDD"/>
            </a:solidFill>
            <a:miter lim="800000"/>
            <a:headEnd/>
            <a:tailEnd/>
          </a:ln>
        </p:spPr>
        <p:txBody>
          <a:bodyPr tIns="91440" bIns="91440" anchor="ctr"/>
          <a:lstStyle/>
          <a:p>
            <a:pPr marL="342900" indent="-342900" algn="just">
              <a:lnSpc>
                <a:spcPts val="2500"/>
              </a:lnSpc>
              <a:buClr>
                <a:srgbClr val="292929"/>
              </a:buClr>
              <a:buFont typeface="Verdana" pitchFamily="34" charset="0"/>
              <a:buChar char="•"/>
            </a:pPr>
            <a:r>
              <a:rPr lang="en-US" sz="2000" b="0" noProof="1">
                <a:cs typeface="Courier New" pitchFamily="49" charset="0"/>
              </a:rPr>
              <a:t>The Java API provides a standard mechanism (called object serialization) that completely automates the process of writing and reading objects from streams.</a:t>
            </a:r>
          </a:p>
          <a:p>
            <a:pPr marL="342900" indent="-342900" algn="just">
              <a:lnSpc>
                <a:spcPts val="2500"/>
              </a:lnSpc>
              <a:buClr>
                <a:srgbClr val="292929"/>
              </a:buClr>
              <a:buFont typeface="Verdana" pitchFamily="34" charset="0"/>
              <a:buChar char="•"/>
            </a:pPr>
            <a:r>
              <a:rPr lang="en-US" sz="2000" b="0" noProof="1">
                <a:cs typeface="Courier New" pitchFamily="49" charset="0"/>
              </a:rPr>
              <a:t>When writing an object, the object input stream writes the class name, followed by a description of the data members of the class, in the order they appear in the stream, followed by the values for all the fields on that object.</a:t>
            </a:r>
          </a:p>
          <a:p>
            <a:pPr marL="342900" indent="-342900" algn="just">
              <a:lnSpc>
                <a:spcPts val="2500"/>
              </a:lnSpc>
              <a:buClr>
                <a:srgbClr val="292929"/>
              </a:buClr>
              <a:buFont typeface="Verdana" pitchFamily="34" charset="0"/>
              <a:buChar char="•"/>
            </a:pPr>
            <a:r>
              <a:rPr lang="en-US" sz="2000" b="0" noProof="1">
                <a:cs typeface="Courier New" pitchFamily="49" charset="0"/>
              </a:rPr>
              <a:t>When reading an object, the object output stream reads the name of the class and the description of the class to match against the class in memory, and it reads the values from the stream to populate a newly allocation instance of that class.</a:t>
            </a:r>
          </a:p>
          <a:p>
            <a:pPr marL="342900" indent="-342900" algn="just">
              <a:lnSpc>
                <a:spcPts val="2500"/>
              </a:lnSpc>
              <a:buClr>
                <a:srgbClr val="292929"/>
              </a:buClr>
              <a:buFont typeface="Verdana" pitchFamily="34" charset="0"/>
              <a:buChar char="•"/>
            </a:pPr>
            <a:r>
              <a:rPr lang="en-US" sz="2000" b="0" noProof="1">
                <a:cs typeface="Courier New" pitchFamily="49" charset="0"/>
              </a:rPr>
              <a:t>Persistent storage of objects can be accomplished if files (or other persistent storage) are used as streams.</a:t>
            </a:r>
          </a:p>
        </p:txBody>
      </p:sp>
      <p:sp>
        <p:nvSpPr>
          <p:cNvPr id="27653" name="TextBox 14"/>
          <p:cNvSpPr txBox="1">
            <a:spLocks noChangeArrowheads="1"/>
          </p:cNvSpPr>
          <p:nvPr/>
        </p:nvSpPr>
        <p:spPr bwMode="auto">
          <a:xfrm>
            <a:off x="345018" y="1282700"/>
            <a:ext cx="11510433" cy="4572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just">
              <a:lnSpc>
                <a:spcPts val="3000"/>
              </a:lnSpc>
              <a:buClr>
                <a:srgbClr val="292929"/>
              </a:buClr>
            </a:pPr>
            <a:r>
              <a:rPr lang="en-US" sz="2000" b="0" noProof="1">
                <a:cs typeface="Courier New" pitchFamily="49" charset="0"/>
              </a:rPr>
              <a:t>Class</a:t>
            </a:r>
          </a:p>
        </p:txBody>
      </p:sp>
      <p:sp>
        <p:nvSpPr>
          <p:cNvPr id="7"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The Object </a:t>
            </a:r>
            <a:r>
              <a:rPr lang="en-US" sz="4000" dirty="0" err="1" smtClean="0">
                <a:solidFill>
                  <a:schemeClr val="bg1"/>
                </a:solidFill>
              </a:rPr>
              <a:t>InputStream</a:t>
            </a:r>
            <a:r>
              <a:rPr lang="en-US" sz="4000" dirty="0" smtClean="0">
                <a:solidFill>
                  <a:schemeClr val="bg1"/>
                </a:solidFill>
              </a:rPr>
              <a:t> and The Object </a:t>
            </a:r>
            <a:r>
              <a:rPr lang="en-US" sz="4000" dirty="0" err="1" smtClean="0">
                <a:solidFill>
                  <a:schemeClr val="bg1"/>
                </a:solidFill>
              </a:rPr>
              <a:t>OutputStream</a:t>
            </a:r>
            <a:endParaRPr lang="en-US" sz="4000" dirty="0" smtClean="0">
              <a:solidFill>
                <a:schemeClr val="bg1"/>
              </a:solidFill>
            </a:endParaRP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mn-lt"/>
              </a:rPr>
              <a:t>Learning Objectives</a:t>
            </a:r>
            <a:endParaRPr lang="en-IN" dirty="0">
              <a:latin typeface="+mn-lt"/>
            </a:endParaRPr>
          </a:p>
        </p:txBody>
      </p:sp>
      <p:sp>
        <p:nvSpPr>
          <p:cNvPr id="7" name="Content Placeholder 6"/>
          <p:cNvSpPr>
            <a:spLocks noGrp="1"/>
          </p:cNvSpPr>
          <p:nvPr>
            <p:ph idx="1"/>
          </p:nvPr>
        </p:nvSpPr>
        <p:spPr/>
        <p:txBody>
          <a:bodyPr>
            <a:normAutofit/>
          </a:bodyPr>
          <a:lstStyle/>
          <a:p>
            <a:pPr>
              <a:buNone/>
            </a:pPr>
            <a:r>
              <a:rPr lang="en-US" dirty="0" smtClean="0"/>
              <a:t>At the end of the session successful participants will be able to</a:t>
            </a:r>
          </a:p>
          <a:p>
            <a:pPr marL="231775" indent="-231775">
              <a:spcBef>
                <a:spcPts val="1800"/>
              </a:spcBef>
              <a:defRPr/>
            </a:pPr>
            <a:r>
              <a:rPr lang="en-US" dirty="0" smtClean="0">
                <a:cs typeface="Arial" pitchFamily="34" charset="0"/>
              </a:rPr>
              <a:t>Define Streams and IO Streams</a:t>
            </a:r>
          </a:p>
          <a:p>
            <a:pPr marL="231775" indent="-231775">
              <a:spcBef>
                <a:spcPts val="1800"/>
              </a:spcBef>
              <a:defRPr/>
            </a:pPr>
            <a:r>
              <a:rPr lang="en-US" dirty="0" smtClean="0">
                <a:cs typeface="Arial" pitchFamily="34" charset="0"/>
              </a:rPr>
              <a:t>Differentiate Byte Stream and Character Stream</a:t>
            </a:r>
          </a:p>
          <a:p>
            <a:pPr marL="231775" indent="-231775">
              <a:spcBef>
                <a:spcPts val="1800"/>
              </a:spcBef>
              <a:defRPr/>
            </a:pPr>
            <a:r>
              <a:rPr lang="en-US" dirty="0" smtClean="0">
                <a:cs typeface="Arial" pitchFamily="34" charset="0"/>
              </a:rPr>
              <a:t>Describe hierarchy of Input and Output Readers</a:t>
            </a:r>
          </a:p>
          <a:p>
            <a:pPr marL="231775" indent="-231775">
              <a:spcBef>
                <a:spcPts val="1800"/>
              </a:spcBef>
              <a:defRPr/>
            </a:pPr>
            <a:r>
              <a:rPr lang="en-US" dirty="0" smtClean="0">
                <a:cs typeface="Arial" pitchFamily="34" charset="0"/>
              </a:rPr>
              <a:t>Read or Write data to/from a resource (file) using Readers</a:t>
            </a:r>
          </a:p>
          <a:p>
            <a:pPr>
              <a:buNone/>
            </a:pPr>
            <a:endParaRPr lang="en-US" dirty="0" smtClean="0"/>
          </a:p>
        </p:txBody>
      </p:sp>
      <p:sp>
        <p:nvSpPr>
          <p:cNvPr id="5" name="Slide Number Placeholder 4"/>
          <p:cNvSpPr>
            <a:spLocks noGrp="1"/>
          </p:cNvSpPr>
          <p:nvPr>
            <p:ph type="sldNum" sz="quarter" idx="12"/>
          </p:nvPr>
        </p:nvSpPr>
        <p:spPr/>
        <p:txBody>
          <a:bodyPr/>
          <a:lstStyle/>
          <a:p>
            <a:fld id="{F0BBAE2B-40D1-4EC8-9863-B96E0B95C1B5}" type="slidenum">
              <a:rPr lang="en-IN" smtClean="0"/>
              <a:pPr/>
              <a:t>2</a:t>
            </a:fld>
            <a:endParaRPr lang="en-IN"/>
          </a:p>
        </p:txBody>
      </p:sp>
    </p:spTree>
    <p:extLst>
      <p:ext uri="{BB962C8B-B14F-4D97-AF65-F5344CB8AC3E}">
        <p14:creationId xmlns:p14="http://schemas.microsoft.com/office/powerpoint/2010/main" xmlns="" val="269450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pic>
        <p:nvPicPr>
          <p:cNvPr id="28676" name="Picture 2"/>
          <p:cNvPicPr>
            <a:picLocks noChangeAspect="1" noChangeArrowheads="1"/>
          </p:cNvPicPr>
          <p:nvPr/>
        </p:nvPicPr>
        <p:blipFill>
          <a:blip r:embed="rId3"/>
          <a:srcRect/>
          <a:stretch>
            <a:fillRect/>
          </a:stretch>
        </p:blipFill>
        <p:spPr bwMode="auto">
          <a:xfrm>
            <a:off x="2345267" y="1255714"/>
            <a:ext cx="7501467" cy="5157787"/>
          </a:xfrm>
          <a:prstGeom prst="rect">
            <a:avLst/>
          </a:prstGeom>
          <a:noFill/>
          <a:ln w="25400" algn="ctr">
            <a:noFill/>
            <a:miter lim="800000"/>
            <a:headEnd/>
            <a:tailEnd/>
          </a:ln>
        </p:spPr>
      </p:pic>
      <p:sp>
        <p:nvSpPr>
          <p:cNvPr id="5"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Input Changing Combinations: A Review</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pic>
        <p:nvPicPr>
          <p:cNvPr id="29700" name="Picture 6"/>
          <p:cNvPicPr>
            <a:picLocks noChangeAspect="1" noChangeArrowheads="1"/>
          </p:cNvPicPr>
          <p:nvPr/>
        </p:nvPicPr>
        <p:blipFill>
          <a:blip r:embed="rId3"/>
          <a:srcRect/>
          <a:stretch>
            <a:fillRect/>
          </a:stretch>
        </p:blipFill>
        <p:spPr bwMode="auto">
          <a:xfrm>
            <a:off x="2290234" y="1219200"/>
            <a:ext cx="7611533" cy="5157788"/>
          </a:xfrm>
          <a:prstGeom prst="rect">
            <a:avLst/>
          </a:prstGeom>
          <a:noFill/>
          <a:ln w="25400" algn="ctr">
            <a:noFill/>
            <a:miter lim="800000"/>
            <a:headEnd/>
            <a:tailEnd/>
          </a:ln>
        </p:spPr>
      </p:pic>
      <p:sp>
        <p:nvSpPr>
          <p:cNvPr id="5"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Output Changing Combinations: A Review</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a:xfrm>
            <a:off x="158685" y="1228300"/>
            <a:ext cx="11910483" cy="4906963"/>
          </a:xfrm>
        </p:spPr>
        <p:txBody>
          <a:bodyPr>
            <a:normAutofit/>
          </a:bodyPr>
          <a:lstStyle/>
          <a:p>
            <a:pPr eaLnBrk="1" hangingPunct="1">
              <a:lnSpc>
                <a:spcPct val="90000"/>
              </a:lnSpc>
              <a:defRPr/>
            </a:pPr>
            <a:r>
              <a:rPr lang="en-US" altLang="zh-TW" sz="1800" dirty="0" smtClean="0"/>
              <a:t>public class </a:t>
            </a:r>
            <a:r>
              <a:rPr lang="en-US" altLang="zh-TW" sz="1800" dirty="0" err="1" smtClean="0">
                <a:solidFill>
                  <a:schemeClr val="accent2"/>
                </a:solidFill>
              </a:rPr>
              <a:t>DataInputStream</a:t>
            </a:r>
            <a:r>
              <a:rPr lang="en-US" altLang="zh-TW" sz="1800" dirty="0" smtClean="0"/>
              <a:t> extends </a:t>
            </a:r>
            <a:r>
              <a:rPr lang="en-US" altLang="zh-TW" sz="1800" dirty="0" err="1" smtClean="0"/>
              <a:t>FilterInputStream</a:t>
            </a:r>
            <a:r>
              <a:rPr lang="en-US" altLang="zh-TW" sz="1800" dirty="0" smtClean="0"/>
              <a:t> implements </a:t>
            </a:r>
            <a:r>
              <a:rPr lang="en-US" altLang="zh-TW" sz="1800" dirty="0" err="1" smtClean="0">
                <a:solidFill>
                  <a:schemeClr val="accent2"/>
                </a:solidFill>
              </a:rPr>
              <a:t>DataInput</a:t>
            </a:r>
            <a:r>
              <a:rPr lang="en-US" altLang="zh-TW" sz="1800" dirty="0" smtClean="0">
                <a:solidFill>
                  <a:schemeClr val="accent2"/>
                </a:solidFill>
              </a:rPr>
              <a:t> </a:t>
            </a:r>
          </a:p>
          <a:p>
            <a:pPr eaLnBrk="1" hangingPunct="1">
              <a:lnSpc>
                <a:spcPct val="90000"/>
              </a:lnSpc>
              <a:defRPr/>
            </a:pPr>
            <a:r>
              <a:rPr lang="en-US" altLang="zh-TW" sz="1800" dirty="0" smtClean="0">
                <a:solidFill>
                  <a:srgbClr val="CC6600"/>
                </a:solidFill>
              </a:rPr>
              <a:t>// allow to read primitive data in machine </a:t>
            </a:r>
            <a:r>
              <a:rPr lang="en-US" altLang="zh-TW" sz="1800" dirty="0" err="1" smtClean="0">
                <a:solidFill>
                  <a:srgbClr val="CC6600"/>
                </a:solidFill>
              </a:rPr>
              <a:t>indep</a:t>
            </a:r>
            <a:r>
              <a:rPr lang="en-US" altLang="zh-TW" sz="1800" dirty="0" smtClean="0">
                <a:solidFill>
                  <a:srgbClr val="CC6600"/>
                </a:solidFill>
              </a:rPr>
              <a:t>. way</a:t>
            </a:r>
          </a:p>
          <a:p>
            <a:pPr eaLnBrk="1" hangingPunct="1">
              <a:lnSpc>
                <a:spcPct val="90000"/>
              </a:lnSpc>
              <a:defRPr/>
            </a:pPr>
            <a:r>
              <a:rPr lang="en-US" altLang="zh-TW" sz="1800" dirty="0" smtClean="0"/>
              <a:t>Constructor Summary</a:t>
            </a:r>
          </a:p>
          <a:p>
            <a:pPr lvl="1" eaLnBrk="1" hangingPunct="1">
              <a:lnSpc>
                <a:spcPct val="90000"/>
              </a:lnSpc>
              <a:defRPr/>
            </a:pPr>
            <a:r>
              <a:rPr lang="en-US" altLang="zh-TW" sz="1800" dirty="0" smtClean="0"/>
              <a:t> </a:t>
            </a:r>
            <a:r>
              <a:rPr lang="en-US" altLang="zh-TW" sz="1800" dirty="0" err="1" smtClean="0">
                <a:solidFill>
                  <a:srgbClr val="008080"/>
                </a:solidFill>
              </a:rPr>
              <a:t>DataInputStream</a:t>
            </a:r>
            <a:r>
              <a:rPr lang="en-US" altLang="zh-TW" sz="1800" dirty="0" smtClean="0">
                <a:solidFill>
                  <a:srgbClr val="008080"/>
                </a:solidFill>
              </a:rPr>
              <a:t>(</a:t>
            </a:r>
            <a:r>
              <a:rPr lang="en-US" altLang="zh-TW" sz="1800" dirty="0" err="1" smtClean="0">
                <a:solidFill>
                  <a:srgbClr val="008080"/>
                </a:solidFill>
              </a:rPr>
              <a:t>InputStream</a:t>
            </a:r>
            <a:r>
              <a:rPr lang="en-US" altLang="zh-TW" sz="1800" dirty="0" smtClean="0">
                <a:solidFill>
                  <a:srgbClr val="008080"/>
                </a:solidFill>
              </a:rPr>
              <a:t> in)</a:t>
            </a:r>
            <a:endParaRPr lang="en-US" altLang="zh-TW" sz="1800" dirty="0" smtClean="0"/>
          </a:p>
          <a:p>
            <a:pPr eaLnBrk="1" hangingPunct="1">
              <a:lnSpc>
                <a:spcPct val="90000"/>
              </a:lnSpc>
              <a:defRPr/>
            </a:pPr>
            <a:r>
              <a:rPr lang="en-US" altLang="zh-TW" sz="1800" dirty="0" smtClean="0"/>
              <a:t>Method Summary</a:t>
            </a:r>
            <a:endParaRPr lang="en-US" altLang="zh-TW" sz="1800" dirty="0" smtClean="0">
              <a:solidFill>
                <a:srgbClr val="008080"/>
              </a:solidFill>
            </a:endParaRPr>
          </a:p>
          <a:p>
            <a:pPr lvl="1" eaLnBrk="1" hangingPunct="1">
              <a:lnSpc>
                <a:spcPct val="90000"/>
              </a:lnSpc>
              <a:defRPr/>
            </a:pPr>
            <a:r>
              <a:rPr lang="en-US" altLang="zh-TW" sz="1800" dirty="0" err="1" smtClean="0">
                <a:solidFill>
                  <a:srgbClr val="008080"/>
                </a:solidFill>
              </a:rPr>
              <a:t>int</a:t>
            </a:r>
            <a:r>
              <a:rPr lang="en-US" altLang="zh-TW" sz="1800" dirty="0" smtClean="0">
                <a:solidFill>
                  <a:srgbClr val="008080"/>
                </a:solidFill>
              </a:rPr>
              <a:t>     read(byte[] b [, </a:t>
            </a:r>
            <a:r>
              <a:rPr lang="en-US" altLang="zh-TW" sz="1800" dirty="0" err="1" smtClean="0">
                <a:solidFill>
                  <a:srgbClr val="008080"/>
                </a:solidFill>
              </a:rPr>
              <a:t>int</a:t>
            </a:r>
            <a:r>
              <a:rPr lang="en-US" altLang="zh-TW" sz="1800" dirty="0" smtClean="0">
                <a:solidFill>
                  <a:srgbClr val="008080"/>
                </a:solidFill>
              </a:rPr>
              <a:t> offset , </a:t>
            </a:r>
            <a:r>
              <a:rPr lang="en-US" altLang="zh-TW" sz="1800" dirty="0" err="1" smtClean="0">
                <a:solidFill>
                  <a:srgbClr val="008080"/>
                </a:solidFill>
              </a:rPr>
              <a:t>int</a:t>
            </a:r>
            <a:r>
              <a:rPr lang="en-US" altLang="zh-TW" sz="1800" dirty="0" smtClean="0">
                <a:solidFill>
                  <a:srgbClr val="008080"/>
                </a:solidFill>
              </a:rPr>
              <a:t> length ] )</a:t>
            </a:r>
            <a:r>
              <a:rPr lang="en-US" altLang="zh-TW" sz="1800" dirty="0" smtClean="0"/>
              <a:t>  // read to array b</a:t>
            </a:r>
            <a:endParaRPr lang="en-US" altLang="zh-TW" sz="1800" dirty="0" smtClean="0">
              <a:solidFill>
                <a:srgbClr val="008080"/>
              </a:solidFill>
            </a:endParaRPr>
          </a:p>
          <a:p>
            <a:pPr lvl="1" eaLnBrk="1" hangingPunct="1">
              <a:lnSpc>
                <a:spcPct val="90000"/>
              </a:lnSpc>
              <a:defRPr/>
            </a:pPr>
            <a:r>
              <a:rPr lang="en-US" altLang="zh-TW" sz="1800" dirty="0" smtClean="0">
                <a:solidFill>
                  <a:srgbClr val="008080"/>
                </a:solidFill>
              </a:rPr>
              <a:t>void  </a:t>
            </a:r>
            <a:r>
              <a:rPr lang="en-US" altLang="zh-TW" sz="1800" dirty="0" err="1" smtClean="0">
                <a:solidFill>
                  <a:srgbClr val="008080"/>
                </a:solidFill>
              </a:rPr>
              <a:t>readFully</a:t>
            </a:r>
            <a:r>
              <a:rPr lang="en-US" altLang="zh-TW" sz="1800" dirty="0" smtClean="0">
                <a:solidFill>
                  <a:srgbClr val="008080"/>
                </a:solidFill>
              </a:rPr>
              <a:t>(byte[] </a:t>
            </a:r>
            <a:r>
              <a:rPr lang="en-US" altLang="zh-TW" sz="1800" dirty="0" smtClean="0">
                <a:solidFill>
                  <a:schemeClr val="accent2"/>
                </a:solidFill>
              </a:rPr>
              <a:t>[</a:t>
            </a:r>
            <a:r>
              <a:rPr lang="en-US" altLang="zh-TW" sz="1800" dirty="0" err="1" smtClean="0">
                <a:solidFill>
                  <a:srgbClr val="008080"/>
                </a:solidFill>
              </a:rPr>
              <a:t>int,int</a:t>
            </a:r>
            <a:r>
              <a:rPr lang="en-US" altLang="zh-TW" sz="1800" dirty="0" smtClean="0">
                <a:solidFill>
                  <a:schemeClr val="accent2"/>
                </a:solidFill>
              </a:rPr>
              <a:t>]</a:t>
            </a:r>
            <a:r>
              <a:rPr lang="en-US" altLang="zh-TW" sz="1800" dirty="0" smtClean="0">
                <a:solidFill>
                  <a:srgbClr val="008080"/>
                </a:solidFill>
              </a:rPr>
              <a:t>)</a:t>
            </a:r>
            <a:r>
              <a:rPr lang="en-US" altLang="zh-TW" sz="1800" dirty="0" smtClean="0"/>
              <a:t>  </a:t>
            </a:r>
            <a:r>
              <a:rPr lang="en-US" altLang="zh-TW" sz="1800" dirty="0" smtClean="0">
                <a:solidFill>
                  <a:srgbClr val="CC6600"/>
                </a:solidFill>
              </a:rPr>
              <a:t>// throws </a:t>
            </a:r>
            <a:r>
              <a:rPr lang="en-US" altLang="zh-TW" sz="1800" dirty="0" err="1" smtClean="0">
                <a:solidFill>
                  <a:srgbClr val="CC6600"/>
                </a:solidFill>
              </a:rPr>
              <a:t>EOFException</a:t>
            </a:r>
            <a:r>
              <a:rPr lang="en-US" altLang="zh-TW" sz="1800" dirty="0" smtClean="0">
                <a:solidFill>
                  <a:srgbClr val="CC6600"/>
                </a:solidFill>
              </a:rPr>
              <a:t> if not fully read</a:t>
            </a:r>
            <a:endParaRPr lang="en-US" altLang="zh-TW" sz="1800" dirty="0" smtClean="0">
              <a:solidFill>
                <a:schemeClr val="accent2"/>
              </a:solidFill>
            </a:endParaRPr>
          </a:p>
          <a:p>
            <a:pPr lvl="1" eaLnBrk="1" hangingPunct="1">
              <a:lnSpc>
                <a:spcPct val="90000"/>
              </a:lnSpc>
              <a:defRPr/>
            </a:pPr>
            <a:r>
              <a:rPr lang="en-US" altLang="zh-TW" sz="1800" dirty="0" smtClean="0">
                <a:solidFill>
                  <a:schemeClr val="accent2"/>
                </a:solidFill>
              </a:rPr>
              <a:t>&lt;type&gt; </a:t>
            </a:r>
            <a:r>
              <a:rPr lang="en-US" altLang="zh-TW" sz="1800" dirty="0" smtClean="0">
                <a:solidFill>
                  <a:srgbClr val="008080"/>
                </a:solidFill>
              </a:rPr>
              <a:t>read</a:t>
            </a:r>
            <a:r>
              <a:rPr lang="en-US" altLang="zh-TW" sz="1800" dirty="0" smtClean="0">
                <a:solidFill>
                  <a:schemeClr val="accent2"/>
                </a:solidFill>
              </a:rPr>
              <a:t>&lt;Type&gt;</a:t>
            </a:r>
            <a:r>
              <a:rPr lang="en-US" altLang="zh-TW" sz="1800" dirty="0" smtClean="0">
                <a:solidFill>
                  <a:srgbClr val="008080"/>
                </a:solidFill>
              </a:rPr>
              <a:t>( )</a:t>
            </a:r>
            <a:r>
              <a:rPr lang="en-US" altLang="zh-TW" sz="1800" dirty="0" smtClean="0"/>
              <a:t>   // read one data item</a:t>
            </a:r>
          </a:p>
          <a:p>
            <a:pPr lvl="1" eaLnBrk="1" hangingPunct="1">
              <a:lnSpc>
                <a:spcPct val="90000"/>
              </a:lnSpc>
              <a:defRPr/>
            </a:pPr>
            <a:r>
              <a:rPr lang="en-US" altLang="zh-TW" sz="1800" dirty="0" smtClean="0">
                <a:solidFill>
                  <a:schemeClr val="accent2"/>
                </a:solidFill>
              </a:rPr>
              <a:t>&lt;type&gt;</a:t>
            </a:r>
            <a:r>
              <a:rPr lang="en-US" altLang="zh-TW" sz="1800" dirty="0" smtClean="0"/>
              <a:t> is one of </a:t>
            </a:r>
            <a:r>
              <a:rPr lang="en-US" altLang="zh-TW" sz="1800" dirty="0" err="1" smtClean="0">
                <a:solidFill>
                  <a:srgbClr val="B3172D"/>
                </a:solidFill>
              </a:rPr>
              <a:t>boolean</a:t>
            </a:r>
            <a:r>
              <a:rPr lang="en-US" altLang="zh-TW" sz="1800" dirty="0" smtClean="0">
                <a:solidFill>
                  <a:srgbClr val="B3172D"/>
                </a:solidFill>
              </a:rPr>
              <a:t>, byte, short, </a:t>
            </a:r>
            <a:r>
              <a:rPr lang="en-US" altLang="zh-TW" sz="1800" dirty="0" err="1" smtClean="0">
                <a:solidFill>
                  <a:srgbClr val="B3172D"/>
                </a:solidFill>
              </a:rPr>
              <a:t>int</a:t>
            </a:r>
            <a:r>
              <a:rPr lang="en-US" altLang="zh-TW" sz="1800" dirty="0" smtClean="0">
                <a:solidFill>
                  <a:srgbClr val="B3172D"/>
                </a:solidFill>
              </a:rPr>
              <a:t>, long, float, double, char</a:t>
            </a:r>
          </a:p>
          <a:p>
            <a:pPr lvl="1" eaLnBrk="1" hangingPunct="1">
              <a:lnSpc>
                <a:spcPct val="90000"/>
              </a:lnSpc>
              <a:defRPr/>
            </a:pPr>
            <a:r>
              <a:rPr lang="en-US" altLang="zh-TW" sz="1800" dirty="0" smtClean="0">
                <a:solidFill>
                  <a:srgbClr val="008080"/>
                </a:solidFill>
              </a:rPr>
              <a:t>String </a:t>
            </a:r>
            <a:r>
              <a:rPr lang="en-US" altLang="zh-TW" sz="1800" dirty="0" err="1" smtClean="0">
                <a:solidFill>
                  <a:srgbClr val="008080"/>
                </a:solidFill>
              </a:rPr>
              <a:t>readUTF</a:t>
            </a:r>
            <a:r>
              <a:rPr lang="en-US" altLang="zh-TW" sz="1800" dirty="0" smtClean="0">
                <a:solidFill>
                  <a:srgbClr val="008080"/>
                </a:solidFill>
              </a:rPr>
              <a:t>()</a:t>
            </a:r>
            <a:r>
              <a:rPr lang="en-US" altLang="zh-TW" sz="1800" dirty="0" smtClean="0"/>
              <a:t> </a:t>
            </a:r>
            <a:r>
              <a:rPr lang="en-US" altLang="zh-TW" sz="1800" dirty="0" smtClean="0">
                <a:solidFill>
                  <a:srgbClr val="CC6600"/>
                </a:solidFill>
              </a:rPr>
              <a:t>// read a string in UTF8 format (instead of                                                       </a:t>
            </a:r>
            <a:r>
              <a:rPr lang="en-US" altLang="zh-TW" sz="1800" dirty="0" err="1" smtClean="0">
                <a:solidFill>
                  <a:srgbClr val="CC6600"/>
                </a:solidFill>
              </a:rPr>
              <a:t>unicode</a:t>
            </a:r>
            <a:r>
              <a:rPr lang="en-US" altLang="zh-TW" sz="1800" dirty="0" smtClean="0">
                <a:solidFill>
                  <a:srgbClr val="CC6600"/>
                </a:solidFill>
              </a:rPr>
              <a:t>/native)</a:t>
            </a:r>
          </a:p>
          <a:p>
            <a:pPr lvl="1" eaLnBrk="1" hangingPunct="1">
              <a:lnSpc>
                <a:spcPct val="90000"/>
              </a:lnSpc>
              <a:defRPr/>
            </a:pPr>
            <a:r>
              <a:rPr lang="en-US" altLang="zh-TW" sz="1800" dirty="0" smtClean="0">
                <a:solidFill>
                  <a:srgbClr val="008080"/>
                </a:solidFill>
              </a:rPr>
              <a:t>String </a:t>
            </a:r>
            <a:r>
              <a:rPr lang="en-US" altLang="zh-TW" sz="1800" dirty="0" err="1" smtClean="0">
                <a:solidFill>
                  <a:srgbClr val="008080"/>
                </a:solidFill>
              </a:rPr>
              <a:t>readLine</a:t>
            </a:r>
            <a:r>
              <a:rPr lang="en-US" altLang="zh-TW" sz="1800" dirty="0" smtClean="0">
                <a:solidFill>
                  <a:srgbClr val="008080"/>
                </a:solidFill>
              </a:rPr>
              <a:t>()</a:t>
            </a:r>
            <a:r>
              <a:rPr lang="en-US" altLang="zh-TW" sz="1800" dirty="0" smtClean="0"/>
              <a:t>  </a:t>
            </a:r>
            <a:r>
              <a:rPr lang="en-US" altLang="zh-TW" sz="1800" dirty="0" smtClean="0">
                <a:solidFill>
                  <a:srgbClr val="CC6600"/>
                </a:solidFill>
              </a:rPr>
              <a:t>// read next  line, deprecated</a:t>
            </a:r>
          </a:p>
          <a:p>
            <a:pPr lvl="1" eaLnBrk="1" hangingPunct="1">
              <a:lnSpc>
                <a:spcPct val="90000"/>
              </a:lnSpc>
              <a:defRPr/>
            </a:pPr>
            <a:r>
              <a:rPr lang="en-US" altLang="zh-TW" sz="1800" dirty="0" err="1" smtClean="0">
                <a:solidFill>
                  <a:srgbClr val="008080"/>
                </a:solidFill>
              </a:rPr>
              <a:t>int</a:t>
            </a:r>
            <a:r>
              <a:rPr lang="en-US" altLang="zh-TW" sz="1800" dirty="0" smtClean="0">
                <a:solidFill>
                  <a:srgbClr val="008080"/>
                </a:solidFill>
              </a:rPr>
              <a:t> </a:t>
            </a:r>
            <a:r>
              <a:rPr lang="en-US" altLang="zh-TW" sz="1800" dirty="0" err="1" smtClean="0">
                <a:solidFill>
                  <a:srgbClr val="008080"/>
                </a:solidFill>
              </a:rPr>
              <a:t>readUnsigned</a:t>
            </a:r>
            <a:r>
              <a:rPr lang="en-US" altLang="zh-TW" sz="1800" dirty="0" smtClean="0">
                <a:solidFill>
                  <a:schemeClr val="accent2"/>
                </a:solidFill>
              </a:rPr>
              <a:t>&lt;Type&gt;</a:t>
            </a:r>
            <a:r>
              <a:rPr lang="en-US" altLang="zh-TW" sz="1800" dirty="0" smtClean="0">
                <a:solidFill>
                  <a:srgbClr val="008080"/>
                </a:solidFill>
              </a:rPr>
              <a:t>()</a:t>
            </a:r>
            <a:r>
              <a:rPr lang="en-US" altLang="zh-TW" sz="1800" dirty="0" smtClean="0"/>
              <a:t>  </a:t>
            </a:r>
            <a:r>
              <a:rPr lang="en-US" altLang="zh-TW" sz="1800" dirty="0" smtClean="0">
                <a:solidFill>
                  <a:srgbClr val="CC6600"/>
                </a:solidFill>
              </a:rPr>
              <a:t>// </a:t>
            </a:r>
            <a:r>
              <a:rPr lang="en-US" altLang="zh-TW" sz="1800" dirty="0" smtClean="0">
                <a:solidFill>
                  <a:schemeClr val="accent2"/>
                </a:solidFill>
              </a:rPr>
              <a:t>&lt;Type&gt;</a:t>
            </a:r>
            <a:r>
              <a:rPr lang="en-US" altLang="zh-TW" sz="1800" dirty="0" smtClean="0">
                <a:solidFill>
                  <a:srgbClr val="CC6600"/>
                </a:solidFill>
              </a:rPr>
              <a:t> is either Byte or Short</a:t>
            </a:r>
          </a:p>
          <a:p>
            <a:pPr lvl="1" eaLnBrk="1" hangingPunct="1">
              <a:lnSpc>
                <a:spcPct val="90000"/>
              </a:lnSpc>
              <a:defRPr/>
            </a:pPr>
            <a:r>
              <a:rPr lang="en-US" altLang="zh-TW" sz="1800" dirty="0" err="1" smtClean="0">
                <a:solidFill>
                  <a:srgbClr val="008080"/>
                </a:solidFill>
              </a:rPr>
              <a:t>int</a:t>
            </a:r>
            <a:r>
              <a:rPr lang="en-US" altLang="zh-TW" sz="1800" dirty="0" smtClean="0">
                <a:solidFill>
                  <a:srgbClr val="008080"/>
                </a:solidFill>
              </a:rPr>
              <a:t> </a:t>
            </a:r>
            <a:r>
              <a:rPr lang="en-US" altLang="zh-TW" sz="1800" dirty="0" err="1" smtClean="0">
                <a:solidFill>
                  <a:srgbClr val="008080"/>
                </a:solidFill>
              </a:rPr>
              <a:t>skipBytes</a:t>
            </a:r>
            <a:r>
              <a:rPr lang="en-US" altLang="zh-TW" sz="1800" dirty="0" smtClean="0">
                <a:solidFill>
                  <a:srgbClr val="008080"/>
                </a:solidFill>
              </a:rPr>
              <a:t>(</a:t>
            </a:r>
            <a:r>
              <a:rPr lang="en-US" altLang="zh-TW" sz="1800" dirty="0" err="1" smtClean="0">
                <a:solidFill>
                  <a:srgbClr val="008080"/>
                </a:solidFill>
              </a:rPr>
              <a:t>int</a:t>
            </a:r>
            <a:r>
              <a:rPr lang="en-US" altLang="zh-TW" sz="1800" dirty="0" smtClean="0">
                <a:solidFill>
                  <a:srgbClr val="008080"/>
                </a:solidFill>
              </a:rPr>
              <a:t> n)</a:t>
            </a:r>
            <a:r>
              <a:rPr lang="en-US" altLang="zh-TW" sz="1800" dirty="0" smtClean="0"/>
              <a:t>   </a:t>
            </a:r>
            <a:r>
              <a:rPr lang="en-US" altLang="zh-TW" sz="1800" dirty="0" smtClean="0">
                <a:solidFill>
                  <a:srgbClr val="CC6600"/>
                </a:solidFill>
              </a:rPr>
              <a:t>// always returns n if no exception</a:t>
            </a:r>
          </a:p>
        </p:txBody>
      </p:sp>
      <p:sp>
        <p:nvSpPr>
          <p:cNvPr id="4" name="Title 2"/>
          <p:cNvSpPr txBox="1">
            <a:spLocks/>
          </p:cNvSpPr>
          <p:nvPr/>
        </p:nvSpPr>
        <p:spPr bwMode="auto">
          <a:xfrm>
            <a:off x="0" y="0"/>
            <a:ext cx="12192000" cy="777922"/>
          </a:xfrm>
          <a:prstGeom prst="rect">
            <a:avLst/>
          </a:prstGeom>
          <a:solidFill>
            <a:srgbClr val="3388A9"/>
          </a:solidFill>
          <a:ln>
            <a:noFill/>
          </a:ln>
          <a:extLst>
            <a:ext uri="{909E8E84-426E-40DD-AFC4-6F175D3DCCD1}"/>
            <a:ext uri="{91240B29-F687-4F45-9708-019B960494DF}"/>
          </a:extLst>
        </p:spPr>
        <p:txBody>
          <a:bodyPr anchor="ctr"/>
          <a:lstStyle>
            <a:lvl1pPr algn="l" rtl="0" eaLnBrk="0" fontAlgn="base" hangingPunct="0">
              <a:spcBef>
                <a:spcPct val="0"/>
              </a:spcBef>
              <a:spcAft>
                <a:spcPct val="0"/>
              </a:spcAft>
              <a:defRPr sz="2400" b="1" kern="1200">
                <a:solidFill>
                  <a:schemeClr val="tx1"/>
                </a:solidFill>
                <a:latin typeface="Verdana" pitchFamily="34" charset="0"/>
                <a:ea typeface="Verdana" pitchFamily="34" charset="0"/>
                <a:cs typeface="Verdana" pitchFamily="34" charset="0"/>
              </a:defRPr>
            </a:lvl1pPr>
            <a:lvl2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2pPr>
            <a:lvl3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3pPr>
            <a:lvl4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4pPr>
            <a:lvl5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5pPr>
            <a:lvl6pPr marL="4572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6pPr>
            <a:lvl7pPr marL="9144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7pPr>
            <a:lvl8pPr marL="13716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8pPr>
            <a:lvl9pPr marL="18288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9pPr>
          </a:lstStyle>
          <a:p>
            <a:pPr algn="ctr">
              <a:lnSpc>
                <a:spcPts val="3000"/>
              </a:lnSpc>
              <a:defRPr/>
            </a:pPr>
            <a:r>
              <a:rPr lang="en-US" altLang="zh-TW" sz="4000" b="0" dirty="0">
                <a:solidFill>
                  <a:schemeClr val="bg1"/>
                </a:solidFill>
                <a:ea typeface="新細明體" charset="-120"/>
              </a:rPr>
              <a:t>The </a:t>
            </a:r>
            <a:r>
              <a:rPr lang="en-US" altLang="zh-TW" sz="4000" b="0" dirty="0" err="1">
                <a:solidFill>
                  <a:schemeClr val="bg1"/>
                </a:solidFill>
                <a:ea typeface="新細明體" charset="-120"/>
              </a:rPr>
              <a:t>DataInputStream</a:t>
            </a:r>
            <a:r>
              <a:rPr lang="en-US" altLang="zh-TW" sz="4000" b="0" dirty="0">
                <a:solidFill>
                  <a:schemeClr val="bg1"/>
                </a:solidFill>
                <a:ea typeface="新細明體" charset="-120"/>
              </a:rPr>
              <a:t> class</a:t>
            </a:r>
            <a:endParaRPr lang="en-US" sz="4000" b="0" dirty="0" smtClean="0">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a:xfrm>
            <a:off x="389467" y="812800"/>
            <a:ext cx="11633200" cy="5575300"/>
          </a:xfrm>
        </p:spPr>
        <p:txBody>
          <a:bodyPr>
            <a:noAutofit/>
          </a:bodyPr>
          <a:lstStyle/>
          <a:p>
            <a:pPr eaLnBrk="1" hangingPunct="1">
              <a:lnSpc>
                <a:spcPct val="90000"/>
              </a:lnSpc>
              <a:defRPr/>
            </a:pPr>
            <a:r>
              <a:rPr lang="en-US" altLang="zh-TW" sz="1800" dirty="0" smtClean="0"/>
              <a:t>public class </a:t>
            </a:r>
            <a:r>
              <a:rPr lang="en-US" altLang="zh-TW" sz="1800" dirty="0" err="1" smtClean="0">
                <a:solidFill>
                  <a:schemeClr val="accent2"/>
                </a:solidFill>
              </a:rPr>
              <a:t>DataOutputStream</a:t>
            </a:r>
            <a:r>
              <a:rPr lang="en-US" altLang="zh-TW" sz="1800" dirty="0" smtClean="0"/>
              <a:t> extends </a:t>
            </a:r>
            <a:r>
              <a:rPr lang="en-US" altLang="zh-TW" sz="1800" dirty="0" err="1" smtClean="0"/>
              <a:t>FilterOutputStream</a:t>
            </a:r>
            <a:r>
              <a:rPr lang="en-US" altLang="zh-TW" sz="1800" dirty="0" smtClean="0"/>
              <a:t> implements </a:t>
            </a:r>
            <a:r>
              <a:rPr lang="en-US" altLang="zh-TW" sz="1800" dirty="0" err="1" smtClean="0"/>
              <a:t>DataOutput</a:t>
            </a:r>
            <a:endParaRPr lang="en-US" altLang="zh-TW" sz="1800" dirty="0" smtClean="0"/>
          </a:p>
          <a:p>
            <a:pPr eaLnBrk="1" hangingPunct="1">
              <a:lnSpc>
                <a:spcPct val="90000"/>
              </a:lnSpc>
              <a:buFont typeface="Symbol" pitchFamily="18" charset="2"/>
              <a:buNone/>
              <a:defRPr/>
            </a:pPr>
            <a:r>
              <a:rPr lang="en-US" altLang="zh-TW" sz="1800" dirty="0" smtClean="0"/>
              <a:t>Constructor Summary</a:t>
            </a:r>
          </a:p>
          <a:p>
            <a:pPr eaLnBrk="1" hangingPunct="1">
              <a:lnSpc>
                <a:spcPct val="90000"/>
              </a:lnSpc>
              <a:defRPr/>
            </a:pPr>
            <a:r>
              <a:rPr lang="en-US" altLang="zh-TW" sz="1800" dirty="0" smtClean="0"/>
              <a:t> </a:t>
            </a:r>
            <a:r>
              <a:rPr lang="en-US" altLang="zh-TW" sz="1800" dirty="0" err="1" smtClean="0">
                <a:solidFill>
                  <a:srgbClr val="008080"/>
                </a:solidFill>
              </a:rPr>
              <a:t>DataOutputStream</a:t>
            </a:r>
            <a:r>
              <a:rPr lang="en-US" altLang="zh-TW" sz="1800" dirty="0" smtClean="0">
                <a:solidFill>
                  <a:srgbClr val="008080"/>
                </a:solidFill>
              </a:rPr>
              <a:t>(</a:t>
            </a:r>
            <a:r>
              <a:rPr lang="en-US" altLang="zh-TW" sz="1800" dirty="0" err="1" smtClean="0">
                <a:solidFill>
                  <a:srgbClr val="008080"/>
                </a:solidFill>
              </a:rPr>
              <a:t>OutputStream</a:t>
            </a:r>
            <a:r>
              <a:rPr lang="en-US" altLang="zh-TW" sz="1800" dirty="0" smtClean="0">
                <a:solidFill>
                  <a:srgbClr val="008080"/>
                </a:solidFill>
              </a:rPr>
              <a:t> out) </a:t>
            </a:r>
          </a:p>
          <a:p>
            <a:pPr eaLnBrk="1" hangingPunct="1">
              <a:lnSpc>
                <a:spcPct val="90000"/>
              </a:lnSpc>
              <a:buFont typeface="Symbol" pitchFamily="18" charset="2"/>
              <a:buNone/>
              <a:defRPr/>
            </a:pPr>
            <a:r>
              <a:rPr lang="en-US" altLang="zh-TW" sz="1800" dirty="0" smtClean="0"/>
              <a:t>Method summary</a:t>
            </a:r>
            <a:endParaRPr lang="en-US" altLang="zh-TW" sz="1800" dirty="0" smtClean="0">
              <a:solidFill>
                <a:srgbClr val="008080"/>
              </a:solidFill>
            </a:endParaRPr>
          </a:p>
          <a:p>
            <a:pPr eaLnBrk="1" hangingPunct="1">
              <a:lnSpc>
                <a:spcPct val="90000"/>
              </a:lnSpc>
              <a:defRPr/>
            </a:pPr>
            <a:r>
              <a:rPr lang="en-US" altLang="zh-TW" sz="1800" dirty="0" smtClean="0">
                <a:solidFill>
                  <a:srgbClr val="008080"/>
                </a:solidFill>
              </a:rPr>
              <a:t>void flush();   </a:t>
            </a:r>
            <a:r>
              <a:rPr lang="en-US" altLang="zh-TW" sz="1800" dirty="0" err="1" smtClean="0">
                <a:solidFill>
                  <a:srgbClr val="008080"/>
                </a:solidFill>
              </a:rPr>
              <a:t>int</a:t>
            </a:r>
            <a:r>
              <a:rPr lang="en-US" altLang="zh-TW" sz="1800" dirty="0" smtClean="0">
                <a:solidFill>
                  <a:srgbClr val="008080"/>
                </a:solidFill>
              </a:rPr>
              <a:t> size()</a:t>
            </a:r>
            <a:r>
              <a:rPr lang="en-US" altLang="zh-TW" sz="1800" dirty="0" smtClean="0"/>
              <a:t>  </a:t>
            </a:r>
            <a:r>
              <a:rPr lang="en-US" altLang="zh-TW" sz="1800" dirty="0" smtClean="0">
                <a:solidFill>
                  <a:srgbClr val="CC6600"/>
                </a:solidFill>
              </a:rPr>
              <a:t>// return # of bytes written into this stream</a:t>
            </a:r>
          </a:p>
          <a:p>
            <a:pPr eaLnBrk="1" hangingPunct="1">
              <a:lnSpc>
                <a:spcPct val="90000"/>
              </a:lnSpc>
              <a:defRPr/>
            </a:pPr>
            <a:r>
              <a:rPr lang="en-US" altLang="zh-TW" sz="1800" dirty="0" smtClean="0">
                <a:solidFill>
                  <a:srgbClr val="008080"/>
                </a:solidFill>
              </a:rPr>
              <a:t>void  write(byte[] b </a:t>
            </a:r>
            <a:r>
              <a:rPr lang="en-US" altLang="zh-TW" sz="1800" dirty="0" smtClean="0">
                <a:solidFill>
                  <a:schemeClr val="accent2"/>
                </a:solidFill>
              </a:rPr>
              <a:t>[</a:t>
            </a:r>
            <a:r>
              <a:rPr lang="en-US" altLang="zh-TW" sz="1800" dirty="0" smtClean="0">
                <a:solidFill>
                  <a:srgbClr val="008080"/>
                </a:solidFill>
              </a:rPr>
              <a:t>, </a:t>
            </a:r>
            <a:r>
              <a:rPr lang="en-US" altLang="zh-TW" sz="1800" dirty="0" err="1" smtClean="0">
                <a:solidFill>
                  <a:srgbClr val="008080"/>
                </a:solidFill>
              </a:rPr>
              <a:t>int</a:t>
            </a:r>
            <a:r>
              <a:rPr lang="en-US" altLang="zh-TW" sz="1800" dirty="0" smtClean="0">
                <a:solidFill>
                  <a:srgbClr val="008080"/>
                </a:solidFill>
              </a:rPr>
              <a:t> off, </a:t>
            </a:r>
            <a:r>
              <a:rPr lang="en-US" altLang="zh-TW" sz="1800" dirty="0" err="1" smtClean="0">
                <a:solidFill>
                  <a:srgbClr val="008080"/>
                </a:solidFill>
              </a:rPr>
              <a:t>int</a:t>
            </a:r>
            <a:r>
              <a:rPr lang="en-US" altLang="zh-TW" sz="1800" dirty="0" smtClean="0">
                <a:solidFill>
                  <a:srgbClr val="008080"/>
                </a:solidFill>
              </a:rPr>
              <a:t> </a:t>
            </a:r>
            <a:r>
              <a:rPr lang="en-US" altLang="zh-TW" sz="1800" dirty="0" err="1" smtClean="0">
                <a:solidFill>
                  <a:srgbClr val="008080"/>
                </a:solidFill>
              </a:rPr>
              <a:t>len</a:t>
            </a:r>
            <a:r>
              <a:rPr lang="en-US" altLang="zh-TW" sz="1800" dirty="0" smtClean="0">
                <a:solidFill>
                  <a:srgbClr val="008080"/>
                </a:solidFill>
              </a:rPr>
              <a:t> </a:t>
            </a:r>
            <a:r>
              <a:rPr lang="en-US" altLang="zh-TW" sz="1800" dirty="0" smtClean="0">
                <a:solidFill>
                  <a:schemeClr val="accent2"/>
                </a:solidFill>
              </a:rPr>
              <a:t>]</a:t>
            </a:r>
            <a:r>
              <a:rPr lang="en-US" altLang="zh-TW" sz="1800" dirty="0" smtClean="0">
                <a:solidFill>
                  <a:srgbClr val="008080"/>
                </a:solidFill>
              </a:rPr>
              <a:t>) </a:t>
            </a:r>
          </a:p>
          <a:p>
            <a:pPr eaLnBrk="1" hangingPunct="1">
              <a:lnSpc>
                <a:spcPct val="90000"/>
              </a:lnSpc>
              <a:defRPr/>
            </a:pPr>
            <a:r>
              <a:rPr lang="en-US" altLang="zh-TW" sz="1800" dirty="0" smtClean="0">
                <a:solidFill>
                  <a:srgbClr val="008080"/>
                </a:solidFill>
              </a:rPr>
              <a:t>void write</a:t>
            </a:r>
            <a:r>
              <a:rPr lang="en-US" altLang="zh-TW" sz="1800" dirty="0" smtClean="0">
                <a:solidFill>
                  <a:schemeClr val="accent2"/>
                </a:solidFill>
              </a:rPr>
              <a:t>&lt;Type&gt;</a:t>
            </a:r>
            <a:r>
              <a:rPr lang="en-US" altLang="zh-TW" sz="1800" dirty="0" smtClean="0">
                <a:solidFill>
                  <a:srgbClr val="008080"/>
                </a:solidFill>
              </a:rPr>
              <a:t>(</a:t>
            </a:r>
            <a:r>
              <a:rPr lang="en-US" altLang="zh-TW" sz="1800" dirty="0" smtClean="0">
                <a:solidFill>
                  <a:schemeClr val="accent2"/>
                </a:solidFill>
              </a:rPr>
              <a:t>&lt;type&gt;</a:t>
            </a:r>
            <a:r>
              <a:rPr lang="en-US" altLang="zh-TW" sz="1800" dirty="0" smtClean="0">
                <a:solidFill>
                  <a:srgbClr val="008080"/>
                </a:solidFill>
              </a:rPr>
              <a:t> v) throws </a:t>
            </a:r>
            <a:r>
              <a:rPr lang="en-US" altLang="zh-TW" sz="1800" dirty="0" err="1" smtClean="0">
                <a:solidFill>
                  <a:srgbClr val="008080"/>
                </a:solidFill>
              </a:rPr>
              <a:t>IOException</a:t>
            </a:r>
            <a:r>
              <a:rPr lang="en-US" altLang="zh-TW" sz="1800" dirty="0" smtClean="0">
                <a:solidFill>
                  <a:srgbClr val="008080"/>
                </a:solidFill>
              </a:rPr>
              <a:t>;</a:t>
            </a:r>
          </a:p>
          <a:p>
            <a:pPr lvl="1" eaLnBrk="1" hangingPunct="1">
              <a:lnSpc>
                <a:spcPct val="90000"/>
              </a:lnSpc>
              <a:defRPr/>
            </a:pPr>
            <a:r>
              <a:rPr lang="en-US" altLang="zh-TW" sz="1800" dirty="0" smtClean="0">
                <a:solidFill>
                  <a:schemeClr val="accent2"/>
                </a:solidFill>
              </a:rPr>
              <a:t>&lt;type&gt;</a:t>
            </a:r>
            <a:r>
              <a:rPr lang="en-US" altLang="zh-TW" sz="1800" dirty="0" smtClean="0"/>
              <a:t> is any of </a:t>
            </a:r>
            <a:r>
              <a:rPr lang="en-US" altLang="zh-TW" sz="1800" dirty="0" err="1" smtClean="0">
                <a:solidFill>
                  <a:srgbClr val="B3172D"/>
                </a:solidFill>
              </a:rPr>
              <a:t>int</a:t>
            </a:r>
            <a:r>
              <a:rPr lang="en-US" altLang="zh-TW" sz="1800" dirty="0" smtClean="0">
                <a:solidFill>
                  <a:srgbClr val="B3172D"/>
                </a:solidFill>
              </a:rPr>
              <a:t>, long, float, double</a:t>
            </a:r>
            <a:r>
              <a:rPr lang="en-US" altLang="zh-TW" sz="1800" dirty="0" smtClean="0"/>
              <a:t>.</a:t>
            </a:r>
            <a:endParaRPr lang="en-US" altLang="zh-TW" sz="1800" dirty="0" smtClean="0">
              <a:solidFill>
                <a:srgbClr val="008080"/>
              </a:solidFill>
            </a:endParaRPr>
          </a:p>
          <a:p>
            <a:pPr eaLnBrk="1" hangingPunct="1">
              <a:lnSpc>
                <a:spcPct val="90000"/>
              </a:lnSpc>
              <a:defRPr/>
            </a:pPr>
            <a:r>
              <a:rPr lang="en-US" altLang="zh-TW" sz="1800" dirty="0" smtClean="0">
                <a:solidFill>
                  <a:srgbClr val="008080"/>
                </a:solidFill>
              </a:rPr>
              <a:t>void write</a:t>
            </a:r>
            <a:r>
              <a:rPr lang="en-US" altLang="zh-TW" sz="1800" dirty="0" smtClean="0">
                <a:solidFill>
                  <a:schemeClr val="accent2"/>
                </a:solidFill>
              </a:rPr>
              <a:t>&lt;Type&gt;</a:t>
            </a:r>
            <a:r>
              <a:rPr lang="en-US" altLang="zh-TW" sz="1800" dirty="0" smtClean="0">
                <a:solidFill>
                  <a:srgbClr val="008080"/>
                </a:solidFill>
              </a:rPr>
              <a:t>(</a:t>
            </a:r>
            <a:r>
              <a:rPr lang="en-US" altLang="zh-TW" sz="1800" dirty="0" err="1" smtClean="0">
                <a:solidFill>
                  <a:srgbClr val="008080"/>
                </a:solidFill>
              </a:rPr>
              <a:t>int</a:t>
            </a:r>
            <a:r>
              <a:rPr lang="en-US" altLang="zh-TW" sz="1800" dirty="0" smtClean="0">
                <a:solidFill>
                  <a:srgbClr val="008080"/>
                </a:solidFill>
              </a:rPr>
              <a:t> v) throws </a:t>
            </a:r>
            <a:r>
              <a:rPr lang="en-US" altLang="zh-TW" sz="1800" dirty="0" err="1" smtClean="0">
                <a:solidFill>
                  <a:srgbClr val="008080"/>
                </a:solidFill>
              </a:rPr>
              <a:t>IOException</a:t>
            </a:r>
            <a:r>
              <a:rPr lang="en-US" altLang="zh-TW" sz="1800" dirty="0" smtClean="0">
                <a:solidFill>
                  <a:srgbClr val="008080"/>
                </a:solidFill>
              </a:rPr>
              <a:t>;</a:t>
            </a:r>
          </a:p>
          <a:p>
            <a:pPr lvl="1" eaLnBrk="1" hangingPunct="1">
              <a:lnSpc>
                <a:spcPct val="90000"/>
              </a:lnSpc>
              <a:defRPr/>
            </a:pPr>
            <a:r>
              <a:rPr lang="en-US" altLang="zh-TW" sz="1800" dirty="0" smtClean="0">
                <a:solidFill>
                  <a:schemeClr val="accent2"/>
                </a:solidFill>
              </a:rPr>
              <a:t>&lt;type&gt;</a:t>
            </a:r>
            <a:r>
              <a:rPr lang="en-US" altLang="zh-TW" sz="1800" dirty="0" smtClean="0"/>
              <a:t> is one of </a:t>
            </a:r>
            <a:r>
              <a:rPr lang="en-US" altLang="zh-TW" sz="1800" dirty="0" err="1" smtClean="0">
                <a:solidFill>
                  <a:srgbClr val="B3172D"/>
                </a:solidFill>
              </a:rPr>
              <a:t>boolean</a:t>
            </a:r>
            <a:r>
              <a:rPr lang="en-US" altLang="zh-TW" sz="1800" dirty="0" smtClean="0">
                <a:solidFill>
                  <a:srgbClr val="B3172D"/>
                </a:solidFill>
              </a:rPr>
              <a:t>, byte, short</a:t>
            </a:r>
            <a:r>
              <a:rPr lang="en-US" altLang="zh-TW" sz="1800" dirty="0" smtClean="0"/>
              <a:t> or </a:t>
            </a:r>
            <a:r>
              <a:rPr lang="en-US" altLang="zh-TW" sz="1800" dirty="0" smtClean="0">
                <a:solidFill>
                  <a:srgbClr val="B3172D"/>
                </a:solidFill>
              </a:rPr>
              <a:t>char</a:t>
            </a:r>
            <a:r>
              <a:rPr lang="en-US" altLang="zh-TW" sz="1800" dirty="0" smtClean="0"/>
              <a:t>.</a:t>
            </a:r>
            <a:endParaRPr lang="en-US" altLang="zh-TW" sz="1800" dirty="0" smtClean="0">
              <a:solidFill>
                <a:srgbClr val="008080"/>
              </a:solidFill>
            </a:endParaRPr>
          </a:p>
          <a:p>
            <a:pPr eaLnBrk="1" hangingPunct="1">
              <a:lnSpc>
                <a:spcPct val="90000"/>
              </a:lnSpc>
              <a:defRPr/>
            </a:pPr>
            <a:r>
              <a:rPr lang="en-US" altLang="zh-TW" sz="1800" dirty="0" smtClean="0">
                <a:solidFill>
                  <a:srgbClr val="008080"/>
                </a:solidFill>
              </a:rPr>
              <a:t>void   write</a:t>
            </a:r>
            <a:r>
              <a:rPr lang="en-US" altLang="zh-TW" sz="1800" dirty="0" smtClean="0">
                <a:solidFill>
                  <a:schemeClr val="accent2"/>
                </a:solidFill>
              </a:rPr>
              <a:t>&lt;Type&gt;</a:t>
            </a:r>
            <a:r>
              <a:rPr lang="en-US" altLang="zh-TW" sz="1800" dirty="0" smtClean="0">
                <a:solidFill>
                  <a:srgbClr val="008080"/>
                </a:solidFill>
              </a:rPr>
              <a:t>( String s)</a:t>
            </a:r>
            <a:r>
              <a:rPr lang="en-US" altLang="zh-TW" sz="1800" dirty="0" smtClean="0"/>
              <a:t> </a:t>
            </a:r>
          </a:p>
          <a:p>
            <a:pPr lvl="1" eaLnBrk="1" hangingPunct="1">
              <a:lnSpc>
                <a:spcPct val="90000"/>
              </a:lnSpc>
              <a:defRPr/>
            </a:pPr>
            <a:r>
              <a:rPr lang="en-US" altLang="zh-TW" sz="1800" dirty="0" smtClean="0">
                <a:solidFill>
                  <a:schemeClr val="accent2"/>
                </a:solidFill>
              </a:rPr>
              <a:t>&lt;Type&gt;</a:t>
            </a:r>
            <a:r>
              <a:rPr lang="en-US" altLang="zh-TW" sz="1800" dirty="0" smtClean="0"/>
              <a:t> is either</a:t>
            </a:r>
            <a:r>
              <a:rPr lang="en-US" altLang="zh-TW" sz="1800" dirty="0" smtClean="0">
                <a:solidFill>
                  <a:srgbClr val="B3172D"/>
                </a:solidFill>
              </a:rPr>
              <a:t> Bytes</a:t>
            </a:r>
            <a:r>
              <a:rPr lang="en-US" altLang="zh-TW" sz="1800" dirty="0" smtClean="0"/>
              <a:t> or </a:t>
            </a:r>
            <a:r>
              <a:rPr lang="en-US" altLang="zh-TW" sz="1800" dirty="0" smtClean="0">
                <a:solidFill>
                  <a:srgbClr val="B3172D"/>
                </a:solidFill>
              </a:rPr>
              <a:t>Chars; </a:t>
            </a:r>
            <a:r>
              <a:rPr lang="en-US" altLang="zh-TW" sz="1800" dirty="0" smtClean="0">
                <a:solidFill>
                  <a:srgbClr val="FF0000"/>
                </a:solidFill>
              </a:rPr>
              <a:t>for Bytes only low-bytes of s are written</a:t>
            </a:r>
            <a:r>
              <a:rPr lang="en-US" altLang="zh-TW" sz="1800" dirty="0" smtClean="0">
                <a:solidFill>
                  <a:srgbClr val="B3172D"/>
                </a:solidFill>
              </a:rPr>
              <a:t> </a:t>
            </a:r>
          </a:p>
          <a:p>
            <a:pPr lvl="1" eaLnBrk="1" hangingPunct="1">
              <a:lnSpc>
                <a:spcPct val="90000"/>
              </a:lnSpc>
              <a:defRPr/>
            </a:pPr>
            <a:r>
              <a:rPr lang="en-US" altLang="zh-TW" sz="1800" dirty="0" smtClean="0"/>
              <a:t>Writes out the string to the underlying output stream as a sequence of  bytes or chars.</a:t>
            </a:r>
            <a:endParaRPr lang="en-US" altLang="zh-TW" sz="1800" dirty="0" smtClean="0">
              <a:solidFill>
                <a:srgbClr val="008080"/>
              </a:solidFill>
            </a:endParaRPr>
          </a:p>
          <a:p>
            <a:pPr eaLnBrk="1" hangingPunct="1">
              <a:lnSpc>
                <a:spcPct val="90000"/>
              </a:lnSpc>
              <a:defRPr/>
            </a:pPr>
            <a:r>
              <a:rPr lang="en-US" altLang="zh-TW" sz="1800" dirty="0" smtClean="0">
                <a:solidFill>
                  <a:srgbClr val="008080"/>
                </a:solidFill>
              </a:rPr>
              <a:t>void </a:t>
            </a:r>
            <a:r>
              <a:rPr lang="en-US" altLang="zh-TW" sz="1800" dirty="0" err="1" smtClean="0">
                <a:solidFill>
                  <a:srgbClr val="008080"/>
                </a:solidFill>
              </a:rPr>
              <a:t>writeUTF</a:t>
            </a:r>
            <a:r>
              <a:rPr lang="en-US" altLang="zh-TW" sz="1800" dirty="0" smtClean="0">
                <a:solidFill>
                  <a:srgbClr val="008080"/>
                </a:solidFill>
              </a:rPr>
              <a:t>(String </a:t>
            </a:r>
            <a:r>
              <a:rPr lang="en-US" altLang="zh-TW" sz="1800" dirty="0" err="1" smtClean="0">
                <a:solidFill>
                  <a:srgbClr val="008080"/>
                </a:solidFill>
              </a:rPr>
              <a:t>str</a:t>
            </a:r>
            <a:r>
              <a:rPr lang="en-US" altLang="zh-TW" sz="1800" dirty="0" smtClean="0">
                <a:solidFill>
                  <a:srgbClr val="008080"/>
                </a:solidFill>
              </a:rPr>
              <a:t>)</a:t>
            </a:r>
            <a:r>
              <a:rPr lang="en-US" altLang="zh-TW" sz="1800" dirty="0" smtClean="0"/>
              <a:t> </a:t>
            </a:r>
          </a:p>
          <a:p>
            <a:pPr lvl="1" eaLnBrk="1" hangingPunct="1">
              <a:lnSpc>
                <a:spcPct val="90000"/>
              </a:lnSpc>
              <a:defRPr/>
            </a:pPr>
            <a:r>
              <a:rPr lang="en-US" altLang="zh-TW" sz="1800" dirty="0" smtClean="0"/>
              <a:t>Write </a:t>
            </a:r>
            <a:r>
              <a:rPr lang="en-US" altLang="zh-TW" sz="1800" dirty="0" err="1" smtClean="0"/>
              <a:t>str</a:t>
            </a:r>
            <a:r>
              <a:rPr lang="en-US" altLang="zh-TW" sz="1800" dirty="0" smtClean="0"/>
              <a:t> in UTF8 format; (first 2 byte = #bytes written) != </a:t>
            </a:r>
            <a:r>
              <a:rPr lang="en-US" altLang="zh-TW" sz="1800" dirty="0" err="1" smtClean="0"/>
              <a:t>str.size</a:t>
            </a:r>
            <a:r>
              <a:rPr lang="en-US" altLang="zh-TW" sz="1800" dirty="0" smtClean="0"/>
              <a:t>() in general.</a:t>
            </a:r>
          </a:p>
        </p:txBody>
      </p:sp>
      <p:sp>
        <p:nvSpPr>
          <p:cNvPr id="5" name="Title 2"/>
          <p:cNvSpPr txBox="1">
            <a:spLocks/>
          </p:cNvSpPr>
          <p:nvPr/>
        </p:nvSpPr>
        <p:spPr bwMode="auto">
          <a:xfrm>
            <a:off x="0" y="0"/>
            <a:ext cx="12192000" cy="723331"/>
          </a:xfrm>
          <a:prstGeom prst="rect">
            <a:avLst/>
          </a:prstGeom>
          <a:solidFill>
            <a:srgbClr val="3388A9"/>
          </a:solidFill>
          <a:ln>
            <a:noFill/>
          </a:ln>
          <a:extLst>
            <a:ext uri="{909E8E84-426E-40DD-AFC4-6F175D3DCCD1}"/>
            <a:ext uri="{91240B29-F687-4F45-9708-019B960494DF}"/>
          </a:extLst>
        </p:spPr>
        <p:txBody>
          <a:bodyPr anchor="ctr"/>
          <a:lstStyle>
            <a:lvl1pPr algn="l" rtl="0" eaLnBrk="0" fontAlgn="base" hangingPunct="0">
              <a:spcBef>
                <a:spcPct val="0"/>
              </a:spcBef>
              <a:spcAft>
                <a:spcPct val="0"/>
              </a:spcAft>
              <a:defRPr sz="2400" b="1" kern="1200">
                <a:solidFill>
                  <a:schemeClr val="tx1"/>
                </a:solidFill>
                <a:latin typeface="Verdana" pitchFamily="34" charset="0"/>
                <a:ea typeface="Verdana" pitchFamily="34" charset="0"/>
                <a:cs typeface="Verdana" pitchFamily="34" charset="0"/>
              </a:defRPr>
            </a:lvl1pPr>
            <a:lvl2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2pPr>
            <a:lvl3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3pPr>
            <a:lvl4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4pPr>
            <a:lvl5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5pPr>
            <a:lvl6pPr marL="4572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6pPr>
            <a:lvl7pPr marL="9144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7pPr>
            <a:lvl8pPr marL="13716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8pPr>
            <a:lvl9pPr marL="18288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9pPr>
          </a:lstStyle>
          <a:p>
            <a:pPr algn="ctr">
              <a:lnSpc>
                <a:spcPts val="3000"/>
              </a:lnSpc>
              <a:defRPr/>
            </a:pPr>
            <a:r>
              <a:rPr lang="en-US" altLang="zh-TW" sz="4000" b="0" dirty="0" smtClean="0">
                <a:solidFill>
                  <a:schemeClr val="bg1"/>
                </a:solidFill>
                <a:ea typeface="新細明體" charset="-120"/>
              </a:rPr>
              <a:t>Data Output Stream</a:t>
            </a:r>
            <a:endParaRPr lang="en-US" sz="4000" b="0" dirty="0" smtClean="0">
              <a:solidFill>
                <a:schemeClr val="bg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595952" y="967096"/>
            <a:ext cx="10972800" cy="4864100"/>
          </a:xfrm>
        </p:spPr>
        <p:txBody>
          <a:bodyPr>
            <a:noAutofit/>
          </a:bodyPr>
          <a:lstStyle/>
          <a:p>
            <a:pPr eaLnBrk="1" hangingPunct="1">
              <a:lnSpc>
                <a:spcPct val="90000"/>
              </a:lnSpc>
              <a:buSzTx/>
              <a:buFont typeface="Symbol" pitchFamily="18" charset="2"/>
              <a:buNone/>
            </a:pPr>
            <a:r>
              <a:rPr lang="en-US" altLang="zh-TW" sz="1800" dirty="0" smtClean="0">
                <a:solidFill>
                  <a:srgbClr val="008080"/>
                </a:solidFill>
                <a:ea typeface="新細明體" charset="-120"/>
              </a:rPr>
              <a:t>import java.io.*;</a:t>
            </a:r>
          </a:p>
          <a:p>
            <a:pPr eaLnBrk="1" hangingPunct="1">
              <a:lnSpc>
                <a:spcPct val="90000"/>
              </a:lnSpc>
              <a:buSzTx/>
              <a:buFont typeface="Symbol" pitchFamily="18" charset="2"/>
              <a:buNone/>
            </a:pPr>
            <a:r>
              <a:rPr lang="en-US" altLang="zh-TW" sz="1800" dirty="0" smtClean="0">
                <a:solidFill>
                  <a:srgbClr val="008080"/>
                </a:solidFill>
                <a:ea typeface="新細明體" charset="-120"/>
              </a:rPr>
              <a:t>public class </a:t>
            </a:r>
            <a:r>
              <a:rPr lang="en-US" altLang="zh-TW" sz="1800" dirty="0" err="1" smtClean="0">
                <a:solidFill>
                  <a:srgbClr val="008080"/>
                </a:solidFill>
                <a:ea typeface="新細明體" charset="-120"/>
              </a:rPr>
              <a:t>DataIOTest</a:t>
            </a:r>
            <a:r>
              <a:rPr lang="en-US" altLang="zh-TW" sz="1800" dirty="0" smtClean="0">
                <a:solidFill>
                  <a:srgbClr val="008080"/>
                </a:solidFill>
                <a:ea typeface="新細明體" charset="-120"/>
              </a:rPr>
              <a:t> {</a:t>
            </a:r>
          </a:p>
          <a:p>
            <a:pPr eaLnBrk="1" hangingPunct="1">
              <a:lnSpc>
                <a:spcPct val="90000"/>
              </a:lnSpc>
              <a:buSzTx/>
              <a:buFont typeface="Symbol" pitchFamily="18" charset="2"/>
              <a:buNone/>
            </a:pPr>
            <a:r>
              <a:rPr lang="en-US" altLang="zh-TW" sz="1800" dirty="0" smtClean="0">
                <a:solidFill>
                  <a:srgbClr val="008080"/>
                </a:solidFill>
                <a:ea typeface="新細明體" charset="-120"/>
              </a:rPr>
              <a:t>    public static void main(String[] </a:t>
            </a:r>
            <a:r>
              <a:rPr lang="en-US" altLang="zh-TW" sz="1800" dirty="0" err="1" smtClean="0">
                <a:solidFill>
                  <a:srgbClr val="008080"/>
                </a:solidFill>
                <a:ea typeface="新細明體" charset="-120"/>
              </a:rPr>
              <a:t>args</a:t>
            </a:r>
            <a:r>
              <a:rPr lang="en-US" altLang="zh-TW" sz="1800" dirty="0" smtClean="0">
                <a:solidFill>
                  <a:srgbClr val="008080"/>
                </a:solidFill>
                <a:ea typeface="新細明體" charset="-120"/>
              </a:rPr>
              <a:t>) throws </a:t>
            </a:r>
            <a:r>
              <a:rPr lang="en-US" altLang="zh-TW" sz="1800" dirty="0" err="1" smtClean="0">
                <a:solidFill>
                  <a:srgbClr val="008080"/>
                </a:solidFill>
                <a:ea typeface="新細明體" charset="-120"/>
              </a:rPr>
              <a:t>IOException</a:t>
            </a:r>
            <a:r>
              <a:rPr lang="en-US" altLang="zh-TW" sz="1800" dirty="0" smtClean="0">
                <a:solidFill>
                  <a:srgbClr val="008080"/>
                </a:solidFill>
                <a:ea typeface="新細明體" charset="-120"/>
              </a:rPr>
              <a:t> {</a:t>
            </a:r>
          </a:p>
          <a:p>
            <a:pPr eaLnBrk="1" hangingPunct="1">
              <a:lnSpc>
                <a:spcPct val="90000"/>
              </a:lnSpc>
              <a:buSzTx/>
              <a:buFont typeface="Symbol" pitchFamily="18" charset="2"/>
              <a:buNone/>
            </a:pPr>
            <a:r>
              <a:rPr lang="en-US" altLang="zh-TW" sz="1800" dirty="0" smtClean="0">
                <a:solidFill>
                  <a:srgbClr val="008080"/>
                </a:solidFill>
                <a:ea typeface="新細明體" charset="-120"/>
              </a:rPr>
              <a:t>        </a:t>
            </a:r>
            <a:r>
              <a:rPr lang="en-US" altLang="zh-TW" sz="1800" dirty="0" smtClean="0">
                <a:solidFill>
                  <a:srgbClr val="CC6600"/>
                </a:solidFill>
                <a:ea typeface="新細明體" charset="-120"/>
              </a:rPr>
              <a:t>// write the data out</a:t>
            </a:r>
          </a:p>
          <a:p>
            <a:pPr eaLnBrk="1" hangingPunct="1">
              <a:lnSpc>
                <a:spcPct val="90000"/>
              </a:lnSpc>
              <a:buSzTx/>
              <a:buFont typeface="Symbol" pitchFamily="18" charset="2"/>
              <a:buNone/>
            </a:pPr>
            <a:r>
              <a:rPr lang="en-US" altLang="zh-TW" sz="1800" dirty="0" smtClean="0">
                <a:solidFill>
                  <a:srgbClr val="008080"/>
                </a:solidFill>
                <a:ea typeface="新細明體" charset="-120"/>
              </a:rPr>
              <a:t>        </a:t>
            </a:r>
            <a:r>
              <a:rPr lang="en-US" altLang="zh-TW" sz="1800" dirty="0" err="1" smtClean="0">
                <a:solidFill>
                  <a:srgbClr val="008080"/>
                </a:solidFill>
                <a:ea typeface="新細明體" charset="-120"/>
              </a:rPr>
              <a:t>DataOutputStream</a:t>
            </a:r>
            <a:r>
              <a:rPr lang="en-US" altLang="zh-TW" sz="1800" dirty="0" smtClean="0">
                <a:solidFill>
                  <a:srgbClr val="008080"/>
                </a:solidFill>
                <a:ea typeface="新細明體" charset="-120"/>
              </a:rPr>
              <a:t> out = new </a:t>
            </a:r>
            <a:r>
              <a:rPr lang="en-US" altLang="zh-TW" sz="1800" dirty="0" err="1" smtClean="0">
                <a:solidFill>
                  <a:srgbClr val="008080"/>
                </a:solidFill>
                <a:ea typeface="新細明體" charset="-120"/>
              </a:rPr>
              <a:t>DataOutputStream</a:t>
            </a:r>
            <a:r>
              <a:rPr lang="en-US" altLang="zh-TW" sz="1800" dirty="0" smtClean="0">
                <a:solidFill>
                  <a:srgbClr val="008080"/>
                </a:solidFill>
                <a:ea typeface="新細明體" charset="-120"/>
              </a:rPr>
              <a:t>(new</a:t>
            </a:r>
          </a:p>
          <a:p>
            <a:pPr eaLnBrk="1" hangingPunct="1">
              <a:lnSpc>
                <a:spcPct val="90000"/>
              </a:lnSpc>
              <a:buSzTx/>
              <a:buFont typeface="Symbol" pitchFamily="18" charset="2"/>
              <a:buNone/>
            </a:pPr>
            <a:r>
              <a:rPr lang="en-US" altLang="zh-TW" sz="1800" dirty="0" smtClean="0">
                <a:solidFill>
                  <a:srgbClr val="008080"/>
                </a:solidFill>
                <a:ea typeface="新細明體" charset="-120"/>
              </a:rPr>
              <a:t>                                   </a:t>
            </a:r>
            <a:r>
              <a:rPr lang="en-US" altLang="zh-TW" sz="1800" dirty="0" err="1" smtClean="0">
                <a:solidFill>
                  <a:srgbClr val="008080"/>
                </a:solidFill>
                <a:ea typeface="新細明體" charset="-120"/>
              </a:rPr>
              <a:t>FileOutputStream</a:t>
            </a:r>
            <a:r>
              <a:rPr lang="en-US" altLang="zh-TW" sz="1800" dirty="0" smtClean="0">
                <a:solidFill>
                  <a:srgbClr val="008080"/>
                </a:solidFill>
                <a:ea typeface="新細明體" charset="-120"/>
              </a:rPr>
              <a:t>("invoice1.txt"));</a:t>
            </a:r>
          </a:p>
          <a:p>
            <a:pPr eaLnBrk="1" hangingPunct="1">
              <a:lnSpc>
                <a:spcPct val="90000"/>
              </a:lnSpc>
              <a:buSzTx/>
              <a:buFont typeface="Symbol" pitchFamily="18" charset="2"/>
              <a:buNone/>
            </a:pPr>
            <a:r>
              <a:rPr lang="en-US" altLang="zh-TW" sz="1800" dirty="0" smtClean="0">
                <a:solidFill>
                  <a:srgbClr val="008080"/>
                </a:solidFill>
                <a:ea typeface="新細明體" charset="-120"/>
              </a:rPr>
              <a:t>        double[] prices = { 19.99, 9.99, 15.99, 3.99, 4.99 };</a:t>
            </a:r>
          </a:p>
          <a:p>
            <a:pPr eaLnBrk="1" hangingPunct="1">
              <a:lnSpc>
                <a:spcPct val="90000"/>
              </a:lnSpc>
              <a:buSzTx/>
              <a:buFont typeface="Symbol" pitchFamily="18" charset="2"/>
              <a:buNone/>
            </a:pPr>
            <a:r>
              <a:rPr lang="en-US" altLang="zh-TW" sz="1800" dirty="0" smtClean="0">
                <a:solidFill>
                  <a:srgbClr val="008080"/>
                </a:solidFill>
                <a:ea typeface="新細明體" charset="-120"/>
              </a:rPr>
              <a:t>        </a:t>
            </a:r>
            <a:r>
              <a:rPr lang="en-US" altLang="zh-TW" sz="1800" dirty="0" err="1" smtClean="0">
                <a:solidFill>
                  <a:srgbClr val="008080"/>
                </a:solidFill>
                <a:ea typeface="新細明體" charset="-120"/>
              </a:rPr>
              <a:t>int</a:t>
            </a:r>
            <a:r>
              <a:rPr lang="en-US" altLang="zh-TW" sz="1800" dirty="0" smtClean="0">
                <a:solidFill>
                  <a:srgbClr val="008080"/>
                </a:solidFill>
                <a:ea typeface="新細明體" charset="-120"/>
              </a:rPr>
              <a:t>[] units = { 12, 8, 13, 29, 50 };</a:t>
            </a:r>
          </a:p>
          <a:p>
            <a:pPr eaLnBrk="1" hangingPunct="1">
              <a:lnSpc>
                <a:spcPct val="90000"/>
              </a:lnSpc>
              <a:buSzTx/>
              <a:buFont typeface="Symbol" pitchFamily="18" charset="2"/>
              <a:buNone/>
            </a:pPr>
            <a:r>
              <a:rPr lang="en-US" altLang="zh-TW" sz="1800" dirty="0" smtClean="0">
                <a:solidFill>
                  <a:srgbClr val="008080"/>
                </a:solidFill>
                <a:ea typeface="新細明體" charset="-120"/>
              </a:rPr>
              <a:t>        String[] </a:t>
            </a:r>
            <a:r>
              <a:rPr lang="en-US" altLang="zh-TW" sz="1800" dirty="0" err="1" smtClean="0">
                <a:solidFill>
                  <a:srgbClr val="008080"/>
                </a:solidFill>
                <a:ea typeface="新細明體" charset="-120"/>
              </a:rPr>
              <a:t>descs</a:t>
            </a:r>
            <a:r>
              <a:rPr lang="en-US" altLang="zh-TW" sz="1800" dirty="0" smtClean="0">
                <a:solidFill>
                  <a:srgbClr val="008080"/>
                </a:solidFill>
                <a:ea typeface="新細明體" charset="-120"/>
              </a:rPr>
              <a:t> = { "Java T-shirt", "Java Mug",   "Duke Juggling Dolls",</a:t>
            </a:r>
          </a:p>
          <a:p>
            <a:pPr eaLnBrk="1" hangingPunct="1">
              <a:lnSpc>
                <a:spcPct val="90000"/>
              </a:lnSpc>
              <a:buSzTx/>
              <a:buFont typeface="Symbol" pitchFamily="18" charset="2"/>
              <a:buNone/>
            </a:pPr>
            <a:r>
              <a:rPr lang="en-US" altLang="zh-TW" sz="1800" dirty="0" smtClean="0">
                <a:solidFill>
                  <a:srgbClr val="008080"/>
                </a:solidFill>
                <a:ea typeface="新細明體" charset="-120"/>
              </a:rPr>
              <a:t>                           "Java Pin",   "Java Key Chain" };        </a:t>
            </a:r>
          </a:p>
          <a:p>
            <a:pPr eaLnBrk="1" hangingPunct="1">
              <a:lnSpc>
                <a:spcPct val="90000"/>
              </a:lnSpc>
              <a:buSzTx/>
              <a:buFont typeface="Symbol" pitchFamily="18" charset="2"/>
              <a:buNone/>
            </a:pPr>
            <a:r>
              <a:rPr lang="en-US" altLang="zh-TW" sz="1800" dirty="0" smtClean="0">
                <a:solidFill>
                  <a:srgbClr val="008080"/>
                </a:solidFill>
                <a:ea typeface="新細明體" charset="-120"/>
              </a:rPr>
              <a:t>        for (</a:t>
            </a:r>
            <a:r>
              <a:rPr lang="en-US" altLang="zh-TW" sz="1800" dirty="0" err="1" smtClean="0">
                <a:solidFill>
                  <a:srgbClr val="008080"/>
                </a:solidFill>
                <a:ea typeface="新細明體" charset="-120"/>
              </a:rPr>
              <a:t>int</a:t>
            </a:r>
            <a:r>
              <a:rPr lang="en-US" altLang="zh-TW" sz="1800" dirty="0" smtClean="0">
                <a:solidFill>
                  <a:srgbClr val="008080"/>
                </a:solidFill>
                <a:ea typeface="新細明體" charset="-120"/>
              </a:rPr>
              <a:t> </a:t>
            </a:r>
            <a:r>
              <a:rPr lang="en-US" altLang="zh-TW" sz="1800" dirty="0" err="1" smtClean="0">
                <a:solidFill>
                  <a:srgbClr val="008080"/>
                </a:solidFill>
                <a:ea typeface="新細明體" charset="-120"/>
              </a:rPr>
              <a:t>i</a:t>
            </a:r>
            <a:r>
              <a:rPr lang="en-US" altLang="zh-TW" sz="1800" dirty="0" smtClean="0">
                <a:solidFill>
                  <a:srgbClr val="008080"/>
                </a:solidFill>
                <a:ea typeface="新細明體" charset="-120"/>
              </a:rPr>
              <a:t> = 0; </a:t>
            </a:r>
            <a:r>
              <a:rPr lang="en-US" altLang="zh-TW" sz="1800" dirty="0" err="1" smtClean="0">
                <a:solidFill>
                  <a:srgbClr val="008080"/>
                </a:solidFill>
                <a:ea typeface="新細明體" charset="-120"/>
              </a:rPr>
              <a:t>i</a:t>
            </a:r>
            <a:r>
              <a:rPr lang="en-US" altLang="zh-TW" sz="1800" dirty="0" smtClean="0">
                <a:solidFill>
                  <a:srgbClr val="008080"/>
                </a:solidFill>
                <a:ea typeface="新細明體" charset="-120"/>
              </a:rPr>
              <a:t> &lt; </a:t>
            </a:r>
            <a:r>
              <a:rPr lang="en-US" altLang="zh-TW" sz="1800" dirty="0" err="1" smtClean="0">
                <a:solidFill>
                  <a:srgbClr val="008080"/>
                </a:solidFill>
                <a:ea typeface="新細明體" charset="-120"/>
              </a:rPr>
              <a:t>prices.length</a:t>
            </a:r>
            <a:r>
              <a:rPr lang="en-US" altLang="zh-TW" sz="1800" dirty="0" smtClean="0">
                <a:solidFill>
                  <a:srgbClr val="008080"/>
                </a:solidFill>
                <a:ea typeface="新細明體" charset="-120"/>
              </a:rPr>
              <a:t>; </a:t>
            </a:r>
            <a:r>
              <a:rPr lang="en-US" altLang="zh-TW" sz="1800" dirty="0" err="1" smtClean="0">
                <a:solidFill>
                  <a:srgbClr val="008080"/>
                </a:solidFill>
                <a:ea typeface="新細明體" charset="-120"/>
              </a:rPr>
              <a:t>i</a:t>
            </a:r>
            <a:r>
              <a:rPr lang="en-US" altLang="zh-TW" sz="1800" dirty="0" smtClean="0">
                <a:solidFill>
                  <a:srgbClr val="008080"/>
                </a:solidFill>
                <a:ea typeface="新細明體" charset="-120"/>
              </a:rPr>
              <a:t> ++) {</a:t>
            </a:r>
          </a:p>
          <a:p>
            <a:pPr eaLnBrk="1" hangingPunct="1">
              <a:lnSpc>
                <a:spcPct val="90000"/>
              </a:lnSpc>
              <a:buSzTx/>
              <a:buFont typeface="Symbol" pitchFamily="18" charset="2"/>
              <a:buNone/>
            </a:pPr>
            <a:r>
              <a:rPr lang="en-US" altLang="zh-TW" sz="1800" dirty="0" smtClean="0">
                <a:solidFill>
                  <a:srgbClr val="008080"/>
                </a:solidFill>
                <a:ea typeface="新細明體" charset="-120"/>
              </a:rPr>
              <a:t>            </a:t>
            </a:r>
            <a:r>
              <a:rPr lang="en-US" altLang="zh-TW" sz="1800" dirty="0" err="1" smtClean="0">
                <a:solidFill>
                  <a:srgbClr val="FF0000"/>
                </a:solidFill>
                <a:ea typeface="新細明體" charset="-120"/>
              </a:rPr>
              <a:t>out.writeDouble</a:t>
            </a:r>
            <a:r>
              <a:rPr lang="en-US" altLang="zh-TW" sz="1800" dirty="0" smtClean="0">
                <a:solidFill>
                  <a:srgbClr val="008080"/>
                </a:solidFill>
                <a:ea typeface="新細明體" charset="-120"/>
              </a:rPr>
              <a:t>(prices[</a:t>
            </a:r>
            <a:r>
              <a:rPr lang="en-US" altLang="zh-TW" sz="1800" dirty="0" err="1" smtClean="0">
                <a:solidFill>
                  <a:srgbClr val="008080"/>
                </a:solidFill>
                <a:ea typeface="新細明體" charset="-120"/>
              </a:rPr>
              <a:t>i</a:t>
            </a:r>
            <a:r>
              <a:rPr lang="en-US" altLang="zh-TW" sz="1800" dirty="0" smtClean="0">
                <a:solidFill>
                  <a:srgbClr val="008080"/>
                </a:solidFill>
                <a:ea typeface="新細明體" charset="-120"/>
              </a:rPr>
              <a:t>]);   </a:t>
            </a:r>
            <a:r>
              <a:rPr lang="en-US" altLang="zh-TW" sz="1800" dirty="0" err="1" smtClean="0">
                <a:solidFill>
                  <a:srgbClr val="FF0000"/>
                </a:solidFill>
                <a:ea typeface="新細明體" charset="-120"/>
              </a:rPr>
              <a:t>out.writeChar</a:t>
            </a:r>
            <a:r>
              <a:rPr lang="en-US" altLang="zh-TW" sz="1800" dirty="0" smtClean="0">
                <a:solidFill>
                  <a:srgbClr val="008080"/>
                </a:solidFill>
                <a:ea typeface="新細明體" charset="-120"/>
              </a:rPr>
              <a:t>('\t');</a:t>
            </a:r>
          </a:p>
          <a:p>
            <a:pPr eaLnBrk="1" hangingPunct="1">
              <a:lnSpc>
                <a:spcPct val="90000"/>
              </a:lnSpc>
              <a:buSzTx/>
              <a:buFont typeface="Symbol" pitchFamily="18" charset="2"/>
              <a:buNone/>
            </a:pPr>
            <a:r>
              <a:rPr lang="en-US" altLang="zh-TW" sz="1800" dirty="0" smtClean="0">
                <a:solidFill>
                  <a:srgbClr val="008080"/>
                </a:solidFill>
                <a:ea typeface="新細明體" charset="-120"/>
              </a:rPr>
              <a:t>            </a:t>
            </a:r>
            <a:r>
              <a:rPr lang="en-US" altLang="zh-TW" sz="1800" dirty="0" err="1" smtClean="0">
                <a:solidFill>
                  <a:srgbClr val="FF0000"/>
                </a:solidFill>
                <a:ea typeface="新細明體" charset="-120"/>
              </a:rPr>
              <a:t>out.writeInt</a:t>
            </a:r>
            <a:r>
              <a:rPr lang="en-US" altLang="zh-TW" sz="1800" dirty="0" smtClean="0">
                <a:solidFill>
                  <a:srgbClr val="008080"/>
                </a:solidFill>
                <a:ea typeface="新細明體" charset="-120"/>
              </a:rPr>
              <a:t>(units[</a:t>
            </a:r>
            <a:r>
              <a:rPr lang="en-US" altLang="zh-TW" sz="1800" dirty="0" err="1" smtClean="0">
                <a:solidFill>
                  <a:srgbClr val="008080"/>
                </a:solidFill>
                <a:ea typeface="新細明體" charset="-120"/>
              </a:rPr>
              <a:t>i</a:t>
            </a:r>
            <a:r>
              <a:rPr lang="en-US" altLang="zh-TW" sz="1800" dirty="0" smtClean="0">
                <a:solidFill>
                  <a:srgbClr val="008080"/>
                </a:solidFill>
                <a:ea typeface="新細明體" charset="-120"/>
              </a:rPr>
              <a:t>]);            </a:t>
            </a:r>
            <a:r>
              <a:rPr lang="en-US" altLang="zh-TW" sz="1800" dirty="0" err="1" smtClean="0">
                <a:solidFill>
                  <a:srgbClr val="FF0000"/>
                </a:solidFill>
                <a:ea typeface="新細明體" charset="-120"/>
              </a:rPr>
              <a:t>out.writeChar</a:t>
            </a:r>
            <a:r>
              <a:rPr lang="en-US" altLang="zh-TW" sz="1800" dirty="0" smtClean="0">
                <a:solidFill>
                  <a:srgbClr val="008080"/>
                </a:solidFill>
                <a:ea typeface="新細明體" charset="-120"/>
              </a:rPr>
              <a:t>('\t');</a:t>
            </a:r>
          </a:p>
          <a:p>
            <a:pPr eaLnBrk="1" hangingPunct="1">
              <a:lnSpc>
                <a:spcPct val="90000"/>
              </a:lnSpc>
              <a:buSzTx/>
              <a:buFont typeface="Symbol" pitchFamily="18" charset="2"/>
              <a:buNone/>
            </a:pPr>
            <a:r>
              <a:rPr lang="en-US" altLang="zh-TW" sz="1800" dirty="0" smtClean="0">
                <a:solidFill>
                  <a:srgbClr val="008080"/>
                </a:solidFill>
                <a:ea typeface="新細明體" charset="-120"/>
              </a:rPr>
              <a:t>            </a:t>
            </a:r>
            <a:r>
              <a:rPr lang="en-US" altLang="zh-TW" sz="1800" dirty="0" err="1" smtClean="0">
                <a:solidFill>
                  <a:srgbClr val="FF0000"/>
                </a:solidFill>
                <a:ea typeface="新細明體" charset="-120"/>
              </a:rPr>
              <a:t>out.writeChars</a:t>
            </a:r>
            <a:r>
              <a:rPr lang="en-US" altLang="zh-TW" sz="1800" dirty="0" smtClean="0">
                <a:solidFill>
                  <a:srgbClr val="008080"/>
                </a:solidFill>
                <a:ea typeface="新細明體" charset="-120"/>
              </a:rPr>
              <a:t>(</a:t>
            </a:r>
            <a:r>
              <a:rPr lang="en-US" altLang="zh-TW" sz="1800" dirty="0" err="1" smtClean="0">
                <a:solidFill>
                  <a:srgbClr val="008080"/>
                </a:solidFill>
                <a:ea typeface="新細明體" charset="-120"/>
              </a:rPr>
              <a:t>descs</a:t>
            </a:r>
            <a:r>
              <a:rPr lang="en-US" altLang="zh-TW" sz="1800" dirty="0" smtClean="0">
                <a:solidFill>
                  <a:srgbClr val="008080"/>
                </a:solidFill>
                <a:ea typeface="新細明體" charset="-120"/>
              </a:rPr>
              <a:t>[</a:t>
            </a:r>
            <a:r>
              <a:rPr lang="en-US" altLang="zh-TW" sz="1800" dirty="0" err="1" smtClean="0">
                <a:solidFill>
                  <a:srgbClr val="008080"/>
                </a:solidFill>
                <a:ea typeface="新細明體" charset="-120"/>
              </a:rPr>
              <a:t>i</a:t>
            </a:r>
            <a:r>
              <a:rPr lang="en-US" altLang="zh-TW" sz="1800" dirty="0" smtClean="0">
                <a:solidFill>
                  <a:srgbClr val="008080"/>
                </a:solidFill>
                <a:ea typeface="新細明體" charset="-120"/>
              </a:rPr>
              <a:t>]);      </a:t>
            </a:r>
            <a:r>
              <a:rPr lang="en-US" altLang="zh-TW" sz="1800" dirty="0" err="1" smtClean="0">
                <a:solidFill>
                  <a:srgbClr val="FF0000"/>
                </a:solidFill>
                <a:ea typeface="新細明體" charset="-120"/>
              </a:rPr>
              <a:t>out.writeChar</a:t>
            </a:r>
            <a:r>
              <a:rPr lang="en-US" altLang="zh-TW" sz="1800" dirty="0" smtClean="0">
                <a:solidFill>
                  <a:srgbClr val="008080"/>
                </a:solidFill>
                <a:ea typeface="新細明體" charset="-120"/>
              </a:rPr>
              <a:t>('\n');     }</a:t>
            </a:r>
          </a:p>
          <a:p>
            <a:pPr eaLnBrk="1" hangingPunct="1">
              <a:lnSpc>
                <a:spcPct val="90000"/>
              </a:lnSpc>
              <a:buSzTx/>
              <a:buFont typeface="Symbol" pitchFamily="18" charset="2"/>
              <a:buNone/>
            </a:pPr>
            <a:r>
              <a:rPr lang="en-US" altLang="zh-TW" sz="1800" dirty="0" smtClean="0">
                <a:solidFill>
                  <a:srgbClr val="008080"/>
                </a:solidFill>
                <a:ea typeface="新細明體" charset="-120"/>
              </a:rPr>
              <a:t>        </a:t>
            </a:r>
            <a:r>
              <a:rPr lang="en-US" altLang="zh-TW" sz="1800" dirty="0" err="1" smtClean="0">
                <a:solidFill>
                  <a:srgbClr val="008080"/>
                </a:solidFill>
                <a:ea typeface="新細明體" charset="-120"/>
              </a:rPr>
              <a:t>out.close</a:t>
            </a:r>
            <a:r>
              <a:rPr lang="en-US" altLang="zh-TW" sz="1800" dirty="0" smtClean="0">
                <a:solidFill>
                  <a:srgbClr val="008080"/>
                </a:solidFill>
                <a:ea typeface="新細明體" charset="-120"/>
              </a:rPr>
              <a:t>();      </a:t>
            </a:r>
          </a:p>
        </p:txBody>
      </p:sp>
      <p:sp>
        <p:nvSpPr>
          <p:cNvPr id="4" name="Title 2"/>
          <p:cNvSpPr txBox="1">
            <a:spLocks/>
          </p:cNvSpPr>
          <p:nvPr/>
        </p:nvSpPr>
        <p:spPr bwMode="auto">
          <a:xfrm>
            <a:off x="0" y="0"/>
            <a:ext cx="12192000" cy="586854"/>
          </a:xfrm>
          <a:prstGeom prst="rect">
            <a:avLst/>
          </a:prstGeom>
          <a:solidFill>
            <a:srgbClr val="3388A9"/>
          </a:solidFill>
          <a:ln>
            <a:noFill/>
          </a:ln>
          <a:extLst>
            <a:ext uri="{909E8E84-426E-40DD-AFC4-6F175D3DCCD1}"/>
            <a:ext uri="{91240B29-F687-4F45-9708-019B960494DF}"/>
          </a:extLst>
        </p:spPr>
        <p:txBody>
          <a:bodyPr anchor="ctr"/>
          <a:lstStyle>
            <a:lvl1pPr algn="l" rtl="0" eaLnBrk="0" fontAlgn="base" hangingPunct="0">
              <a:spcBef>
                <a:spcPct val="0"/>
              </a:spcBef>
              <a:spcAft>
                <a:spcPct val="0"/>
              </a:spcAft>
              <a:defRPr sz="2400" b="1" kern="1200">
                <a:solidFill>
                  <a:schemeClr val="tx1"/>
                </a:solidFill>
                <a:latin typeface="Verdana" pitchFamily="34" charset="0"/>
                <a:ea typeface="Verdana" pitchFamily="34" charset="0"/>
                <a:cs typeface="Verdana" pitchFamily="34" charset="0"/>
              </a:defRPr>
            </a:lvl1pPr>
            <a:lvl2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2pPr>
            <a:lvl3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3pPr>
            <a:lvl4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4pPr>
            <a:lvl5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5pPr>
            <a:lvl6pPr marL="4572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6pPr>
            <a:lvl7pPr marL="9144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7pPr>
            <a:lvl8pPr marL="13716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8pPr>
            <a:lvl9pPr marL="18288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9pPr>
          </a:lstStyle>
          <a:p>
            <a:pPr algn="ctr">
              <a:lnSpc>
                <a:spcPts val="3000"/>
              </a:lnSpc>
              <a:defRPr/>
            </a:pPr>
            <a:r>
              <a:rPr lang="en-US" altLang="zh-TW" sz="3200" b="0" dirty="0">
                <a:solidFill>
                  <a:schemeClr val="bg1"/>
                </a:solidFill>
              </a:rPr>
              <a:t>How to Use </a:t>
            </a:r>
            <a:r>
              <a:rPr lang="en-US" altLang="zh-TW" sz="3200" b="0" dirty="0" smtClean="0">
                <a:solidFill>
                  <a:schemeClr val="bg1"/>
                </a:solidFill>
              </a:rPr>
              <a:t>Data Input Stream </a:t>
            </a:r>
            <a:r>
              <a:rPr lang="en-US" altLang="zh-TW" sz="3200" b="0" dirty="0">
                <a:solidFill>
                  <a:schemeClr val="bg1"/>
                </a:solidFill>
              </a:rPr>
              <a:t>and </a:t>
            </a:r>
            <a:r>
              <a:rPr lang="en-US" altLang="zh-TW" sz="3200" b="0" dirty="0" smtClean="0">
                <a:solidFill>
                  <a:schemeClr val="bg1"/>
                </a:solidFill>
              </a:rPr>
              <a:t>Data Output Stream </a:t>
            </a:r>
            <a:endParaRPr lang="en-US" sz="3200" b="0" dirty="0" smtClean="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idx="1"/>
          </p:nvPr>
        </p:nvSpPr>
        <p:spPr>
          <a:xfrm>
            <a:off x="609600" y="823914"/>
            <a:ext cx="10972800" cy="5576887"/>
          </a:xfrm>
        </p:spPr>
        <p:txBody>
          <a:bodyPr>
            <a:noAutofit/>
          </a:bodyPr>
          <a:lstStyle/>
          <a:p>
            <a:pPr eaLnBrk="1" hangingPunct="1">
              <a:lnSpc>
                <a:spcPct val="90000"/>
              </a:lnSpc>
              <a:buFont typeface="Symbol" pitchFamily="18" charset="2"/>
              <a:buNone/>
              <a:defRPr/>
            </a:pPr>
            <a:r>
              <a:rPr lang="en-US" altLang="zh-TW" sz="1800" dirty="0" smtClean="0">
                <a:solidFill>
                  <a:srgbClr val="CC6600"/>
                </a:solidFill>
              </a:rPr>
              <a:t>// read it in again</a:t>
            </a:r>
          </a:p>
          <a:p>
            <a:pPr eaLnBrk="1" hangingPunct="1">
              <a:lnSpc>
                <a:spcPct val="90000"/>
              </a:lnSpc>
              <a:buFont typeface="Symbol" pitchFamily="18" charset="2"/>
              <a:buNone/>
              <a:defRPr/>
            </a:pPr>
            <a:r>
              <a:rPr lang="en-US" altLang="zh-TW" sz="1800" dirty="0" err="1" smtClean="0">
                <a:solidFill>
                  <a:srgbClr val="008080"/>
                </a:solidFill>
              </a:rPr>
              <a:t>DataInputStream</a:t>
            </a:r>
            <a:r>
              <a:rPr lang="en-US" altLang="zh-TW" sz="1800" dirty="0" smtClean="0">
                <a:solidFill>
                  <a:srgbClr val="008080"/>
                </a:solidFill>
              </a:rPr>
              <a:t> in = new </a:t>
            </a:r>
            <a:r>
              <a:rPr lang="en-US" altLang="zh-TW" sz="1800" dirty="0" err="1" smtClean="0">
                <a:solidFill>
                  <a:srgbClr val="008080"/>
                </a:solidFill>
              </a:rPr>
              <a:t>DataInputStream</a:t>
            </a:r>
            <a:r>
              <a:rPr lang="en-US" altLang="zh-TW" sz="1800" dirty="0" smtClean="0">
                <a:solidFill>
                  <a:srgbClr val="008080"/>
                </a:solidFill>
              </a:rPr>
              <a:t>(new                             </a:t>
            </a:r>
            <a:r>
              <a:rPr lang="en-US" altLang="zh-TW" sz="1800" dirty="0" err="1" smtClean="0">
                <a:solidFill>
                  <a:srgbClr val="008080"/>
                </a:solidFill>
              </a:rPr>
              <a:t>FileInputStream</a:t>
            </a:r>
            <a:r>
              <a:rPr lang="en-US" altLang="zh-TW" sz="1800" dirty="0" smtClean="0">
                <a:solidFill>
                  <a:srgbClr val="008080"/>
                </a:solidFill>
              </a:rPr>
              <a:t>("invoice1.txt"));</a:t>
            </a:r>
          </a:p>
          <a:p>
            <a:pPr eaLnBrk="1" hangingPunct="1">
              <a:lnSpc>
                <a:spcPct val="90000"/>
              </a:lnSpc>
              <a:buFont typeface="Symbol" pitchFamily="18" charset="2"/>
              <a:buNone/>
              <a:defRPr/>
            </a:pPr>
            <a:r>
              <a:rPr lang="en-US" altLang="zh-TW" sz="1800" dirty="0" smtClean="0">
                <a:solidFill>
                  <a:srgbClr val="008080"/>
                </a:solidFill>
              </a:rPr>
              <a:t> double price;     </a:t>
            </a:r>
            <a:r>
              <a:rPr lang="en-US" altLang="zh-TW" sz="1800" dirty="0" err="1" smtClean="0">
                <a:solidFill>
                  <a:srgbClr val="008080"/>
                </a:solidFill>
              </a:rPr>
              <a:t>int</a:t>
            </a:r>
            <a:r>
              <a:rPr lang="en-US" altLang="zh-TW" sz="1800" dirty="0" smtClean="0">
                <a:solidFill>
                  <a:srgbClr val="008080"/>
                </a:solidFill>
              </a:rPr>
              <a:t> unit;    String </a:t>
            </a:r>
            <a:r>
              <a:rPr lang="en-US" altLang="zh-TW" sz="1800" dirty="0" err="1" smtClean="0">
                <a:solidFill>
                  <a:srgbClr val="008080"/>
                </a:solidFill>
              </a:rPr>
              <a:t>desc</a:t>
            </a:r>
            <a:r>
              <a:rPr lang="en-US" altLang="zh-TW" sz="1800" dirty="0" smtClean="0">
                <a:solidFill>
                  <a:srgbClr val="008080"/>
                </a:solidFill>
              </a:rPr>
              <a:t>;     double total = 0.0;</a:t>
            </a:r>
          </a:p>
          <a:p>
            <a:pPr eaLnBrk="1" hangingPunct="1">
              <a:lnSpc>
                <a:spcPct val="90000"/>
              </a:lnSpc>
              <a:buFont typeface="Symbol" pitchFamily="18" charset="2"/>
              <a:buNone/>
              <a:defRPr/>
            </a:pPr>
            <a:r>
              <a:rPr lang="en-US" altLang="zh-TW" sz="1800" dirty="0" smtClean="0">
                <a:solidFill>
                  <a:srgbClr val="008080"/>
                </a:solidFill>
              </a:rPr>
              <a:t> try { while (true) {</a:t>
            </a:r>
          </a:p>
          <a:p>
            <a:pPr eaLnBrk="1" hangingPunct="1">
              <a:lnSpc>
                <a:spcPct val="90000"/>
              </a:lnSpc>
              <a:buFont typeface="Symbol" pitchFamily="18" charset="2"/>
              <a:buNone/>
              <a:defRPr/>
            </a:pPr>
            <a:r>
              <a:rPr lang="en-US" altLang="zh-TW" sz="1800" dirty="0" smtClean="0">
                <a:solidFill>
                  <a:srgbClr val="008080"/>
                </a:solidFill>
              </a:rPr>
              <a:t>         price = </a:t>
            </a:r>
            <a:r>
              <a:rPr lang="en-US" altLang="zh-TW" sz="1800" dirty="0" err="1" smtClean="0">
                <a:solidFill>
                  <a:srgbClr val="FF0000"/>
                </a:solidFill>
              </a:rPr>
              <a:t>in.readDouble</a:t>
            </a:r>
            <a:r>
              <a:rPr lang="en-US" altLang="zh-TW" sz="1800" dirty="0" smtClean="0">
                <a:solidFill>
                  <a:srgbClr val="008080"/>
                </a:solidFill>
              </a:rPr>
              <a:t>();     </a:t>
            </a:r>
            <a:r>
              <a:rPr lang="en-US" altLang="zh-TW" sz="1800" dirty="0" err="1" smtClean="0">
                <a:solidFill>
                  <a:srgbClr val="FF0000"/>
                </a:solidFill>
              </a:rPr>
              <a:t>in.readChar</a:t>
            </a:r>
            <a:r>
              <a:rPr lang="en-US" altLang="zh-TW" sz="1800" dirty="0" smtClean="0">
                <a:solidFill>
                  <a:srgbClr val="008080"/>
                </a:solidFill>
              </a:rPr>
              <a:t>();       </a:t>
            </a:r>
            <a:r>
              <a:rPr lang="en-US" altLang="zh-TW" sz="1800" dirty="0" smtClean="0">
                <a:solidFill>
                  <a:srgbClr val="CC6600"/>
                </a:solidFill>
              </a:rPr>
              <a:t>// throws out the tab</a:t>
            </a:r>
          </a:p>
          <a:p>
            <a:pPr eaLnBrk="1" hangingPunct="1">
              <a:lnSpc>
                <a:spcPct val="90000"/>
              </a:lnSpc>
              <a:buFont typeface="Symbol" pitchFamily="18" charset="2"/>
              <a:buNone/>
              <a:defRPr/>
            </a:pPr>
            <a:r>
              <a:rPr lang="en-US" altLang="zh-TW" sz="1800" dirty="0" smtClean="0">
                <a:solidFill>
                  <a:srgbClr val="008080"/>
                </a:solidFill>
              </a:rPr>
              <a:t>                unit = </a:t>
            </a:r>
            <a:r>
              <a:rPr lang="en-US" altLang="zh-TW" sz="1800" dirty="0" err="1" smtClean="0">
                <a:solidFill>
                  <a:srgbClr val="FF0000"/>
                </a:solidFill>
              </a:rPr>
              <a:t>in.readInt</a:t>
            </a:r>
            <a:r>
              <a:rPr lang="en-US" altLang="zh-TW" sz="1800" dirty="0" smtClean="0">
                <a:solidFill>
                  <a:srgbClr val="008080"/>
                </a:solidFill>
              </a:rPr>
              <a:t>();        </a:t>
            </a:r>
            <a:r>
              <a:rPr lang="en-US" altLang="zh-TW" sz="1800" dirty="0" err="1" smtClean="0">
                <a:solidFill>
                  <a:srgbClr val="FF0000"/>
                </a:solidFill>
              </a:rPr>
              <a:t>in.readChar</a:t>
            </a:r>
            <a:r>
              <a:rPr lang="en-US" altLang="zh-TW" sz="1800" dirty="0" smtClean="0">
                <a:solidFill>
                  <a:srgbClr val="008080"/>
                </a:solidFill>
              </a:rPr>
              <a:t>();       </a:t>
            </a:r>
            <a:r>
              <a:rPr lang="en-US" altLang="zh-TW" sz="1800" dirty="0" smtClean="0">
                <a:solidFill>
                  <a:srgbClr val="CC6600"/>
                </a:solidFill>
              </a:rPr>
              <a:t>// throws out the tab</a:t>
            </a:r>
          </a:p>
          <a:p>
            <a:pPr eaLnBrk="1" hangingPunct="1">
              <a:lnSpc>
                <a:spcPct val="90000"/>
              </a:lnSpc>
              <a:buFont typeface="Symbol" pitchFamily="18" charset="2"/>
              <a:buNone/>
              <a:defRPr/>
            </a:pPr>
            <a:r>
              <a:rPr lang="en-US" altLang="zh-TW" sz="1800" dirty="0" smtClean="0">
                <a:solidFill>
                  <a:srgbClr val="008080"/>
                </a:solidFill>
              </a:rPr>
              <a:t>                </a:t>
            </a:r>
            <a:r>
              <a:rPr lang="en-US" altLang="zh-TW" sz="1800" dirty="0" err="1" smtClean="0">
                <a:solidFill>
                  <a:srgbClr val="008080"/>
                </a:solidFill>
              </a:rPr>
              <a:t>desc</a:t>
            </a:r>
            <a:r>
              <a:rPr lang="en-US" altLang="zh-TW" sz="1800" dirty="0" smtClean="0">
                <a:solidFill>
                  <a:srgbClr val="008080"/>
                </a:solidFill>
              </a:rPr>
              <a:t> = </a:t>
            </a:r>
            <a:r>
              <a:rPr lang="en-US" altLang="zh-TW" sz="1800" dirty="0" err="1" smtClean="0">
                <a:solidFill>
                  <a:srgbClr val="FF0000"/>
                </a:solidFill>
              </a:rPr>
              <a:t>in.readLine</a:t>
            </a:r>
            <a:r>
              <a:rPr lang="en-US" altLang="zh-TW" sz="1800" dirty="0" smtClean="0">
                <a:solidFill>
                  <a:srgbClr val="008080"/>
                </a:solidFill>
              </a:rPr>
              <a:t>();</a:t>
            </a:r>
          </a:p>
          <a:p>
            <a:pPr eaLnBrk="1" hangingPunct="1">
              <a:lnSpc>
                <a:spcPct val="90000"/>
              </a:lnSpc>
              <a:buFont typeface="Symbol" pitchFamily="18" charset="2"/>
              <a:buNone/>
              <a:defRPr/>
            </a:pPr>
            <a:r>
              <a:rPr lang="en-US" altLang="zh-TW" sz="1800" dirty="0" smtClean="0">
                <a:solidFill>
                  <a:srgbClr val="008080"/>
                </a:solidFill>
              </a:rPr>
              <a:t>                System.out.println("You've ordered " +  unit + " units of " +</a:t>
            </a:r>
          </a:p>
          <a:p>
            <a:pPr eaLnBrk="1" hangingPunct="1">
              <a:lnSpc>
                <a:spcPct val="90000"/>
              </a:lnSpc>
              <a:buFont typeface="Symbol" pitchFamily="18" charset="2"/>
              <a:buNone/>
              <a:defRPr/>
            </a:pPr>
            <a:r>
              <a:rPr lang="en-US" altLang="zh-TW" sz="1800" dirty="0" smtClean="0">
                <a:solidFill>
                  <a:srgbClr val="008080"/>
                </a:solidFill>
              </a:rPr>
              <a:t>                                    </a:t>
            </a:r>
            <a:r>
              <a:rPr lang="en-US" altLang="zh-TW" sz="1800" dirty="0" err="1" smtClean="0">
                <a:solidFill>
                  <a:srgbClr val="008080"/>
                </a:solidFill>
              </a:rPr>
              <a:t>desc</a:t>
            </a:r>
            <a:r>
              <a:rPr lang="en-US" altLang="zh-TW" sz="1800" dirty="0" smtClean="0">
                <a:solidFill>
                  <a:srgbClr val="008080"/>
                </a:solidFill>
              </a:rPr>
              <a:t> + " at $" + price);</a:t>
            </a:r>
          </a:p>
          <a:p>
            <a:pPr eaLnBrk="1" hangingPunct="1">
              <a:lnSpc>
                <a:spcPct val="90000"/>
              </a:lnSpc>
              <a:buFont typeface="Symbol" pitchFamily="18" charset="2"/>
              <a:buNone/>
              <a:defRPr/>
            </a:pPr>
            <a:r>
              <a:rPr lang="en-US" altLang="zh-TW" sz="1800" dirty="0" smtClean="0">
                <a:solidFill>
                  <a:srgbClr val="008080"/>
                </a:solidFill>
              </a:rPr>
              <a:t>                total = total + unit * price;</a:t>
            </a:r>
          </a:p>
          <a:p>
            <a:pPr eaLnBrk="1" hangingPunct="1">
              <a:lnSpc>
                <a:spcPct val="90000"/>
              </a:lnSpc>
              <a:buFont typeface="Symbol" pitchFamily="18" charset="2"/>
              <a:buNone/>
              <a:defRPr/>
            </a:pPr>
            <a:r>
              <a:rPr lang="en-US" altLang="zh-TW" sz="1800" dirty="0" smtClean="0">
                <a:solidFill>
                  <a:srgbClr val="008080"/>
                </a:solidFill>
              </a:rPr>
              <a:t>            }  } catch (</a:t>
            </a:r>
            <a:r>
              <a:rPr lang="en-US" altLang="zh-TW" sz="1800" dirty="0" err="1" smtClean="0">
                <a:solidFill>
                  <a:srgbClr val="008080"/>
                </a:solidFill>
              </a:rPr>
              <a:t>EOFException</a:t>
            </a:r>
            <a:r>
              <a:rPr lang="en-US" altLang="zh-TW" sz="1800" dirty="0" smtClean="0">
                <a:solidFill>
                  <a:srgbClr val="008080"/>
                </a:solidFill>
              </a:rPr>
              <a:t> e) {  }</a:t>
            </a:r>
          </a:p>
          <a:p>
            <a:pPr eaLnBrk="1" hangingPunct="1">
              <a:lnSpc>
                <a:spcPct val="90000"/>
              </a:lnSpc>
              <a:buFont typeface="Symbol" pitchFamily="18" charset="2"/>
              <a:buNone/>
              <a:defRPr/>
            </a:pPr>
            <a:r>
              <a:rPr lang="en-US" altLang="zh-TW" sz="1800" dirty="0" smtClean="0">
                <a:solidFill>
                  <a:srgbClr val="008080"/>
                </a:solidFill>
              </a:rPr>
              <a:t>        System.out.println("For a TOTAL of: $" + total);</a:t>
            </a:r>
          </a:p>
          <a:p>
            <a:pPr eaLnBrk="1" hangingPunct="1">
              <a:lnSpc>
                <a:spcPct val="90000"/>
              </a:lnSpc>
              <a:buFont typeface="Symbol" pitchFamily="18" charset="2"/>
              <a:buNone/>
              <a:defRPr/>
            </a:pPr>
            <a:r>
              <a:rPr lang="en-US" altLang="zh-TW" sz="1800" dirty="0" smtClean="0">
                <a:solidFill>
                  <a:srgbClr val="008080"/>
                </a:solidFill>
              </a:rPr>
              <a:t>        </a:t>
            </a:r>
            <a:r>
              <a:rPr lang="en-US" altLang="zh-TW" sz="1800" dirty="0" err="1" smtClean="0">
                <a:solidFill>
                  <a:srgbClr val="008080"/>
                </a:solidFill>
              </a:rPr>
              <a:t>in.close</a:t>
            </a:r>
            <a:r>
              <a:rPr lang="en-US" altLang="zh-TW" sz="1800" dirty="0" smtClean="0">
                <a:solidFill>
                  <a:srgbClr val="008080"/>
                </a:solidFill>
              </a:rPr>
              <a:t>();</a:t>
            </a:r>
          </a:p>
          <a:p>
            <a:pPr eaLnBrk="1" hangingPunct="1">
              <a:lnSpc>
                <a:spcPct val="90000"/>
              </a:lnSpc>
              <a:buFont typeface="Symbol" pitchFamily="18" charset="2"/>
              <a:buNone/>
              <a:defRPr/>
            </a:pPr>
            <a:r>
              <a:rPr lang="en-US" altLang="zh-TW" sz="1800" dirty="0" smtClean="0">
                <a:solidFill>
                  <a:srgbClr val="008080"/>
                </a:solidFill>
              </a:rPr>
              <a:t>    }</a:t>
            </a:r>
          </a:p>
          <a:p>
            <a:pPr eaLnBrk="1" hangingPunct="1">
              <a:lnSpc>
                <a:spcPct val="90000"/>
              </a:lnSpc>
              <a:buFont typeface="Symbol" pitchFamily="18" charset="2"/>
              <a:buNone/>
              <a:defRPr/>
            </a:pPr>
            <a:r>
              <a:rPr lang="en-US" altLang="zh-TW" sz="1800" dirty="0" smtClean="0">
                <a:solidFill>
                  <a:srgbClr val="008080"/>
                </a:solidFill>
              </a:rPr>
              <a:t>}</a:t>
            </a:r>
            <a:endParaRPr lang="en-US" altLang="zh-TW" sz="1800" dirty="0" smtClean="0"/>
          </a:p>
        </p:txBody>
      </p:sp>
      <p:sp>
        <p:nvSpPr>
          <p:cNvPr id="3" name="Title 2"/>
          <p:cNvSpPr txBox="1">
            <a:spLocks/>
          </p:cNvSpPr>
          <p:nvPr/>
        </p:nvSpPr>
        <p:spPr bwMode="auto">
          <a:xfrm>
            <a:off x="0" y="-1"/>
            <a:ext cx="12192000" cy="614149"/>
          </a:xfrm>
          <a:prstGeom prst="rect">
            <a:avLst/>
          </a:prstGeom>
          <a:solidFill>
            <a:srgbClr val="3388A9"/>
          </a:solidFill>
          <a:ln>
            <a:noFill/>
          </a:ln>
          <a:extLst>
            <a:ext uri="{909E8E84-426E-40DD-AFC4-6F175D3DCCD1}"/>
            <a:ext uri="{91240B29-F687-4F45-9708-019B960494DF}"/>
          </a:extLst>
        </p:spPr>
        <p:txBody>
          <a:bodyPr anchor="ctr"/>
          <a:lstStyle>
            <a:lvl1pPr algn="l" rtl="0" eaLnBrk="0" fontAlgn="base" hangingPunct="0">
              <a:spcBef>
                <a:spcPct val="0"/>
              </a:spcBef>
              <a:spcAft>
                <a:spcPct val="0"/>
              </a:spcAft>
              <a:defRPr sz="2400" b="1" kern="1200">
                <a:solidFill>
                  <a:schemeClr val="tx1"/>
                </a:solidFill>
                <a:latin typeface="Verdana" pitchFamily="34" charset="0"/>
                <a:ea typeface="Verdana" pitchFamily="34" charset="0"/>
                <a:cs typeface="Verdana" pitchFamily="34" charset="0"/>
              </a:defRPr>
            </a:lvl1pPr>
            <a:lvl2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2pPr>
            <a:lvl3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3pPr>
            <a:lvl4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4pPr>
            <a:lvl5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5pPr>
            <a:lvl6pPr marL="4572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6pPr>
            <a:lvl7pPr marL="9144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7pPr>
            <a:lvl8pPr marL="13716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8pPr>
            <a:lvl9pPr marL="18288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9pPr>
          </a:lstStyle>
          <a:p>
            <a:pPr algn="ctr">
              <a:lnSpc>
                <a:spcPts val="3000"/>
              </a:lnSpc>
              <a:defRPr/>
            </a:pPr>
            <a:r>
              <a:rPr lang="en-US" altLang="zh-TW" sz="3200" b="0" dirty="0">
                <a:solidFill>
                  <a:schemeClr val="bg1"/>
                </a:solidFill>
              </a:rPr>
              <a:t>How to Use </a:t>
            </a:r>
            <a:r>
              <a:rPr lang="en-US" altLang="zh-TW" sz="3200" b="0" dirty="0" smtClean="0">
                <a:solidFill>
                  <a:schemeClr val="bg1"/>
                </a:solidFill>
              </a:rPr>
              <a:t>Data Input Stream </a:t>
            </a:r>
            <a:r>
              <a:rPr lang="en-US" altLang="zh-TW" sz="3200" b="0" dirty="0">
                <a:solidFill>
                  <a:schemeClr val="bg1"/>
                </a:solidFill>
              </a:rPr>
              <a:t>and </a:t>
            </a:r>
            <a:r>
              <a:rPr lang="en-US" altLang="zh-TW" sz="3200" b="0" dirty="0" smtClean="0">
                <a:solidFill>
                  <a:schemeClr val="bg1"/>
                </a:solidFill>
              </a:rPr>
              <a:t>Data Output Stream </a:t>
            </a:r>
            <a:endParaRPr lang="en-US" sz="3200" b="0" dirty="0" smtClean="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solidFill>
                  <a:srgbClr val="3B4A1E"/>
                </a:solidFill>
                <a:ea typeface="SimSun" charset="0"/>
                <a:cs typeface="SimSun" charset="0"/>
              </a:rPr>
              <a:t>I/O Stream</a:t>
            </a:r>
            <a:endParaRPr lang="en-US" dirty="0" smtClean="0">
              <a:solidFill>
                <a:schemeClr val="tx1">
                  <a:lumMod val="65000"/>
                  <a:lumOff val="35000"/>
                </a:schemeClr>
              </a:solidFill>
            </a:endParaRPr>
          </a:p>
        </p:txBody>
      </p:sp>
      <p:sp>
        <p:nvSpPr>
          <p:cNvPr id="34820" name="TextBox 14"/>
          <p:cNvSpPr txBox="1">
            <a:spLocks noChangeArrowheads="1"/>
          </p:cNvSpPr>
          <p:nvPr/>
        </p:nvSpPr>
        <p:spPr bwMode="auto">
          <a:xfrm>
            <a:off x="347133" y="2138364"/>
            <a:ext cx="11506200" cy="2941637"/>
          </a:xfrm>
          <a:prstGeom prst="rect">
            <a:avLst/>
          </a:prstGeom>
          <a:noFill/>
          <a:ln w="12700">
            <a:solidFill>
              <a:srgbClr val="DDDDDD"/>
            </a:solidFill>
            <a:miter lim="800000"/>
            <a:headEnd/>
            <a:tailEnd/>
          </a:ln>
        </p:spPr>
        <p:txBody>
          <a:bodyPr tIns="91440" bIns="91440" anchor="ctr"/>
          <a:lstStyle/>
          <a:p>
            <a:pPr marL="342900" indent="-342900" algn="just">
              <a:lnSpc>
                <a:spcPts val="2500"/>
              </a:lnSpc>
              <a:buClr>
                <a:srgbClr val="292929"/>
              </a:buClr>
              <a:buFont typeface="Verdana" pitchFamily="34" charset="0"/>
              <a:buChar char="•"/>
            </a:pPr>
            <a:r>
              <a:rPr lang="en-US" sz="2000" b="0" noProof="1">
                <a:cs typeface="Courier New" pitchFamily="49" charset="0"/>
              </a:rPr>
              <a:t>Serialization is a mechanism for saving the objects as a sequence of bytes and rebuilding them later when needed.</a:t>
            </a:r>
          </a:p>
          <a:p>
            <a:pPr marL="342900" indent="-342900" algn="just">
              <a:lnSpc>
                <a:spcPts val="2500"/>
              </a:lnSpc>
              <a:buClr>
                <a:srgbClr val="292929"/>
              </a:buClr>
              <a:buFont typeface="Verdana" pitchFamily="34" charset="0"/>
              <a:buChar char="•"/>
            </a:pPr>
            <a:r>
              <a:rPr lang="en-US" sz="2000" b="0" noProof="1">
                <a:cs typeface="Courier New" pitchFamily="49" charset="0"/>
              </a:rPr>
              <a:t> When an object is serialized, only the fields of the object are preserved</a:t>
            </a:r>
          </a:p>
          <a:p>
            <a:pPr marL="342900" indent="-342900" algn="just">
              <a:lnSpc>
                <a:spcPts val="2500"/>
              </a:lnSpc>
              <a:buClr>
                <a:srgbClr val="292929"/>
              </a:buClr>
              <a:buFont typeface="Verdana" pitchFamily="34" charset="0"/>
              <a:buChar char="•"/>
            </a:pPr>
            <a:r>
              <a:rPr lang="en-US" sz="2000" b="0" noProof="1">
                <a:cs typeface="Courier New" pitchFamily="49" charset="0"/>
              </a:rPr>
              <a:t>When a field references an object, the fields of the referenced object are also serialized</a:t>
            </a:r>
          </a:p>
          <a:p>
            <a:pPr marL="342900" indent="-342900" algn="just">
              <a:lnSpc>
                <a:spcPts val="2500"/>
              </a:lnSpc>
              <a:buClr>
                <a:srgbClr val="292929"/>
              </a:buClr>
              <a:buFont typeface="Verdana" pitchFamily="34" charset="0"/>
              <a:buChar char="•"/>
            </a:pPr>
            <a:r>
              <a:rPr lang="en-US" sz="2000" b="0" noProof="1">
                <a:cs typeface="Courier New" pitchFamily="49" charset="0"/>
              </a:rPr>
              <a:t>Some object classes are not serializable because their fields represent transient operating system-specific information.</a:t>
            </a:r>
          </a:p>
        </p:txBody>
      </p:sp>
      <p:sp>
        <p:nvSpPr>
          <p:cNvPr id="5"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Serialization</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sp>
        <p:nvSpPr>
          <p:cNvPr id="35844" name="TextBox 4"/>
          <p:cNvSpPr txBox="1">
            <a:spLocks noChangeArrowheads="1"/>
          </p:cNvSpPr>
          <p:nvPr/>
        </p:nvSpPr>
        <p:spPr bwMode="auto">
          <a:xfrm>
            <a:off x="205318" y="1173164"/>
            <a:ext cx="11664949" cy="516413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import java.io.*;</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import java.util.Date;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public class SerializeDate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b="0" noProof="1">
              <a:latin typeface="Courier New" pitchFamily="49" charset="0"/>
              <a:cs typeface="Courier New" pitchFamily="49" charset="0"/>
            </a:endParaRP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SerializeDate()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Date d = new Date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b="0" noProof="1">
              <a:latin typeface="Courier New" pitchFamily="49" charset="0"/>
              <a:cs typeface="Courier New" pitchFamily="49" charset="0"/>
            </a:endParaRP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try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FileOutputStream f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new FileOutputStream ("date.ser");</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ObjectOutputStream s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new ObjectOutputStream (f);</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s.writeObject (d);</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s.close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 catch (IOException e)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e.printStackTrace ();</a:t>
            </a:r>
          </a:p>
        </p:txBody>
      </p:sp>
      <p:sp>
        <p:nvSpPr>
          <p:cNvPr id="5"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The Serialize Date Class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sp>
        <p:nvSpPr>
          <p:cNvPr id="36868" name="TextBox 4"/>
          <p:cNvSpPr txBox="1">
            <a:spLocks noChangeArrowheads="1"/>
          </p:cNvSpPr>
          <p:nvPr/>
        </p:nvSpPr>
        <p:spPr bwMode="auto">
          <a:xfrm>
            <a:off x="205318" y="1282700"/>
            <a:ext cx="11664949" cy="21971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public static void main (String args[])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new SerializeDate();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a:t>
            </a:r>
          </a:p>
        </p:txBody>
      </p:sp>
      <p:sp>
        <p:nvSpPr>
          <p:cNvPr id="5"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The Serialize Date Class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sp>
        <p:nvSpPr>
          <p:cNvPr id="37892" name="TextBox 4"/>
          <p:cNvSpPr txBox="1">
            <a:spLocks noChangeArrowheads="1"/>
          </p:cNvSpPr>
          <p:nvPr/>
        </p:nvSpPr>
        <p:spPr bwMode="auto">
          <a:xfrm>
            <a:off x="205318" y="1173164"/>
            <a:ext cx="11664949" cy="516413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import java.io.*;</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import java.util.Date;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b="0" noProof="1">
              <a:latin typeface="Courier New" pitchFamily="49" charset="0"/>
              <a:cs typeface="Courier New" pitchFamily="49" charset="0"/>
            </a:endParaRP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public class DeSerializeDate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b="0" noProof="1">
              <a:latin typeface="Courier New" pitchFamily="49" charset="0"/>
              <a:cs typeface="Courier New" pitchFamily="49" charset="0"/>
            </a:endParaRP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DeSerializeDate ()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Date d = null;</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b="0" noProof="1">
              <a:latin typeface="Courier New" pitchFamily="49" charset="0"/>
              <a:cs typeface="Courier New" pitchFamily="49" charset="0"/>
            </a:endParaRP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try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FileInputStream f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new FileInputStream ("date.ser");</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ObjectInputStream s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new ObjectInputStream (f);</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d = (Date) s.readObject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s.close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 catch (Exception e) {</a:t>
            </a:r>
          </a:p>
        </p:txBody>
      </p:sp>
      <p:sp>
        <p:nvSpPr>
          <p:cNvPr id="5"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The </a:t>
            </a:r>
            <a:r>
              <a:rPr lang="en-US" sz="4000" dirty="0" err="1" smtClean="0">
                <a:solidFill>
                  <a:schemeClr val="bg1"/>
                </a:solidFill>
              </a:rPr>
              <a:t>DeSerialize</a:t>
            </a:r>
            <a:r>
              <a:rPr lang="en-US" sz="4000" dirty="0" smtClean="0">
                <a:solidFill>
                  <a:schemeClr val="bg1"/>
                </a:solidFill>
              </a:rPr>
              <a:t> Date Class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4"/>
          <p:cNvSpPr txBox="1">
            <a:spLocks noChangeArrowheads="1"/>
          </p:cNvSpPr>
          <p:nvPr/>
        </p:nvSpPr>
        <p:spPr bwMode="auto">
          <a:xfrm>
            <a:off x="3126318" y="3130550"/>
            <a:ext cx="5939367" cy="10541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rIns="45720" bIns="91440" anchor="ctr"/>
          <a:lstStyle/>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Base class for byte stream are:</a:t>
            </a:r>
          </a:p>
          <a:p>
            <a:pPr algn="l">
              <a:lnSpc>
                <a:spcPts val="2500"/>
              </a:lnSpc>
              <a:buClr>
                <a:srgbClr val="292929"/>
              </a:buClr>
              <a:buFont typeface="Arial" charset="0"/>
              <a:buChar cha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 The InputStream Class</a:t>
            </a:r>
          </a:p>
          <a:p>
            <a:pPr algn="l">
              <a:lnSpc>
                <a:spcPts val="2500"/>
              </a:lnSpc>
              <a:buClr>
                <a:srgbClr val="292929"/>
              </a:buClr>
              <a:buFont typeface="Arial" charset="0"/>
              <a:buChar cha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 The OutputStream Class</a:t>
            </a:r>
          </a:p>
        </p:txBody>
      </p:sp>
      <p:sp>
        <p:nvSpPr>
          <p:cNvPr id="10" name="TextBox 14"/>
          <p:cNvSpPr txBox="1">
            <a:spLocks noChangeArrowheads="1"/>
          </p:cNvSpPr>
          <p:nvPr/>
        </p:nvSpPr>
        <p:spPr bwMode="auto">
          <a:xfrm>
            <a:off x="3126318" y="4267201"/>
            <a:ext cx="5939367" cy="639763"/>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rIns="45720" bIns="91440" anchor="ctr"/>
          <a:lstStyle/>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Both classes are abstract.</a:t>
            </a:r>
          </a:p>
        </p:txBody>
      </p:sp>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sp>
        <p:nvSpPr>
          <p:cNvPr id="25" name="TextBox 14"/>
          <p:cNvSpPr txBox="1">
            <a:spLocks noChangeArrowheads="1"/>
          </p:cNvSpPr>
          <p:nvPr/>
        </p:nvSpPr>
        <p:spPr bwMode="auto">
          <a:xfrm>
            <a:off x="3126318" y="2409826"/>
            <a:ext cx="5939367" cy="639763"/>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rIns="45720" bIns="91440" anchor="ctr"/>
          <a:lstStyle/>
          <a:p>
            <a:pPr>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Can access the file byte by byte.</a:t>
            </a:r>
          </a:p>
        </p:txBody>
      </p:sp>
      <p:sp>
        <p:nvSpPr>
          <p:cNvPr id="8" name="Rectangle 7"/>
          <p:cNvSpPr>
            <a:spLocks noChangeArrowheads="1"/>
          </p:cNvSpPr>
          <p:nvPr/>
        </p:nvSpPr>
        <p:spPr bwMode="gray">
          <a:xfrm>
            <a:off x="3126318" y="1881188"/>
            <a:ext cx="5939367" cy="419100"/>
          </a:xfrm>
          <a:prstGeom prst="rect">
            <a:avLst/>
          </a:prstGeom>
          <a:solidFill>
            <a:schemeClr val="accent1"/>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defTabSz="801688" eaLnBrk="0" hangingPunct="0">
              <a:defRPr/>
            </a:pPr>
            <a:r>
              <a:rPr lang="en-GB" sz="2800" b="0" dirty="0">
                <a:solidFill>
                  <a:schemeClr val="bg1"/>
                </a:solidFill>
                <a:cs typeface="Arial" pitchFamily="34" charset="0"/>
              </a:rPr>
              <a:t>Byte stream</a:t>
            </a:r>
          </a:p>
        </p:txBody>
      </p:sp>
      <p:sp>
        <p:nvSpPr>
          <p:cNvPr id="11"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Types of Stream</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nodeType="afterGroup">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anim calcmode="lin" valueType="num">
                                      <p:cBhvr>
                                        <p:cTn id="12" dur="500" fill="hold"/>
                                        <p:tgtEl>
                                          <p:spTgt spid="25"/>
                                        </p:tgtEl>
                                        <p:attrNameLst>
                                          <p:attrName>ppt_x</p:attrName>
                                        </p:attrNameLst>
                                      </p:cBhvr>
                                      <p:tavLst>
                                        <p:tav tm="0">
                                          <p:val>
                                            <p:strVal val="#ppt_x"/>
                                          </p:val>
                                        </p:tav>
                                        <p:tav tm="100000">
                                          <p:val>
                                            <p:strVal val="#ppt_x"/>
                                          </p:val>
                                        </p:tav>
                                      </p:tavLst>
                                    </p:anim>
                                    <p:anim calcmode="lin" valueType="num">
                                      <p:cBhvr>
                                        <p:cTn id="13"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7"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7"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anim calcmode="lin" valueType="num">
                                      <p:cBhvr>
                                        <p:cTn id="26" dur="500" fill="hold"/>
                                        <p:tgtEl>
                                          <p:spTgt spid="10"/>
                                        </p:tgtEl>
                                        <p:attrNameLst>
                                          <p:attrName>ppt_x</p:attrName>
                                        </p:attrNameLst>
                                      </p:cBhvr>
                                      <p:tavLst>
                                        <p:tav tm="0">
                                          <p:val>
                                            <p:strVal val="#ppt_x"/>
                                          </p:val>
                                        </p:tav>
                                        <p:tav tm="100000">
                                          <p:val>
                                            <p:strVal val="#ppt_x"/>
                                          </p:val>
                                        </p:tav>
                                      </p:tavLst>
                                    </p:anim>
                                    <p:anim calcmode="lin" valueType="num">
                                      <p:cBhvr>
                                        <p:cTn id="27"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5"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sp>
        <p:nvSpPr>
          <p:cNvPr id="6" name="TextBox 5"/>
          <p:cNvSpPr txBox="1"/>
          <p:nvPr/>
        </p:nvSpPr>
        <p:spPr bwMode="auto">
          <a:xfrm>
            <a:off x="0" y="681039"/>
            <a:ext cx="11277600" cy="506292"/>
          </a:xfrm>
          <a:prstGeom prst="rect">
            <a:avLst/>
          </a:prstGeom>
          <a:noFill/>
        </p:spPr>
        <p:txBody>
          <a:bodyPr>
            <a:spAutoFit/>
          </a:bodyPr>
          <a:lstStyle/>
          <a:p>
            <a:pPr algn="l">
              <a:lnSpc>
                <a:spcPct val="150000"/>
              </a:lnSpc>
              <a:defRPr/>
            </a:pPr>
            <a:endParaRPr lang="en-US" sz="2000" dirty="0">
              <a:solidFill>
                <a:schemeClr val="tx1">
                  <a:lumMod val="75000"/>
                  <a:lumOff val="25000"/>
                </a:schemeClr>
              </a:solidFill>
            </a:endParaRPr>
          </a:p>
        </p:txBody>
      </p:sp>
      <p:sp>
        <p:nvSpPr>
          <p:cNvPr id="38916" name="TextBox 4"/>
          <p:cNvSpPr txBox="1">
            <a:spLocks noChangeArrowheads="1"/>
          </p:cNvSpPr>
          <p:nvPr/>
        </p:nvSpPr>
        <p:spPr bwMode="auto">
          <a:xfrm>
            <a:off x="205318" y="1173164"/>
            <a:ext cx="11664949" cy="413543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e.printStackTrace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b="0" noProof="1">
              <a:latin typeface="Courier New" pitchFamily="49" charset="0"/>
              <a:cs typeface="Courier New" pitchFamily="49" charset="0"/>
            </a:endParaRP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System.out.println(</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"Deserialized Date object from date.ser");</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System.out.println("Date: "+d);</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b="0" noProof="1">
              <a:latin typeface="Courier New" pitchFamily="49" charset="0"/>
              <a:cs typeface="Courier New" pitchFamily="49" charset="0"/>
            </a:endParaRP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public static void main (String args[])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new DeSerializeDate();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latin typeface="Courier New" pitchFamily="49" charset="0"/>
                <a:cs typeface="Courier New" pitchFamily="49" charset="0"/>
              </a:rPr>
              <a:t>    }</a:t>
            </a:r>
          </a:p>
        </p:txBody>
      </p:sp>
      <p:sp>
        <p:nvSpPr>
          <p:cNvPr id="5"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The </a:t>
            </a:r>
            <a:r>
              <a:rPr lang="en-US" sz="4000" dirty="0" err="1" smtClean="0">
                <a:solidFill>
                  <a:schemeClr val="bg1"/>
                </a:solidFill>
              </a:rPr>
              <a:t>DeSerialize</a:t>
            </a:r>
            <a:r>
              <a:rPr lang="en-US" sz="4000" smtClean="0">
                <a:solidFill>
                  <a:schemeClr val="bg1"/>
                </a:solidFill>
              </a:rPr>
              <a:t> Date </a:t>
            </a:r>
            <a:r>
              <a:rPr lang="en-US" sz="4000" dirty="0" smtClean="0">
                <a:solidFill>
                  <a:schemeClr val="bg1"/>
                </a:solidFill>
              </a:rPr>
              <a:t>Class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grpSp>
        <p:nvGrpSpPr>
          <p:cNvPr id="2" name="Group 142"/>
          <p:cNvGrpSpPr>
            <a:grpSpLocks/>
          </p:cNvGrpSpPr>
          <p:nvPr/>
        </p:nvGrpSpPr>
        <p:grpSpPr bwMode="auto">
          <a:xfrm>
            <a:off x="184151" y="1878013"/>
            <a:ext cx="11684000" cy="3635375"/>
            <a:chOff x="138550" y="1877299"/>
            <a:chExt cx="8763002" cy="3636820"/>
          </a:xfrm>
        </p:grpSpPr>
        <p:cxnSp>
          <p:nvCxnSpPr>
            <p:cNvPr id="12293" name="Straight Connector 114"/>
            <p:cNvCxnSpPr>
              <a:cxnSpLocks noChangeShapeType="1"/>
            </p:cNvCxnSpPr>
            <p:nvPr/>
          </p:nvCxnSpPr>
          <p:spPr bwMode="auto">
            <a:xfrm>
              <a:off x="5548750" y="3955479"/>
              <a:ext cx="685800" cy="1588"/>
            </a:xfrm>
            <a:prstGeom prst="line">
              <a:avLst/>
            </a:prstGeom>
            <a:noFill/>
            <a:ln w="28575" algn="ctr">
              <a:solidFill>
                <a:srgbClr val="4A7EBB"/>
              </a:solidFill>
              <a:round/>
              <a:headEnd/>
              <a:tailEnd/>
            </a:ln>
          </p:spPr>
        </p:cxnSp>
        <p:cxnSp>
          <p:nvCxnSpPr>
            <p:cNvPr id="12294" name="Straight Connector 115"/>
            <p:cNvCxnSpPr>
              <a:cxnSpLocks noChangeShapeType="1"/>
            </p:cNvCxnSpPr>
            <p:nvPr/>
          </p:nvCxnSpPr>
          <p:spPr bwMode="auto">
            <a:xfrm>
              <a:off x="5548750" y="3422079"/>
              <a:ext cx="685800" cy="1588"/>
            </a:xfrm>
            <a:prstGeom prst="line">
              <a:avLst/>
            </a:prstGeom>
            <a:noFill/>
            <a:ln w="28575" algn="ctr">
              <a:solidFill>
                <a:srgbClr val="4A7EBB"/>
              </a:solidFill>
              <a:round/>
              <a:headEnd/>
              <a:tailEnd/>
            </a:ln>
          </p:spPr>
        </p:cxnSp>
        <p:cxnSp>
          <p:nvCxnSpPr>
            <p:cNvPr id="12295" name="Straight Connector 116"/>
            <p:cNvCxnSpPr>
              <a:cxnSpLocks noChangeShapeType="1"/>
            </p:cNvCxnSpPr>
            <p:nvPr/>
          </p:nvCxnSpPr>
          <p:spPr bwMode="auto">
            <a:xfrm>
              <a:off x="5548750" y="2888679"/>
              <a:ext cx="685800" cy="1588"/>
            </a:xfrm>
            <a:prstGeom prst="line">
              <a:avLst/>
            </a:prstGeom>
            <a:noFill/>
            <a:ln w="28575" algn="ctr">
              <a:solidFill>
                <a:srgbClr val="4A7EBB"/>
              </a:solidFill>
              <a:round/>
              <a:headEnd/>
              <a:tailEnd/>
            </a:ln>
          </p:spPr>
        </p:cxnSp>
        <p:cxnSp>
          <p:nvCxnSpPr>
            <p:cNvPr id="12296" name="Straight Connector 117"/>
            <p:cNvCxnSpPr>
              <a:cxnSpLocks noChangeShapeType="1"/>
            </p:cNvCxnSpPr>
            <p:nvPr/>
          </p:nvCxnSpPr>
          <p:spPr bwMode="auto">
            <a:xfrm>
              <a:off x="5548750" y="2355279"/>
              <a:ext cx="685800" cy="1588"/>
            </a:xfrm>
            <a:prstGeom prst="line">
              <a:avLst/>
            </a:prstGeom>
            <a:noFill/>
            <a:ln w="28575" algn="ctr">
              <a:solidFill>
                <a:srgbClr val="4A7EBB"/>
              </a:solidFill>
              <a:round/>
              <a:headEnd/>
              <a:tailEnd/>
            </a:ln>
          </p:spPr>
        </p:cxnSp>
        <p:cxnSp>
          <p:nvCxnSpPr>
            <p:cNvPr id="12297" name="Straight Connector 118"/>
            <p:cNvCxnSpPr>
              <a:cxnSpLocks noChangeShapeType="1"/>
            </p:cNvCxnSpPr>
            <p:nvPr/>
          </p:nvCxnSpPr>
          <p:spPr bwMode="auto">
            <a:xfrm>
              <a:off x="4862950" y="3158844"/>
              <a:ext cx="685800" cy="1588"/>
            </a:xfrm>
            <a:prstGeom prst="line">
              <a:avLst/>
            </a:prstGeom>
            <a:noFill/>
            <a:ln w="28575" algn="ctr">
              <a:solidFill>
                <a:srgbClr val="4A7EBB"/>
              </a:solidFill>
              <a:round/>
              <a:headEnd/>
              <a:tailEnd/>
            </a:ln>
          </p:spPr>
        </p:cxnSp>
        <p:cxnSp>
          <p:nvCxnSpPr>
            <p:cNvPr id="12298" name="Straight Connector 119"/>
            <p:cNvCxnSpPr>
              <a:cxnSpLocks noChangeShapeType="1"/>
            </p:cNvCxnSpPr>
            <p:nvPr/>
          </p:nvCxnSpPr>
          <p:spPr bwMode="auto">
            <a:xfrm>
              <a:off x="2043550" y="5332421"/>
              <a:ext cx="685800" cy="1588"/>
            </a:xfrm>
            <a:prstGeom prst="line">
              <a:avLst/>
            </a:prstGeom>
            <a:noFill/>
            <a:ln w="28575" algn="ctr">
              <a:solidFill>
                <a:srgbClr val="4A7EBB"/>
              </a:solidFill>
              <a:round/>
              <a:headEnd/>
              <a:tailEnd/>
            </a:ln>
          </p:spPr>
        </p:cxnSp>
        <p:cxnSp>
          <p:nvCxnSpPr>
            <p:cNvPr id="12299" name="Straight Connector 120"/>
            <p:cNvCxnSpPr>
              <a:cxnSpLocks noChangeShapeType="1"/>
            </p:cNvCxnSpPr>
            <p:nvPr/>
          </p:nvCxnSpPr>
          <p:spPr bwMode="auto">
            <a:xfrm>
              <a:off x="2043550" y="4786584"/>
              <a:ext cx="685800" cy="1588"/>
            </a:xfrm>
            <a:prstGeom prst="line">
              <a:avLst/>
            </a:prstGeom>
            <a:noFill/>
            <a:ln w="28575" algn="ctr">
              <a:solidFill>
                <a:srgbClr val="4A7EBB"/>
              </a:solidFill>
              <a:round/>
              <a:headEnd/>
              <a:tailEnd/>
            </a:ln>
          </p:spPr>
        </p:cxnSp>
        <p:cxnSp>
          <p:nvCxnSpPr>
            <p:cNvPr id="12300" name="Straight Connector 121"/>
            <p:cNvCxnSpPr>
              <a:cxnSpLocks noChangeShapeType="1"/>
            </p:cNvCxnSpPr>
            <p:nvPr/>
          </p:nvCxnSpPr>
          <p:spPr bwMode="auto">
            <a:xfrm>
              <a:off x="2043550" y="4240749"/>
              <a:ext cx="685800" cy="1588"/>
            </a:xfrm>
            <a:prstGeom prst="line">
              <a:avLst/>
            </a:prstGeom>
            <a:noFill/>
            <a:ln w="28575" algn="ctr">
              <a:solidFill>
                <a:srgbClr val="4A7EBB"/>
              </a:solidFill>
              <a:round/>
              <a:headEnd/>
              <a:tailEnd/>
            </a:ln>
          </p:spPr>
        </p:cxnSp>
        <p:cxnSp>
          <p:nvCxnSpPr>
            <p:cNvPr id="12301" name="Straight Connector 122"/>
            <p:cNvCxnSpPr>
              <a:cxnSpLocks noChangeShapeType="1"/>
            </p:cNvCxnSpPr>
            <p:nvPr/>
          </p:nvCxnSpPr>
          <p:spPr bwMode="auto">
            <a:xfrm>
              <a:off x="2043550" y="3694914"/>
              <a:ext cx="685800" cy="1588"/>
            </a:xfrm>
            <a:prstGeom prst="line">
              <a:avLst/>
            </a:prstGeom>
            <a:noFill/>
            <a:ln w="28575" algn="ctr">
              <a:solidFill>
                <a:srgbClr val="4A7EBB"/>
              </a:solidFill>
              <a:round/>
              <a:headEnd/>
              <a:tailEnd/>
            </a:ln>
          </p:spPr>
        </p:cxnSp>
        <p:cxnSp>
          <p:nvCxnSpPr>
            <p:cNvPr id="12302" name="Straight Connector 123"/>
            <p:cNvCxnSpPr>
              <a:cxnSpLocks noChangeShapeType="1"/>
            </p:cNvCxnSpPr>
            <p:nvPr/>
          </p:nvCxnSpPr>
          <p:spPr bwMode="auto">
            <a:xfrm>
              <a:off x="2043550" y="3149079"/>
              <a:ext cx="685800" cy="1588"/>
            </a:xfrm>
            <a:prstGeom prst="line">
              <a:avLst/>
            </a:prstGeom>
            <a:noFill/>
            <a:ln w="28575" algn="ctr">
              <a:solidFill>
                <a:srgbClr val="4A7EBB"/>
              </a:solidFill>
              <a:round/>
              <a:headEnd/>
              <a:tailEnd/>
            </a:ln>
          </p:spPr>
        </p:cxnSp>
        <p:cxnSp>
          <p:nvCxnSpPr>
            <p:cNvPr id="12303" name="Straight Connector 124"/>
            <p:cNvCxnSpPr>
              <a:cxnSpLocks noChangeShapeType="1"/>
            </p:cNvCxnSpPr>
            <p:nvPr/>
          </p:nvCxnSpPr>
          <p:spPr bwMode="auto">
            <a:xfrm>
              <a:off x="2043550" y="2603244"/>
              <a:ext cx="685800" cy="1588"/>
            </a:xfrm>
            <a:prstGeom prst="line">
              <a:avLst/>
            </a:prstGeom>
            <a:noFill/>
            <a:ln w="28575" algn="ctr">
              <a:solidFill>
                <a:srgbClr val="4A7EBB"/>
              </a:solidFill>
              <a:round/>
              <a:headEnd/>
              <a:tailEnd/>
            </a:ln>
          </p:spPr>
        </p:cxnSp>
        <p:cxnSp>
          <p:nvCxnSpPr>
            <p:cNvPr id="12304" name="Straight Connector 125"/>
            <p:cNvCxnSpPr>
              <a:cxnSpLocks noChangeShapeType="1"/>
            </p:cNvCxnSpPr>
            <p:nvPr/>
          </p:nvCxnSpPr>
          <p:spPr bwMode="auto">
            <a:xfrm>
              <a:off x="2043550" y="2057409"/>
              <a:ext cx="685800" cy="1588"/>
            </a:xfrm>
            <a:prstGeom prst="line">
              <a:avLst/>
            </a:prstGeom>
            <a:noFill/>
            <a:ln w="28575" algn="ctr">
              <a:solidFill>
                <a:srgbClr val="4A7EBB"/>
              </a:solidFill>
              <a:round/>
              <a:headEnd/>
              <a:tailEnd/>
            </a:ln>
          </p:spPr>
        </p:cxnSp>
        <p:cxnSp>
          <p:nvCxnSpPr>
            <p:cNvPr id="12305" name="Straight Connector 126"/>
            <p:cNvCxnSpPr>
              <a:cxnSpLocks noChangeShapeType="1"/>
            </p:cNvCxnSpPr>
            <p:nvPr/>
          </p:nvCxnSpPr>
          <p:spPr bwMode="auto">
            <a:xfrm>
              <a:off x="1357750" y="3702528"/>
              <a:ext cx="685800" cy="1588"/>
            </a:xfrm>
            <a:prstGeom prst="line">
              <a:avLst/>
            </a:prstGeom>
            <a:noFill/>
            <a:ln w="28575" algn="ctr">
              <a:solidFill>
                <a:srgbClr val="4A7EBB"/>
              </a:solidFill>
              <a:round/>
              <a:headEnd/>
              <a:tailEnd/>
            </a:ln>
          </p:spPr>
        </p:cxnSp>
        <p:sp>
          <p:nvSpPr>
            <p:cNvPr id="128" name="Flowchart: Alternate Process 127"/>
            <p:cNvSpPr/>
            <p:nvPr/>
          </p:nvSpPr>
          <p:spPr>
            <a:xfrm>
              <a:off x="138550" y="3505133"/>
              <a:ext cx="1676400" cy="381151"/>
            </a:xfrm>
            <a:prstGeom prst="flowChartAlternateProcess">
              <a:avLst/>
            </a:prstGeom>
            <a:solidFill>
              <a:srgbClr val="4F81BD"/>
            </a:solidFill>
            <a:ln w="25400" cap="flat" cmpd="sng" algn="ctr">
              <a:solidFill>
                <a:srgbClr val="4F81BD">
                  <a:shade val="50000"/>
                </a:srgbClr>
              </a:solidFill>
              <a:prstDash val="solid"/>
            </a:ln>
            <a:effectLst>
              <a:outerShdw blurRad="1270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InputStream</a:t>
              </a:r>
              <a:endParaRPr lang="en-US" sz="1600" b="0" kern="0" dirty="0">
                <a:solidFill>
                  <a:sysClr val="window" lastClr="FFFFFF"/>
                </a:solidFill>
                <a:cs typeface="+mn-cs"/>
              </a:endParaRPr>
            </a:p>
          </p:txBody>
        </p:sp>
        <p:sp>
          <p:nvSpPr>
            <p:cNvPr id="129" name="Rounded Rectangle 128"/>
            <p:cNvSpPr/>
            <p:nvPr/>
          </p:nvSpPr>
          <p:spPr>
            <a:xfrm>
              <a:off x="2272150" y="1877299"/>
              <a:ext cx="3048001" cy="381151"/>
            </a:xfrm>
            <a:prstGeom prst="roundRect">
              <a:avLst/>
            </a:prstGeom>
            <a:solidFill>
              <a:srgbClr val="4F81BD"/>
            </a:solidFill>
            <a:ln w="25400" cap="flat" cmpd="sng" algn="ctr">
              <a:solidFill>
                <a:srgbClr val="4F81BD">
                  <a:shade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FileInputStream</a:t>
              </a:r>
              <a:endParaRPr lang="en-US" sz="1600" b="0" kern="0" dirty="0">
                <a:solidFill>
                  <a:sysClr val="window" lastClr="FFFFFF"/>
                </a:solidFill>
                <a:cs typeface="+mn-cs"/>
              </a:endParaRPr>
            </a:p>
          </p:txBody>
        </p:sp>
        <p:sp>
          <p:nvSpPr>
            <p:cNvPr id="130" name="Rounded Rectangle 129"/>
            <p:cNvSpPr/>
            <p:nvPr/>
          </p:nvSpPr>
          <p:spPr>
            <a:xfrm>
              <a:off x="2272150" y="2420440"/>
              <a:ext cx="3048001" cy="381151"/>
            </a:xfrm>
            <a:prstGeom prst="roundRect">
              <a:avLst/>
            </a:prstGeom>
            <a:solidFill>
              <a:srgbClr val="4F81BD"/>
            </a:solidFill>
            <a:ln w="25400" cap="flat" cmpd="sng" algn="ctr">
              <a:solidFill>
                <a:srgbClr val="4F81BD">
                  <a:shade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PipedInputStream</a:t>
              </a:r>
              <a:endParaRPr lang="en-US" sz="1600" b="0" kern="0" dirty="0">
                <a:solidFill>
                  <a:sysClr val="window" lastClr="FFFFFF"/>
                </a:solidFill>
                <a:cs typeface="+mn-cs"/>
              </a:endParaRPr>
            </a:p>
          </p:txBody>
        </p:sp>
        <p:sp>
          <p:nvSpPr>
            <p:cNvPr id="131" name="Rounded Rectangle 130"/>
            <p:cNvSpPr/>
            <p:nvPr/>
          </p:nvSpPr>
          <p:spPr>
            <a:xfrm>
              <a:off x="2272150" y="2961992"/>
              <a:ext cx="3048001" cy="381151"/>
            </a:xfrm>
            <a:prstGeom prst="roundRect">
              <a:avLst/>
            </a:prstGeom>
            <a:solidFill>
              <a:srgbClr val="9BBB59"/>
            </a:solidFill>
            <a:ln w="25400" cap="flat" cmpd="sng" algn="ctr">
              <a:solidFill>
                <a:srgbClr val="9BBB59">
                  <a:lumMod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FilterInputStream</a:t>
              </a:r>
              <a:endParaRPr lang="en-US" sz="1600" b="0" kern="0" dirty="0">
                <a:solidFill>
                  <a:sysClr val="window" lastClr="FFFFFF"/>
                </a:solidFill>
                <a:cs typeface="+mn-cs"/>
              </a:endParaRPr>
            </a:p>
          </p:txBody>
        </p:sp>
        <p:sp>
          <p:nvSpPr>
            <p:cNvPr id="132" name="Rounded Rectangle 131"/>
            <p:cNvSpPr/>
            <p:nvPr/>
          </p:nvSpPr>
          <p:spPr>
            <a:xfrm>
              <a:off x="2272150" y="3505133"/>
              <a:ext cx="3048001" cy="381151"/>
            </a:xfrm>
            <a:prstGeom prst="roundRect">
              <a:avLst/>
            </a:prstGeom>
            <a:solidFill>
              <a:srgbClr val="4F81BD"/>
            </a:solidFill>
            <a:ln w="25400" cap="flat" cmpd="sng" algn="ctr">
              <a:solidFill>
                <a:srgbClr val="4F81BD">
                  <a:shade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ByteArrayInputStream</a:t>
              </a:r>
              <a:endParaRPr lang="en-US" sz="1600" b="0" kern="0" dirty="0">
                <a:solidFill>
                  <a:sysClr val="window" lastClr="FFFFFF"/>
                </a:solidFill>
                <a:cs typeface="+mn-cs"/>
              </a:endParaRPr>
            </a:p>
          </p:txBody>
        </p:sp>
        <p:sp>
          <p:nvSpPr>
            <p:cNvPr id="133" name="Rounded Rectangle 132"/>
            <p:cNvSpPr/>
            <p:nvPr/>
          </p:nvSpPr>
          <p:spPr>
            <a:xfrm>
              <a:off x="2272150" y="4048274"/>
              <a:ext cx="3048001" cy="381151"/>
            </a:xfrm>
            <a:prstGeom prst="roundRect">
              <a:avLst/>
            </a:prstGeom>
            <a:solidFill>
              <a:srgbClr val="9BBB59"/>
            </a:solidFill>
            <a:ln w="25400" cap="flat" cmpd="sng" algn="ctr">
              <a:solidFill>
                <a:srgbClr val="9BBB59">
                  <a:lumMod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SequenceInputStream</a:t>
              </a:r>
              <a:endParaRPr lang="en-US" sz="1600" b="0" kern="0" dirty="0">
                <a:solidFill>
                  <a:sysClr val="window" lastClr="FFFFFF"/>
                </a:solidFill>
                <a:cs typeface="+mn-cs"/>
              </a:endParaRPr>
            </a:p>
          </p:txBody>
        </p:sp>
        <p:sp>
          <p:nvSpPr>
            <p:cNvPr id="134" name="Rounded Rectangle 133"/>
            <p:cNvSpPr/>
            <p:nvPr/>
          </p:nvSpPr>
          <p:spPr>
            <a:xfrm>
              <a:off x="2272150" y="4589827"/>
              <a:ext cx="3048001" cy="381151"/>
            </a:xfrm>
            <a:prstGeom prst="roundRect">
              <a:avLst/>
            </a:prstGeom>
            <a:solidFill>
              <a:srgbClr val="4F81BD"/>
            </a:solidFill>
            <a:ln w="25400" cap="flat" cmpd="sng" algn="ctr">
              <a:solidFill>
                <a:srgbClr val="4F81BD">
                  <a:shade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StringBufferInputStream</a:t>
              </a:r>
              <a:endParaRPr lang="en-US" sz="1600" b="0" kern="0" dirty="0">
                <a:solidFill>
                  <a:sysClr val="window" lastClr="FFFFFF"/>
                </a:solidFill>
                <a:cs typeface="+mn-cs"/>
              </a:endParaRPr>
            </a:p>
          </p:txBody>
        </p:sp>
        <p:sp>
          <p:nvSpPr>
            <p:cNvPr id="135" name="Rounded Rectangle 134"/>
            <p:cNvSpPr/>
            <p:nvPr/>
          </p:nvSpPr>
          <p:spPr>
            <a:xfrm>
              <a:off x="2272150" y="5132968"/>
              <a:ext cx="3048001" cy="381151"/>
            </a:xfrm>
            <a:prstGeom prst="roundRect">
              <a:avLst/>
            </a:prstGeom>
            <a:solidFill>
              <a:srgbClr val="9BBB59"/>
            </a:solidFill>
            <a:ln w="25400" cap="flat" cmpd="sng" algn="ctr">
              <a:solidFill>
                <a:srgbClr val="9BBB59">
                  <a:lumMod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ObjectInputStream</a:t>
              </a:r>
              <a:endParaRPr lang="en-US" sz="1600" b="0" kern="0" dirty="0">
                <a:solidFill>
                  <a:sysClr val="window" lastClr="FFFFFF"/>
                </a:solidFill>
                <a:cs typeface="+mn-cs"/>
              </a:endParaRPr>
            </a:p>
          </p:txBody>
        </p:sp>
        <p:sp>
          <p:nvSpPr>
            <p:cNvPr id="136" name="Rounded Rectangle 135"/>
            <p:cNvSpPr/>
            <p:nvPr/>
          </p:nvSpPr>
          <p:spPr>
            <a:xfrm>
              <a:off x="5853551" y="2153634"/>
              <a:ext cx="3048001" cy="381151"/>
            </a:xfrm>
            <a:prstGeom prst="roundRect">
              <a:avLst/>
            </a:prstGeom>
            <a:solidFill>
              <a:srgbClr val="9BBB59"/>
            </a:solidFill>
            <a:ln w="25400" cap="flat" cmpd="sng" algn="ctr">
              <a:solidFill>
                <a:srgbClr val="9BBB59">
                  <a:lumMod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LineNumberInputStream</a:t>
              </a:r>
              <a:endParaRPr lang="en-US" sz="1600" b="0" kern="0" dirty="0">
                <a:solidFill>
                  <a:sysClr val="window" lastClr="FFFFFF"/>
                </a:solidFill>
                <a:cs typeface="+mn-cs"/>
              </a:endParaRPr>
            </a:p>
          </p:txBody>
        </p:sp>
        <p:sp>
          <p:nvSpPr>
            <p:cNvPr id="137" name="Rounded Rectangle 136"/>
            <p:cNvSpPr/>
            <p:nvPr/>
          </p:nvSpPr>
          <p:spPr>
            <a:xfrm>
              <a:off x="5853551" y="3220858"/>
              <a:ext cx="3048001" cy="381151"/>
            </a:xfrm>
            <a:prstGeom prst="roundRect">
              <a:avLst/>
            </a:prstGeom>
            <a:solidFill>
              <a:srgbClr val="9BBB59"/>
            </a:solidFill>
            <a:ln w="25400" cap="flat" cmpd="sng" algn="ctr">
              <a:solidFill>
                <a:srgbClr val="9BBB59">
                  <a:lumMod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BufferedInputStream</a:t>
              </a:r>
              <a:endParaRPr lang="en-US" sz="1600" b="0" kern="0" dirty="0">
                <a:solidFill>
                  <a:sysClr val="window" lastClr="FFFFFF"/>
                </a:solidFill>
                <a:cs typeface="+mn-cs"/>
              </a:endParaRPr>
            </a:p>
          </p:txBody>
        </p:sp>
        <p:sp>
          <p:nvSpPr>
            <p:cNvPr id="138" name="Rounded Rectangle 137"/>
            <p:cNvSpPr/>
            <p:nvPr/>
          </p:nvSpPr>
          <p:spPr>
            <a:xfrm>
              <a:off x="5853551" y="2687246"/>
              <a:ext cx="3048001" cy="381151"/>
            </a:xfrm>
            <a:prstGeom prst="roundRect">
              <a:avLst/>
            </a:prstGeom>
            <a:solidFill>
              <a:srgbClr val="9BBB59"/>
            </a:solidFill>
            <a:ln w="25400" cap="flat" cmpd="sng" algn="ctr">
              <a:solidFill>
                <a:srgbClr val="9BBB59">
                  <a:lumMod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DataInputStream</a:t>
              </a:r>
              <a:endParaRPr lang="en-US" sz="1600" b="0" kern="0" dirty="0">
                <a:solidFill>
                  <a:sysClr val="window" lastClr="FFFFFF"/>
                </a:solidFill>
                <a:cs typeface="+mn-cs"/>
              </a:endParaRPr>
            </a:p>
          </p:txBody>
        </p:sp>
        <p:sp>
          <p:nvSpPr>
            <p:cNvPr id="139" name="Rounded Rectangle 138"/>
            <p:cNvSpPr/>
            <p:nvPr/>
          </p:nvSpPr>
          <p:spPr>
            <a:xfrm>
              <a:off x="5853551" y="3754470"/>
              <a:ext cx="3048001" cy="381151"/>
            </a:xfrm>
            <a:prstGeom prst="roundRect">
              <a:avLst/>
            </a:prstGeom>
            <a:solidFill>
              <a:srgbClr val="9BBB59"/>
            </a:solidFill>
            <a:ln w="25400" cap="flat" cmpd="sng" algn="ctr">
              <a:solidFill>
                <a:srgbClr val="9BBB59">
                  <a:lumMod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PushbackInputStream</a:t>
              </a:r>
              <a:endParaRPr lang="en-US" sz="1600" b="0" kern="0" dirty="0">
                <a:solidFill>
                  <a:sysClr val="window" lastClr="FFFFFF"/>
                </a:solidFill>
                <a:cs typeface="+mn-cs"/>
              </a:endParaRPr>
            </a:p>
          </p:txBody>
        </p:sp>
        <p:cxnSp>
          <p:nvCxnSpPr>
            <p:cNvPr id="12318" name="Straight Connector 139"/>
            <p:cNvCxnSpPr>
              <a:cxnSpLocks noChangeShapeType="1"/>
            </p:cNvCxnSpPr>
            <p:nvPr/>
          </p:nvCxnSpPr>
          <p:spPr bwMode="auto">
            <a:xfrm rot="16200000" flipH="1">
              <a:off x="405250" y="3695710"/>
              <a:ext cx="3276601" cy="1"/>
            </a:xfrm>
            <a:prstGeom prst="line">
              <a:avLst/>
            </a:prstGeom>
            <a:noFill/>
            <a:ln w="28575" algn="ctr">
              <a:solidFill>
                <a:srgbClr val="4A7EBB"/>
              </a:solidFill>
              <a:round/>
              <a:headEnd/>
              <a:tailEnd/>
            </a:ln>
          </p:spPr>
        </p:cxnSp>
        <p:cxnSp>
          <p:nvCxnSpPr>
            <p:cNvPr id="12319" name="Straight Connector 140"/>
            <p:cNvCxnSpPr>
              <a:cxnSpLocks noChangeShapeType="1"/>
            </p:cNvCxnSpPr>
            <p:nvPr/>
          </p:nvCxnSpPr>
          <p:spPr bwMode="auto">
            <a:xfrm rot="16200000" flipH="1">
              <a:off x="4748648" y="3155379"/>
              <a:ext cx="1600202" cy="1"/>
            </a:xfrm>
            <a:prstGeom prst="line">
              <a:avLst/>
            </a:prstGeom>
            <a:noFill/>
            <a:ln w="28575" algn="ctr">
              <a:solidFill>
                <a:srgbClr val="4A7EBB"/>
              </a:solidFill>
              <a:round/>
              <a:headEnd/>
              <a:tailEnd/>
            </a:ln>
          </p:spPr>
        </p:cxnSp>
      </p:grpSp>
      <p:sp>
        <p:nvSpPr>
          <p:cNvPr id="32"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Stream Class Hierarchy</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cxnSp>
        <p:nvCxnSpPr>
          <p:cNvPr id="13316" name="Straight Connector 26"/>
          <p:cNvCxnSpPr>
            <a:cxnSpLocks noChangeShapeType="1"/>
          </p:cNvCxnSpPr>
          <p:nvPr/>
        </p:nvCxnSpPr>
        <p:spPr bwMode="auto">
          <a:xfrm>
            <a:off x="7482417" y="4094164"/>
            <a:ext cx="914400" cy="1587"/>
          </a:xfrm>
          <a:prstGeom prst="line">
            <a:avLst/>
          </a:prstGeom>
          <a:noFill/>
          <a:ln w="28575" algn="ctr">
            <a:solidFill>
              <a:srgbClr val="4A7EBB"/>
            </a:solidFill>
            <a:round/>
            <a:headEnd/>
            <a:tailEnd/>
          </a:ln>
        </p:spPr>
      </p:cxnSp>
      <p:cxnSp>
        <p:nvCxnSpPr>
          <p:cNvPr id="13317" name="Straight Connector 27"/>
          <p:cNvCxnSpPr>
            <a:cxnSpLocks noChangeShapeType="1"/>
          </p:cNvCxnSpPr>
          <p:nvPr/>
        </p:nvCxnSpPr>
        <p:spPr bwMode="auto">
          <a:xfrm>
            <a:off x="7482417" y="3044825"/>
            <a:ext cx="914400" cy="1588"/>
          </a:xfrm>
          <a:prstGeom prst="line">
            <a:avLst/>
          </a:prstGeom>
          <a:noFill/>
          <a:ln w="28575" algn="ctr">
            <a:solidFill>
              <a:srgbClr val="4A7EBB"/>
            </a:solidFill>
            <a:round/>
            <a:headEnd/>
            <a:tailEnd/>
          </a:ln>
        </p:spPr>
      </p:cxnSp>
      <p:cxnSp>
        <p:nvCxnSpPr>
          <p:cNvPr id="13318" name="Straight Connector 28"/>
          <p:cNvCxnSpPr>
            <a:cxnSpLocks noChangeShapeType="1"/>
          </p:cNvCxnSpPr>
          <p:nvPr/>
        </p:nvCxnSpPr>
        <p:spPr bwMode="auto">
          <a:xfrm>
            <a:off x="6974417" y="3568700"/>
            <a:ext cx="914400" cy="1588"/>
          </a:xfrm>
          <a:prstGeom prst="line">
            <a:avLst/>
          </a:prstGeom>
          <a:noFill/>
          <a:ln w="28575" algn="ctr">
            <a:solidFill>
              <a:srgbClr val="4A7EBB"/>
            </a:solidFill>
            <a:round/>
            <a:headEnd/>
            <a:tailEnd/>
          </a:ln>
        </p:spPr>
      </p:cxnSp>
      <p:cxnSp>
        <p:nvCxnSpPr>
          <p:cNvPr id="13319" name="Straight Connector 29"/>
          <p:cNvCxnSpPr>
            <a:cxnSpLocks noChangeShapeType="1"/>
          </p:cNvCxnSpPr>
          <p:nvPr/>
        </p:nvCxnSpPr>
        <p:spPr bwMode="auto">
          <a:xfrm>
            <a:off x="2808817" y="4619625"/>
            <a:ext cx="914400" cy="1588"/>
          </a:xfrm>
          <a:prstGeom prst="line">
            <a:avLst/>
          </a:prstGeom>
          <a:noFill/>
          <a:ln w="28575" algn="ctr">
            <a:solidFill>
              <a:srgbClr val="4A7EBB"/>
            </a:solidFill>
            <a:round/>
            <a:headEnd/>
            <a:tailEnd/>
          </a:ln>
        </p:spPr>
      </p:cxnSp>
      <p:cxnSp>
        <p:nvCxnSpPr>
          <p:cNvPr id="13320" name="Straight Connector 30"/>
          <p:cNvCxnSpPr>
            <a:cxnSpLocks noChangeShapeType="1"/>
          </p:cNvCxnSpPr>
          <p:nvPr/>
        </p:nvCxnSpPr>
        <p:spPr bwMode="auto">
          <a:xfrm>
            <a:off x="2808817" y="4089400"/>
            <a:ext cx="914400" cy="1588"/>
          </a:xfrm>
          <a:prstGeom prst="line">
            <a:avLst/>
          </a:prstGeom>
          <a:noFill/>
          <a:ln w="28575" algn="ctr">
            <a:solidFill>
              <a:srgbClr val="4A7EBB"/>
            </a:solidFill>
            <a:round/>
            <a:headEnd/>
            <a:tailEnd/>
          </a:ln>
        </p:spPr>
      </p:cxnSp>
      <p:cxnSp>
        <p:nvCxnSpPr>
          <p:cNvPr id="13321" name="Straight Connector 31"/>
          <p:cNvCxnSpPr>
            <a:cxnSpLocks noChangeShapeType="1"/>
          </p:cNvCxnSpPr>
          <p:nvPr/>
        </p:nvCxnSpPr>
        <p:spPr bwMode="auto">
          <a:xfrm>
            <a:off x="2808817" y="3032125"/>
            <a:ext cx="914400" cy="1588"/>
          </a:xfrm>
          <a:prstGeom prst="line">
            <a:avLst/>
          </a:prstGeom>
          <a:noFill/>
          <a:ln w="28575" algn="ctr">
            <a:solidFill>
              <a:srgbClr val="4A7EBB"/>
            </a:solidFill>
            <a:round/>
            <a:headEnd/>
            <a:tailEnd/>
          </a:ln>
        </p:spPr>
      </p:cxnSp>
      <p:cxnSp>
        <p:nvCxnSpPr>
          <p:cNvPr id="13322" name="Straight Connector 32"/>
          <p:cNvCxnSpPr>
            <a:cxnSpLocks noChangeShapeType="1"/>
          </p:cNvCxnSpPr>
          <p:nvPr/>
        </p:nvCxnSpPr>
        <p:spPr bwMode="auto">
          <a:xfrm>
            <a:off x="2808817" y="2501900"/>
            <a:ext cx="914400" cy="1588"/>
          </a:xfrm>
          <a:prstGeom prst="line">
            <a:avLst/>
          </a:prstGeom>
          <a:noFill/>
          <a:ln w="28575" algn="ctr">
            <a:solidFill>
              <a:srgbClr val="4A7EBB"/>
            </a:solidFill>
            <a:round/>
            <a:headEnd/>
            <a:tailEnd/>
          </a:ln>
        </p:spPr>
      </p:cxnSp>
      <p:cxnSp>
        <p:nvCxnSpPr>
          <p:cNvPr id="13323" name="Straight Connector 33"/>
          <p:cNvCxnSpPr>
            <a:cxnSpLocks noChangeShapeType="1"/>
          </p:cNvCxnSpPr>
          <p:nvPr/>
        </p:nvCxnSpPr>
        <p:spPr bwMode="auto">
          <a:xfrm>
            <a:off x="2402417" y="3560764"/>
            <a:ext cx="914400" cy="1587"/>
          </a:xfrm>
          <a:prstGeom prst="line">
            <a:avLst/>
          </a:prstGeom>
          <a:noFill/>
          <a:ln w="28575" algn="ctr">
            <a:solidFill>
              <a:srgbClr val="4A7EBB"/>
            </a:solidFill>
            <a:round/>
            <a:headEnd/>
            <a:tailEnd/>
          </a:ln>
        </p:spPr>
      </p:cxnSp>
      <p:sp>
        <p:nvSpPr>
          <p:cNvPr id="35" name="Flowchart: Alternate Process 34"/>
          <p:cNvSpPr/>
          <p:nvPr/>
        </p:nvSpPr>
        <p:spPr>
          <a:xfrm>
            <a:off x="167217" y="3375025"/>
            <a:ext cx="2336800" cy="381000"/>
          </a:xfrm>
          <a:prstGeom prst="flowChartAlternateProcess">
            <a:avLst/>
          </a:prstGeom>
          <a:solidFill>
            <a:srgbClr val="4F81BD"/>
          </a:solidFill>
          <a:ln w="25400" cap="flat" cmpd="sng" algn="ctr">
            <a:solidFill>
              <a:srgbClr val="4F81BD">
                <a:shade val="50000"/>
              </a:srgbClr>
            </a:solidFill>
            <a:prstDash val="solid"/>
          </a:ln>
          <a:effectLst>
            <a:outerShdw blurRad="1270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OutputStream</a:t>
            </a:r>
            <a:endParaRPr lang="en-US" sz="1600" b="0" kern="0" dirty="0">
              <a:solidFill>
                <a:sysClr val="window" lastClr="FFFFFF"/>
              </a:solidFill>
              <a:cs typeface="+mn-cs"/>
            </a:endParaRPr>
          </a:p>
        </p:txBody>
      </p:sp>
      <p:sp>
        <p:nvSpPr>
          <p:cNvPr id="42" name="Rounded Rectangle 41"/>
          <p:cNvSpPr/>
          <p:nvPr/>
        </p:nvSpPr>
        <p:spPr>
          <a:xfrm>
            <a:off x="3012017" y="2324100"/>
            <a:ext cx="4064000" cy="381000"/>
          </a:xfrm>
          <a:prstGeom prst="roundRect">
            <a:avLst/>
          </a:prstGeom>
          <a:solidFill>
            <a:srgbClr val="4F81BD"/>
          </a:solidFill>
          <a:ln w="25400" cap="flat" cmpd="sng" algn="ctr">
            <a:solidFill>
              <a:srgbClr val="4F81BD">
                <a:shade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FileOutputStream</a:t>
            </a:r>
            <a:endParaRPr lang="en-US" sz="1600" b="0" kern="0" dirty="0">
              <a:solidFill>
                <a:sysClr val="window" lastClr="FFFFFF"/>
              </a:solidFill>
              <a:cs typeface="+mn-cs"/>
            </a:endParaRPr>
          </a:p>
        </p:txBody>
      </p:sp>
      <p:sp>
        <p:nvSpPr>
          <p:cNvPr id="43" name="Rounded Rectangle 42"/>
          <p:cNvSpPr/>
          <p:nvPr/>
        </p:nvSpPr>
        <p:spPr>
          <a:xfrm>
            <a:off x="3012017" y="2854325"/>
            <a:ext cx="4064000" cy="381000"/>
          </a:xfrm>
          <a:prstGeom prst="roundRect">
            <a:avLst/>
          </a:prstGeom>
          <a:solidFill>
            <a:srgbClr val="4F81BD"/>
          </a:solidFill>
          <a:ln w="25400" cap="flat" cmpd="sng" algn="ctr">
            <a:solidFill>
              <a:srgbClr val="4F81BD">
                <a:shade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PipedOutputStream</a:t>
            </a:r>
            <a:endParaRPr lang="en-US" sz="1600" b="0" kern="0" dirty="0">
              <a:solidFill>
                <a:sysClr val="window" lastClr="FFFFFF"/>
              </a:solidFill>
              <a:cs typeface="+mn-cs"/>
            </a:endParaRPr>
          </a:p>
        </p:txBody>
      </p:sp>
      <p:sp>
        <p:nvSpPr>
          <p:cNvPr id="44" name="Rounded Rectangle 43"/>
          <p:cNvSpPr/>
          <p:nvPr/>
        </p:nvSpPr>
        <p:spPr>
          <a:xfrm>
            <a:off x="3012017" y="3382963"/>
            <a:ext cx="4064000" cy="381000"/>
          </a:xfrm>
          <a:prstGeom prst="roundRect">
            <a:avLst/>
          </a:prstGeom>
          <a:solidFill>
            <a:srgbClr val="9BBB59"/>
          </a:solidFill>
          <a:ln w="25400" cap="flat" cmpd="sng" algn="ctr">
            <a:solidFill>
              <a:srgbClr val="9BBB59">
                <a:lumMod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FilterOutputStream</a:t>
            </a:r>
            <a:endParaRPr lang="en-US" sz="1600" b="0" kern="0" dirty="0">
              <a:solidFill>
                <a:sysClr val="window" lastClr="FFFFFF"/>
              </a:solidFill>
              <a:cs typeface="+mn-cs"/>
            </a:endParaRPr>
          </a:p>
        </p:txBody>
      </p:sp>
      <p:sp>
        <p:nvSpPr>
          <p:cNvPr id="45" name="Rounded Rectangle 44"/>
          <p:cNvSpPr/>
          <p:nvPr/>
        </p:nvSpPr>
        <p:spPr>
          <a:xfrm>
            <a:off x="3012017" y="3911600"/>
            <a:ext cx="4064000" cy="381000"/>
          </a:xfrm>
          <a:prstGeom prst="roundRect">
            <a:avLst/>
          </a:prstGeom>
          <a:solidFill>
            <a:srgbClr val="4F81BD"/>
          </a:solidFill>
          <a:ln w="25400" cap="flat" cmpd="sng" algn="ctr">
            <a:solidFill>
              <a:srgbClr val="4F81BD">
                <a:shade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ByteArrayOutputStream</a:t>
            </a:r>
            <a:endParaRPr lang="en-US" sz="1600" b="0" kern="0" dirty="0">
              <a:solidFill>
                <a:sysClr val="window" lastClr="FFFFFF"/>
              </a:solidFill>
              <a:cs typeface="+mn-cs"/>
            </a:endParaRPr>
          </a:p>
        </p:txBody>
      </p:sp>
      <p:sp>
        <p:nvSpPr>
          <p:cNvPr id="46" name="Rounded Rectangle 45"/>
          <p:cNvSpPr/>
          <p:nvPr/>
        </p:nvSpPr>
        <p:spPr>
          <a:xfrm>
            <a:off x="3012017" y="4441825"/>
            <a:ext cx="4064000" cy="381000"/>
          </a:xfrm>
          <a:prstGeom prst="roundRect">
            <a:avLst/>
          </a:prstGeom>
          <a:solidFill>
            <a:srgbClr val="9BBB59"/>
          </a:solidFill>
          <a:ln w="25400" cap="flat" cmpd="sng" algn="ctr">
            <a:solidFill>
              <a:srgbClr val="9BBB59">
                <a:lumMod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ObjectOutputStream</a:t>
            </a:r>
            <a:endParaRPr lang="en-US" sz="1600" b="0" kern="0" dirty="0">
              <a:solidFill>
                <a:sysClr val="window" lastClr="FFFFFF"/>
              </a:solidFill>
              <a:cs typeface="+mn-cs"/>
            </a:endParaRPr>
          </a:p>
        </p:txBody>
      </p:sp>
      <p:sp>
        <p:nvSpPr>
          <p:cNvPr id="37" name="Rounded Rectangle 36"/>
          <p:cNvSpPr/>
          <p:nvPr/>
        </p:nvSpPr>
        <p:spPr>
          <a:xfrm>
            <a:off x="7787217" y="2849563"/>
            <a:ext cx="4064000" cy="381000"/>
          </a:xfrm>
          <a:prstGeom prst="roundRect">
            <a:avLst/>
          </a:prstGeom>
          <a:solidFill>
            <a:srgbClr val="9BBB59"/>
          </a:solidFill>
          <a:ln w="25400" cap="flat" cmpd="sng" algn="ctr">
            <a:solidFill>
              <a:srgbClr val="9BBB59">
                <a:lumMod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DataOutputStream</a:t>
            </a:r>
            <a:endParaRPr lang="en-US" sz="1600" b="0" kern="0" dirty="0">
              <a:solidFill>
                <a:sysClr val="window" lastClr="FFFFFF"/>
              </a:solidFill>
              <a:cs typeface="+mn-cs"/>
            </a:endParaRPr>
          </a:p>
        </p:txBody>
      </p:sp>
      <p:sp>
        <p:nvSpPr>
          <p:cNvPr id="38" name="Rounded Rectangle 37"/>
          <p:cNvSpPr/>
          <p:nvPr/>
        </p:nvSpPr>
        <p:spPr>
          <a:xfrm>
            <a:off x="7787217" y="3908425"/>
            <a:ext cx="4064000" cy="381000"/>
          </a:xfrm>
          <a:prstGeom prst="roundRect">
            <a:avLst/>
          </a:prstGeom>
          <a:solidFill>
            <a:srgbClr val="9BBB59"/>
          </a:solidFill>
          <a:ln w="25400" cap="flat" cmpd="sng" algn="ctr">
            <a:solidFill>
              <a:srgbClr val="9BBB59">
                <a:lumMod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PrintStream</a:t>
            </a:r>
            <a:endParaRPr lang="en-US" sz="1600" b="0" kern="0" dirty="0">
              <a:solidFill>
                <a:sysClr val="window" lastClr="FFFFFF"/>
              </a:solidFill>
              <a:cs typeface="+mn-cs"/>
            </a:endParaRPr>
          </a:p>
        </p:txBody>
      </p:sp>
      <p:sp>
        <p:nvSpPr>
          <p:cNvPr id="39" name="Rounded Rectangle 38"/>
          <p:cNvSpPr/>
          <p:nvPr/>
        </p:nvSpPr>
        <p:spPr>
          <a:xfrm>
            <a:off x="7787217" y="3382963"/>
            <a:ext cx="4064000" cy="381000"/>
          </a:xfrm>
          <a:prstGeom prst="roundRect">
            <a:avLst/>
          </a:prstGeom>
          <a:solidFill>
            <a:srgbClr val="9BBB59"/>
          </a:solidFill>
          <a:ln w="25400" cap="flat" cmpd="sng" algn="ctr">
            <a:solidFill>
              <a:srgbClr val="9BBB59">
                <a:lumMod val="50000"/>
              </a:srgbClr>
            </a:solidFill>
            <a:prstDash val="solid"/>
          </a:ln>
          <a:effectLst>
            <a:outerShdw blurRad="114300" dist="38100" dir="2700000" sx="102000" sy="102000" algn="tl" rotWithShape="0">
              <a:prstClr val="black">
                <a:alpha val="40000"/>
              </a:prstClr>
            </a:outerShdw>
          </a:effectLst>
        </p:spPr>
        <p:txBody>
          <a:bodyPr anchor="ctr"/>
          <a:lstStyle/>
          <a:p>
            <a:pPr fontAlgn="auto">
              <a:spcBef>
                <a:spcPts val="0"/>
              </a:spcBef>
              <a:spcAft>
                <a:spcPts val="0"/>
              </a:spcAft>
              <a:defRPr/>
            </a:pPr>
            <a:r>
              <a:rPr lang="en-US" sz="1600" b="0" kern="0" dirty="0" err="1">
                <a:solidFill>
                  <a:sysClr val="window" lastClr="FFFFFF"/>
                </a:solidFill>
                <a:cs typeface="+mn-cs"/>
              </a:rPr>
              <a:t>BufferedOutputStream</a:t>
            </a:r>
            <a:endParaRPr lang="en-US" sz="1600" b="0" kern="0" dirty="0">
              <a:solidFill>
                <a:sysClr val="window" lastClr="FFFFFF"/>
              </a:solidFill>
              <a:cs typeface="+mn-cs"/>
            </a:endParaRPr>
          </a:p>
        </p:txBody>
      </p:sp>
      <p:cxnSp>
        <p:nvCxnSpPr>
          <p:cNvPr id="13333" name="Straight Connector 39"/>
          <p:cNvCxnSpPr>
            <a:cxnSpLocks noChangeShapeType="1"/>
          </p:cNvCxnSpPr>
          <p:nvPr/>
        </p:nvCxnSpPr>
        <p:spPr bwMode="auto">
          <a:xfrm rot="5400000">
            <a:off x="1742017" y="3560763"/>
            <a:ext cx="2133600" cy="0"/>
          </a:xfrm>
          <a:prstGeom prst="line">
            <a:avLst/>
          </a:prstGeom>
          <a:noFill/>
          <a:ln w="28575" algn="ctr">
            <a:solidFill>
              <a:srgbClr val="4A7EBB"/>
            </a:solidFill>
            <a:round/>
            <a:headEnd/>
            <a:tailEnd/>
          </a:ln>
        </p:spPr>
      </p:cxnSp>
      <p:cxnSp>
        <p:nvCxnSpPr>
          <p:cNvPr id="13334" name="Straight Connector 40"/>
          <p:cNvCxnSpPr>
            <a:cxnSpLocks noChangeShapeType="1"/>
          </p:cNvCxnSpPr>
          <p:nvPr/>
        </p:nvCxnSpPr>
        <p:spPr bwMode="auto">
          <a:xfrm rot="5400000">
            <a:off x="6947959" y="3569229"/>
            <a:ext cx="1066800" cy="2117"/>
          </a:xfrm>
          <a:prstGeom prst="line">
            <a:avLst/>
          </a:prstGeom>
          <a:noFill/>
          <a:ln w="28575" algn="ctr">
            <a:solidFill>
              <a:srgbClr val="4A7EBB"/>
            </a:solidFill>
            <a:round/>
            <a:headEnd/>
            <a:tailEnd/>
          </a:ln>
        </p:spPr>
      </p:cxnSp>
      <p:sp>
        <p:nvSpPr>
          <p:cNvPr id="23"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Stream Class Hierarchy</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sp>
        <p:nvSpPr>
          <p:cNvPr id="9" name="TextBox 14"/>
          <p:cNvSpPr txBox="1">
            <a:spLocks noChangeArrowheads="1"/>
          </p:cNvSpPr>
          <p:nvPr/>
        </p:nvSpPr>
        <p:spPr bwMode="auto">
          <a:xfrm>
            <a:off x="615951" y="2894013"/>
            <a:ext cx="10960100" cy="1358900"/>
          </a:xfrm>
          <a:prstGeom prst="rect">
            <a:avLst/>
          </a:prstGeom>
          <a:noFill/>
          <a:ln w="12700">
            <a:solidFill>
              <a:srgbClr val="DDDDDD"/>
            </a:solidFill>
            <a:miter lim="800000"/>
            <a:headEnd/>
            <a:tailEnd/>
          </a:ln>
        </p:spPr>
        <p:txBody>
          <a:bodyPr tIns="91440" rIns="45720" bIns="91440" anchor="ctr"/>
          <a:lstStyle/>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Example: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FileInputStream f = new FileInputStream("home/talentsprint.txt");</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This takes a file name as a string to create inputstream object.</a:t>
            </a:r>
          </a:p>
        </p:txBody>
      </p:sp>
      <p:grpSp>
        <p:nvGrpSpPr>
          <p:cNvPr id="2" name="Group 10"/>
          <p:cNvGrpSpPr>
            <a:grpSpLocks/>
          </p:cNvGrpSpPr>
          <p:nvPr/>
        </p:nvGrpSpPr>
        <p:grpSpPr bwMode="auto">
          <a:xfrm>
            <a:off x="613834" y="1951038"/>
            <a:ext cx="10964333" cy="958850"/>
            <a:chOff x="572800" y="4916487"/>
            <a:chExt cx="8222619" cy="957766"/>
          </a:xfrm>
        </p:grpSpPr>
        <p:sp>
          <p:nvSpPr>
            <p:cNvPr id="14345" name="TextBox 14"/>
            <p:cNvSpPr txBox="1">
              <a:spLocks noChangeArrowheads="1"/>
            </p:cNvSpPr>
            <p:nvPr/>
          </p:nvSpPr>
          <p:spPr bwMode="auto">
            <a:xfrm>
              <a:off x="574963" y="5140048"/>
              <a:ext cx="8220456" cy="73420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rIns="45720" bIns="91440" anchor="b"/>
            <a:lstStyle/>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FileInputStream fis=new FileInputStream(String filepath);</a:t>
              </a:r>
            </a:p>
          </p:txBody>
        </p:sp>
        <p:sp>
          <p:nvSpPr>
            <p:cNvPr id="14" name="Rectangle 7"/>
            <p:cNvSpPr>
              <a:spLocks noChangeArrowheads="1"/>
            </p:cNvSpPr>
            <p:nvPr/>
          </p:nvSpPr>
          <p:spPr bwMode="gray">
            <a:xfrm>
              <a:off x="572800" y="4916487"/>
              <a:ext cx="3069989" cy="396426"/>
            </a:xfrm>
            <a:prstGeom prst="rect">
              <a:avLst/>
            </a:prstGeom>
            <a:solidFill>
              <a:schemeClr val="accent1"/>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defTabSz="801688" eaLnBrk="0" hangingPunct="0">
                <a:defRPr/>
              </a:pPr>
              <a:r>
                <a:rPr lang="en-US" sz="2000" b="0" dirty="0" err="1">
                  <a:solidFill>
                    <a:schemeClr val="bg1"/>
                  </a:solidFill>
                  <a:cs typeface="Arial" pitchFamily="34" charset="0"/>
                </a:rPr>
                <a:t>FileInputStream</a:t>
              </a:r>
              <a:r>
                <a:rPr lang="en-US" sz="2000" b="0" dirty="0">
                  <a:solidFill>
                    <a:schemeClr val="bg1"/>
                  </a:solidFill>
                  <a:cs typeface="Arial" pitchFamily="34" charset="0"/>
                </a:rPr>
                <a:t> Class</a:t>
              </a:r>
              <a:endParaRPr lang="en-GB" sz="2000" b="0" dirty="0">
                <a:solidFill>
                  <a:schemeClr val="bg1"/>
                </a:solidFill>
                <a:cs typeface="Arial" pitchFamily="34" charset="0"/>
              </a:endParaRPr>
            </a:p>
          </p:txBody>
        </p:sp>
      </p:grpSp>
      <p:sp>
        <p:nvSpPr>
          <p:cNvPr id="12" name="TextBox 14"/>
          <p:cNvSpPr txBox="1">
            <a:spLocks noChangeArrowheads="1"/>
          </p:cNvSpPr>
          <p:nvPr/>
        </p:nvSpPr>
        <p:spPr bwMode="auto">
          <a:xfrm>
            <a:off x="618067" y="1273175"/>
            <a:ext cx="10955867" cy="528638"/>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rIns="45720" bIns="91440" anchor="ctr"/>
          <a:lstStyle/>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FileInputStream Class is used for reading data from the files. </a:t>
            </a:r>
          </a:p>
        </p:txBody>
      </p:sp>
      <p:sp>
        <p:nvSpPr>
          <p:cNvPr id="16" name="TextBox 14"/>
          <p:cNvSpPr txBox="1">
            <a:spLocks noChangeArrowheads="1"/>
          </p:cNvSpPr>
          <p:nvPr/>
        </p:nvSpPr>
        <p:spPr bwMode="auto">
          <a:xfrm>
            <a:off x="615951" y="4821238"/>
            <a:ext cx="10960100" cy="1357312"/>
          </a:xfrm>
          <a:prstGeom prst="rect">
            <a:avLst/>
          </a:prstGeom>
          <a:noFill/>
          <a:ln w="12700">
            <a:solidFill>
              <a:srgbClr val="DDDDDD"/>
            </a:solidFill>
            <a:miter lim="800000"/>
            <a:headEnd/>
            <a:tailEnd/>
          </a:ln>
        </p:spPr>
        <p:txBody>
          <a:bodyPr tIns="91440" rIns="45720" bIns="91440" anchor="ctr"/>
          <a:lstStyle/>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Example: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FileInputStream f = new FileInputStream(f);</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This takes the file object 'f' to create input stream object.</a:t>
            </a:r>
          </a:p>
        </p:txBody>
      </p:sp>
      <p:sp>
        <p:nvSpPr>
          <p:cNvPr id="17" name="Rectangle 7"/>
          <p:cNvSpPr>
            <a:spLocks noChangeArrowheads="1"/>
          </p:cNvSpPr>
          <p:nvPr/>
        </p:nvSpPr>
        <p:spPr bwMode="gray">
          <a:xfrm>
            <a:off x="613834" y="4556126"/>
            <a:ext cx="9582151" cy="396875"/>
          </a:xfrm>
          <a:prstGeom prst="rect">
            <a:avLst/>
          </a:prstGeom>
          <a:solidFill>
            <a:schemeClr val="accent1"/>
          </a:solidFill>
          <a:ln w="12700">
            <a:solidFill>
              <a:srgbClr val="DDDDDD"/>
            </a:solidFill>
            <a:miter lim="800000"/>
            <a:headEnd/>
            <a:tailEnd/>
          </a:ln>
          <a:effectLst>
            <a:outerShdw blurRad="50800" dist="38100" dir="5400000" algn="t" rotWithShape="0">
              <a:prstClr val="black">
                <a:alpha val="40000"/>
              </a:prstClr>
            </a:outerShdw>
          </a:effectLst>
        </p:spPr>
        <p:txBody>
          <a:bodyPr tIns="0" rIns="0" bIns="0" anchor="ctr"/>
          <a:lstStyle/>
          <a:p>
            <a:pPr algn="l" defTabSz="801688" eaLnBrk="0" hangingPunct="0">
              <a:defRPr/>
            </a:pPr>
            <a:r>
              <a:rPr lang="en-US" sz="2000" b="0" dirty="0" err="1">
                <a:solidFill>
                  <a:schemeClr val="bg1"/>
                </a:solidFill>
                <a:cs typeface="Arial" pitchFamily="34" charset="0"/>
              </a:rPr>
              <a:t>FileInputStream</a:t>
            </a:r>
            <a:r>
              <a:rPr lang="en-US" sz="2000" b="0" dirty="0">
                <a:solidFill>
                  <a:schemeClr val="bg1"/>
                </a:solidFill>
                <a:cs typeface="Arial" pitchFamily="34" charset="0"/>
              </a:rPr>
              <a:t> </a:t>
            </a:r>
            <a:r>
              <a:rPr lang="en-US" sz="2000" b="0" dirty="0" err="1">
                <a:solidFill>
                  <a:schemeClr val="bg1"/>
                </a:solidFill>
                <a:cs typeface="Arial" pitchFamily="34" charset="0"/>
              </a:rPr>
              <a:t>fis</a:t>
            </a:r>
            <a:r>
              <a:rPr lang="en-US" sz="2000" b="0" dirty="0">
                <a:solidFill>
                  <a:schemeClr val="bg1"/>
                </a:solidFill>
                <a:cs typeface="Arial" pitchFamily="34" charset="0"/>
              </a:rPr>
              <a:t>=new </a:t>
            </a:r>
            <a:r>
              <a:rPr lang="en-US" sz="2000" b="0" dirty="0" err="1">
                <a:solidFill>
                  <a:schemeClr val="bg1"/>
                </a:solidFill>
                <a:cs typeface="Arial" pitchFamily="34" charset="0"/>
              </a:rPr>
              <a:t>FileInputStream</a:t>
            </a:r>
            <a:r>
              <a:rPr lang="en-US" sz="2000" b="0" dirty="0">
                <a:solidFill>
                  <a:schemeClr val="bg1"/>
                </a:solidFill>
                <a:cs typeface="Arial" pitchFamily="34" charset="0"/>
              </a:rPr>
              <a:t>(File </a:t>
            </a:r>
            <a:r>
              <a:rPr lang="en-US" sz="2000" b="0" dirty="0" err="1">
                <a:solidFill>
                  <a:schemeClr val="bg1"/>
                </a:solidFill>
                <a:cs typeface="Arial" pitchFamily="34" charset="0"/>
              </a:rPr>
              <a:t>fileObj</a:t>
            </a:r>
            <a:r>
              <a:rPr lang="en-US" sz="2000" b="0" dirty="0">
                <a:solidFill>
                  <a:schemeClr val="bg1"/>
                </a:solidFill>
                <a:cs typeface="Arial" pitchFamily="34" charset="0"/>
              </a:rPr>
              <a:t>);</a:t>
            </a:r>
            <a:endParaRPr lang="en-GB" sz="2000" b="0" dirty="0">
              <a:solidFill>
                <a:schemeClr val="bg1"/>
              </a:solidFill>
              <a:cs typeface="Arial" pitchFamily="34" charset="0"/>
            </a:endParaRPr>
          </a:p>
        </p:txBody>
      </p:sp>
      <p:sp>
        <p:nvSpPr>
          <p:cNvPr id="11"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File Input Stream Class: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anim calcmode="lin" valueType="num">
                                      <p:cBhvr>
                                        <p:cTn id="15" dur="500" fill="hold"/>
                                        <p:tgtEl>
                                          <p:spTgt spid="2"/>
                                        </p:tgtEl>
                                        <p:attrNameLst>
                                          <p:attrName>ppt_x</p:attrName>
                                        </p:attrNameLst>
                                      </p:cBhvr>
                                      <p:tavLst>
                                        <p:tav tm="0">
                                          <p:val>
                                            <p:strVal val="#ppt_x"/>
                                          </p:val>
                                        </p:tav>
                                        <p:tav tm="100000">
                                          <p:val>
                                            <p:strVal val="#ppt_x"/>
                                          </p:val>
                                        </p:tav>
                                      </p:tavLst>
                                    </p:anim>
                                    <p:anim calcmode="lin" valueType="num">
                                      <p:cBhvr>
                                        <p:cTn id="16" dur="500" fill="hold"/>
                                        <p:tgtEl>
                                          <p:spTgt spid="2"/>
                                        </p:tgtEl>
                                        <p:attrNameLst>
                                          <p:attrName>ppt_y</p:attrName>
                                        </p:attrNameLst>
                                      </p:cBhvr>
                                      <p:tavLst>
                                        <p:tav tm="0">
                                          <p:val>
                                            <p:strVal val="#ppt_y-.1"/>
                                          </p:val>
                                        </p:tav>
                                        <p:tav tm="100000">
                                          <p:val>
                                            <p:strVal val="#ppt_y"/>
                                          </p:val>
                                        </p:tav>
                                      </p:tavLst>
                                    </p:anim>
                                  </p:childTnLst>
                                </p:cTn>
                              </p:par>
                            </p:childTnLst>
                          </p:cTn>
                        </p:par>
                        <p:par>
                          <p:cTn id="17" fill="hold" nodeType="afterGroup">
                            <p:stCondLst>
                              <p:cond delay="500"/>
                            </p:stCondLst>
                            <p:childTnLst>
                              <p:par>
                                <p:cTn id="18" presetID="47"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anim calcmode="lin" valueType="num">
                                      <p:cBhvr>
                                        <p:cTn id="21" dur="500" fill="hold"/>
                                        <p:tgtEl>
                                          <p:spTgt spid="9"/>
                                        </p:tgtEl>
                                        <p:attrNameLst>
                                          <p:attrName>ppt_x</p:attrName>
                                        </p:attrNameLst>
                                      </p:cBhvr>
                                      <p:tavLst>
                                        <p:tav tm="0">
                                          <p:val>
                                            <p:strVal val="#ppt_x"/>
                                          </p:val>
                                        </p:tav>
                                        <p:tav tm="100000">
                                          <p:val>
                                            <p:strVal val="#ppt_x"/>
                                          </p:val>
                                        </p:tav>
                                      </p:tavLst>
                                    </p:anim>
                                    <p:anim calcmode="lin" valueType="num">
                                      <p:cBhvr>
                                        <p:cTn id="22"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anim calcmode="lin" valueType="num">
                                      <p:cBhvr>
                                        <p:cTn id="28" dur="500" fill="hold"/>
                                        <p:tgtEl>
                                          <p:spTgt spid="17"/>
                                        </p:tgtEl>
                                        <p:attrNameLst>
                                          <p:attrName>ppt_x</p:attrName>
                                        </p:attrNameLst>
                                      </p:cBhvr>
                                      <p:tavLst>
                                        <p:tav tm="0">
                                          <p:val>
                                            <p:strVal val="#ppt_x"/>
                                          </p:val>
                                        </p:tav>
                                        <p:tav tm="100000">
                                          <p:val>
                                            <p:strVal val="#ppt_x"/>
                                          </p:val>
                                        </p:tav>
                                      </p:tavLst>
                                    </p:anim>
                                    <p:anim calcmode="lin" valueType="num">
                                      <p:cBhvr>
                                        <p:cTn id="29" dur="500" fill="hold"/>
                                        <p:tgtEl>
                                          <p:spTgt spid="17"/>
                                        </p:tgtEl>
                                        <p:attrNameLst>
                                          <p:attrName>ppt_y</p:attrName>
                                        </p:attrNameLst>
                                      </p:cBhvr>
                                      <p:tavLst>
                                        <p:tav tm="0">
                                          <p:val>
                                            <p:strVal val="#ppt_y-.1"/>
                                          </p:val>
                                        </p:tav>
                                        <p:tav tm="100000">
                                          <p:val>
                                            <p:strVal val="#ppt_y"/>
                                          </p:val>
                                        </p:tav>
                                      </p:tavLst>
                                    </p:anim>
                                  </p:childTnLst>
                                </p:cTn>
                              </p:par>
                            </p:childTnLst>
                          </p:cTn>
                        </p:par>
                        <p:par>
                          <p:cTn id="30" fill="hold" nodeType="afterGroup">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pic>
        <p:nvPicPr>
          <p:cNvPr id="5" name="Picture 3"/>
          <p:cNvPicPr>
            <a:picLocks noChangeAspect="1" noChangeArrowheads="1"/>
          </p:cNvPicPr>
          <p:nvPr/>
        </p:nvPicPr>
        <p:blipFill>
          <a:blip r:embed="rId3"/>
          <a:srcRect t="1768"/>
          <a:stretch>
            <a:fillRect/>
          </a:stretch>
        </p:blipFill>
        <p:spPr bwMode="auto">
          <a:xfrm>
            <a:off x="74084" y="1412875"/>
            <a:ext cx="12014200" cy="4681538"/>
          </a:xfrm>
          <a:prstGeom prst="rect">
            <a:avLst/>
          </a:prstGeom>
          <a:noFill/>
          <a:ln w="9525">
            <a:noFill/>
            <a:round/>
            <a:headEnd/>
            <a:tailEnd/>
          </a:ln>
        </p:spPr>
      </p:pic>
      <p:sp>
        <p:nvSpPr>
          <p:cNvPr id="7"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Methods of File Input Stream Class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sp>
        <p:nvSpPr>
          <p:cNvPr id="12" name="TextBox 14"/>
          <p:cNvSpPr txBox="1">
            <a:spLocks noChangeArrowheads="1"/>
          </p:cNvSpPr>
          <p:nvPr/>
        </p:nvSpPr>
        <p:spPr bwMode="auto">
          <a:xfrm>
            <a:off x="512234" y="1217613"/>
            <a:ext cx="11129433" cy="10541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rIns="45720" bIns="91440" anchor="ctr"/>
          <a:lstStyle/>
          <a:p>
            <a:pPr algn="just">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FileOutputStream is used to create a file and write data into it. The stream would create a file, if it doesn't already exist, before opening it for output.</a:t>
            </a:r>
          </a:p>
        </p:txBody>
      </p:sp>
      <p:sp>
        <p:nvSpPr>
          <p:cNvPr id="16" name="TextBox 14"/>
          <p:cNvSpPr txBox="1">
            <a:spLocks noChangeArrowheads="1"/>
          </p:cNvSpPr>
          <p:nvPr/>
        </p:nvSpPr>
        <p:spPr bwMode="auto">
          <a:xfrm>
            <a:off x="501651" y="2673350"/>
            <a:ext cx="11188700" cy="1676400"/>
          </a:xfrm>
          <a:prstGeom prst="rect">
            <a:avLst/>
          </a:prstGeom>
          <a:noFill/>
          <a:ln w="12700">
            <a:solidFill>
              <a:srgbClr val="DDDDDD"/>
            </a:solidFill>
            <a:miter lim="800000"/>
            <a:headEnd/>
            <a:tailEnd/>
          </a:ln>
        </p:spPr>
        <p:txBody>
          <a:bodyPr tIns="91440" rIns="45720" bIns="91440" anchor="ctr"/>
          <a:lstStyle/>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Example: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FileOutputStream f = new FileOutputStream("home/talentsprint.txt");</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This takes a file name as a string to create outputstream object.</a:t>
            </a:r>
          </a:p>
        </p:txBody>
      </p:sp>
      <p:sp>
        <p:nvSpPr>
          <p:cNvPr id="17" name="Rectangle 7"/>
          <p:cNvSpPr>
            <a:spLocks noChangeArrowheads="1"/>
          </p:cNvSpPr>
          <p:nvPr/>
        </p:nvSpPr>
        <p:spPr bwMode="gray">
          <a:xfrm>
            <a:off x="501651" y="2408239"/>
            <a:ext cx="9878483" cy="396875"/>
          </a:xfrm>
          <a:prstGeom prst="rect">
            <a:avLst/>
          </a:prstGeom>
          <a:solidFill>
            <a:schemeClr val="accent1"/>
          </a:solidFill>
          <a:ln w="12700">
            <a:solidFill>
              <a:srgbClr val="DDDDDD"/>
            </a:solidFill>
            <a:miter lim="800000"/>
            <a:headEnd/>
            <a:tailEnd/>
          </a:ln>
          <a:effectLst>
            <a:outerShdw blurRad="50800" dist="38100" dir="5400000" algn="t" rotWithShape="0">
              <a:prstClr val="black">
                <a:alpha val="40000"/>
              </a:prstClr>
            </a:outerShdw>
          </a:effectLst>
        </p:spPr>
        <p:txBody>
          <a:bodyPr tIns="0" rIns="0" bIns="0" anchor="ctr"/>
          <a:lstStyle/>
          <a:p>
            <a:pPr algn="l" defTabSz="801688" eaLnBrk="0" hangingPunct="0">
              <a:defRPr/>
            </a:pPr>
            <a:r>
              <a:rPr lang="en-US" sz="2000" b="0" dirty="0" err="1">
                <a:solidFill>
                  <a:schemeClr val="bg1"/>
                </a:solidFill>
                <a:cs typeface="Arial" pitchFamily="34" charset="0"/>
              </a:rPr>
              <a:t>FileOutputStream</a:t>
            </a:r>
            <a:r>
              <a:rPr lang="en-US" sz="2000" b="0" dirty="0">
                <a:solidFill>
                  <a:schemeClr val="bg1"/>
                </a:solidFill>
                <a:cs typeface="Arial" pitchFamily="34" charset="0"/>
              </a:rPr>
              <a:t> </a:t>
            </a:r>
            <a:r>
              <a:rPr lang="en-US" sz="2000" b="0" dirty="0" err="1">
                <a:solidFill>
                  <a:schemeClr val="bg1"/>
                </a:solidFill>
                <a:cs typeface="Arial" pitchFamily="34" charset="0"/>
              </a:rPr>
              <a:t>fos</a:t>
            </a:r>
            <a:r>
              <a:rPr lang="en-US" sz="2000" b="0" dirty="0">
                <a:solidFill>
                  <a:schemeClr val="bg1"/>
                </a:solidFill>
                <a:cs typeface="Arial" pitchFamily="34" charset="0"/>
              </a:rPr>
              <a:t>=</a:t>
            </a:r>
            <a:r>
              <a:rPr lang="en-US" sz="2000" b="0" dirty="0" err="1">
                <a:solidFill>
                  <a:schemeClr val="bg1"/>
                </a:solidFill>
                <a:cs typeface="Arial" pitchFamily="34" charset="0"/>
              </a:rPr>
              <a:t>FileOutputStream</a:t>
            </a:r>
            <a:r>
              <a:rPr lang="en-US" sz="2000" b="0" dirty="0">
                <a:solidFill>
                  <a:schemeClr val="bg1"/>
                </a:solidFill>
                <a:cs typeface="Arial" pitchFamily="34" charset="0"/>
              </a:rPr>
              <a:t>(String </a:t>
            </a:r>
            <a:r>
              <a:rPr lang="en-US" sz="2000" b="0" dirty="0" err="1">
                <a:solidFill>
                  <a:schemeClr val="bg1"/>
                </a:solidFill>
                <a:cs typeface="Arial" pitchFamily="34" charset="0"/>
              </a:rPr>
              <a:t>filePath</a:t>
            </a:r>
            <a:r>
              <a:rPr lang="en-US" sz="2000" b="0" dirty="0">
                <a:solidFill>
                  <a:schemeClr val="bg1"/>
                </a:solidFill>
                <a:cs typeface="Arial" pitchFamily="34" charset="0"/>
              </a:rPr>
              <a:t>)</a:t>
            </a:r>
          </a:p>
        </p:txBody>
      </p:sp>
      <p:sp>
        <p:nvSpPr>
          <p:cNvPr id="18" name="TextBox 14"/>
          <p:cNvSpPr txBox="1">
            <a:spLocks noChangeArrowheads="1"/>
          </p:cNvSpPr>
          <p:nvPr/>
        </p:nvSpPr>
        <p:spPr bwMode="auto">
          <a:xfrm>
            <a:off x="501651" y="4806950"/>
            <a:ext cx="11188700" cy="1358900"/>
          </a:xfrm>
          <a:prstGeom prst="rect">
            <a:avLst/>
          </a:prstGeom>
          <a:noFill/>
          <a:ln w="12700">
            <a:solidFill>
              <a:srgbClr val="DDDDDD"/>
            </a:solidFill>
            <a:miter lim="800000"/>
            <a:headEnd/>
            <a:tailEnd/>
          </a:ln>
        </p:spPr>
        <p:txBody>
          <a:bodyPr tIns="91440" rIns="45720" bIns="91440" anchor="ctr"/>
          <a:lstStyle/>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Example: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FileOutputStream f = new FileOutputStream(f);</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This takes the file object 'f' to create output stream object.</a:t>
            </a:r>
          </a:p>
        </p:txBody>
      </p:sp>
      <p:sp>
        <p:nvSpPr>
          <p:cNvPr id="19" name="Rectangle 7"/>
          <p:cNvSpPr>
            <a:spLocks noChangeArrowheads="1"/>
          </p:cNvSpPr>
          <p:nvPr/>
        </p:nvSpPr>
        <p:spPr bwMode="gray">
          <a:xfrm>
            <a:off x="501651" y="4541839"/>
            <a:ext cx="9878483" cy="396875"/>
          </a:xfrm>
          <a:prstGeom prst="rect">
            <a:avLst/>
          </a:prstGeom>
          <a:solidFill>
            <a:schemeClr val="accent1"/>
          </a:solidFill>
          <a:ln w="12700">
            <a:solidFill>
              <a:srgbClr val="DDDDDD"/>
            </a:solidFill>
            <a:miter lim="800000"/>
            <a:headEnd/>
            <a:tailEnd/>
          </a:ln>
          <a:effectLst>
            <a:outerShdw blurRad="50800" dist="38100" dir="5400000" algn="t" rotWithShape="0">
              <a:prstClr val="black">
                <a:alpha val="40000"/>
              </a:prstClr>
            </a:outerShdw>
          </a:effectLst>
        </p:spPr>
        <p:txBody>
          <a:bodyPr tIns="0" rIns="0" bIns="0" anchor="ctr"/>
          <a:lstStyle/>
          <a:p>
            <a:pPr algn="l" defTabSz="801688" eaLnBrk="0" hangingPunct="0">
              <a:defRPr/>
            </a:pPr>
            <a:r>
              <a:rPr lang="en-US" sz="2000" b="0" dirty="0" err="1">
                <a:solidFill>
                  <a:schemeClr val="bg1"/>
                </a:solidFill>
                <a:cs typeface="Arial" pitchFamily="34" charset="0"/>
              </a:rPr>
              <a:t>FileOutputStream</a:t>
            </a:r>
            <a:r>
              <a:rPr lang="en-US" sz="2000" b="0" dirty="0">
                <a:solidFill>
                  <a:schemeClr val="bg1"/>
                </a:solidFill>
                <a:cs typeface="Arial" pitchFamily="34" charset="0"/>
              </a:rPr>
              <a:t> </a:t>
            </a:r>
            <a:r>
              <a:rPr lang="en-US" sz="2000" b="0" dirty="0" err="1">
                <a:solidFill>
                  <a:schemeClr val="bg1"/>
                </a:solidFill>
                <a:cs typeface="Arial" pitchFamily="34" charset="0"/>
              </a:rPr>
              <a:t>fos</a:t>
            </a:r>
            <a:r>
              <a:rPr lang="en-US" sz="2000" b="0" dirty="0">
                <a:solidFill>
                  <a:schemeClr val="bg1"/>
                </a:solidFill>
                <a:cs typeface="Arial" pitchFamily="34" charset="0"/>
              </a:rPr>
              <a:t>=</a:t>
            </a:r>
            <a:r>
              <a:rPr lang="en-US" sz="2000" b="0" dirty="0" err="1">
                <a:solidFill>
                  <a:schemeClr val="bg1"/>
                </a:solidFill>
                <a:cs typeface="Arial" pitchFamily="34" charset="0"/>
              </a:rPr>
              <a:t>FileOutputStream</a:t>
            </a:r>
            <a:r>
              <a:rPr lang="en-US" sz="2000" b="0" dirty="0">
                <a:solidFill>
                  <a:schemeClr val="bg1"/>
                </a:solidFill>
                <a:cs typeface="Arial" pitchFamily="34" charset="0"/>
              </a:rPr>
              <a:t>(File </a:t>
            </a:r>
            <a:r>
              <a:rPr lang="en-US" sz="2000" b="0" dirty="0" err="1">
                <a:solidFill>
                  <a:schemeClr val="bg1"/>
                </a:solidFill>
                <a:cs typeface="Arial" pitchFamily="34" charset="0"/>
              </a:rPr>
              <a:t>fileObj</a:t>
            </a:r>
            <a:r>
              <a:rPr lang="en-US" sz="2000" b="0" dirty="0">
                <a:solidFill>
                  <a:schemeClr val="bg1"/>
                </a:solidFill>
                <a:cs typeface="Arial" pitchFamily="34" charset="0"/>
              </a:rPr>
              <a:t>)</a:t>
            </a:r>
          </a:p>
        </p:txBody>
      </p:sp>
      <p:sp>
        <p:nvSpPr>
          <p:cNvPr id="9"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File Output Stream Class: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childTnLst>
                                </p:cTn>
                              </p:par>
                            </p:childTnLst>
                          </p:cTn>
                        </p:par>
                        <p:par>
                          <p:cTn id="15" fill="hold" nodeType="afterGroup">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nodeType="afterGroup">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animBg="1"/>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2"/>
          <p:cNvSpPr>
            <a:spLocks noGrp="1"/>
          </p:cNvSpPr>
          <p:nvPr>
            <p:ph type="title"/>
          </p:nvPr>
        </p:nvSpPr>
        <p:spPr>
          <a:xfrm>
            <a:off x="0" y="130176"/>
            <a:ext cx="10972800" cy="392113"/>
          </a:xfrm>
        </p:spPr>
        <p:txBody>
          <a:bodyPr>
            <a:normAutofit fontScale="90000"/>
          </a:bodyPr>
          <a:lstStyle/>
          <a:p>
            <a:pPr>
              <a:lnSpc>
                <a:spcPts val="3000"/>
              </a:lnSpc>
              <a:defRPr/>
            </a:pPr>
            <a:r>
              <a:rPr lang="en-US" dirty="0" smtClean="0">
                <a:ea typeface="SimSun" charset="0"/>
                <a:cs typeface="SimSun" charset="0"/>
              </a:rPr>
              <a:t>I/O Stream</a:t>
            </a:r>
            <a:endParaRPr lang="en-US" dirty="0" smtClean="0"/>
          </a:p>
        </p:txBody>
      </p:sp>
      <p:grpSp>
        <p:nvGrpSpPr>
          <p:cNvPr id="2" name="Group 7"/>
          <p:cNvGrpSpPr>
            <a:grpSpLocks/>
          </p:cNvGrpSpPr>
          <p:nvPr/>
        </p:nvGrpSpPr>
        <p:grpSpPr bwMode="auto">
          <a:xfrm>
            <a:off x="65618" y="1897063"/>
            <a:ext cx="12060767" cy="3602037"/>
            <a:chOff x="0" y="1897784"/>
            <a:chExt cx="9046882" cy="3601999"/>
          </a:xfrm>
        </p:grpSpPr>
        <p:pic>
          <p:nvPicPr>
            <p:cNvPr id="17413" name="Picture 3"/>
            <p:cNvPicPr>
              <a:picLocks noChangeAspect="1" noChangeArrowheads="1"/>
            </p:cNvPicPr>
            <p:nvPr/>
          </p:nvPicPr>
          <p:blipFill>
            <a:blip r:embed="rId3"/>
            <a:srcRect/>
            <a:stretch>
              <a:fillRect/>
            </a:stretch>
          </p:blipFill>
          <p:spPr bwMode="auto">
            <a:xfrm>
              <a:off x="0" y="1897784"/>
              <a:ext cx="9046882" cy="3601999"/>
            </a:xfrm>
            <a:prstGeom prst="rect">
              <a:avLst/>
            </a:prstGeom>
            <a:noFill/>
            <a:ln w="9525">
              <a:noFill/>
              <a:round/>
              <a:headEnd/>
              <a:tailEnd/>
            </a:ln>
          </p:spPr>
        </p:pic>
        <p:pic>
          <p:nvPicPr>
            <p:cNvPr id="17414" name="Picture 3"/>
            <p:cNvPicPr>
              <a:picLocks noChangeAspect="1" noChangeArrowheads="1"/>
            </p:cNvPicPr>
            <p:nvPr/>
          </p:nvPicPr>
          <p:blipFill>
            <a:blip r:embed="rId4"/>
            <a:srcRect l="1755" t="4385" r="94556" b="89508"/>
            <a:stretch>
              <a:fillRect/>
            </a:stretch>
          </p:blipFill>
          <p:spPr bwMode="auto">
            <a:xfrm>
              <a:off x="124695" y="2008907"/>
              <a:ext cx="374072" cy="327310"/>
            </a:xfrm>
            <a:prstGeom prst="rect">
              <a:avLst/>
            </a:prstGeom>
            <a:noFill/>
            <a:ln w="9525">
              <a:noFill/>
              <a:round/>
              <a:headEnd/>
              <a:tailEnd/>
            </a:ln>
          </p:spPr>
        </p:pic>
      </p:grpSp>
      <p:sp>
        <p:nvSpPr>
          <p:cNvPr id="7" name="Text Box 1"/>
          <p:cNvSpPr txBox="1">
            <a:spLocks noChangeArrowheads="1"/>
          </p:cNvSpPr>
          <p:nvPr/>
        </p:nvSpPr>
        <p:spPr bwMode="auto">
          <a:xfrm>
            <a:off x="0" y="0"/>
            <a:ext cx="12192000" cy="723331"/>
          </a:xfrm>
          <a:prstGeom prst="rect">
            <a:avLst/>
          </a:prstGeom>
          <a:solidFill>
            <a:srgbClr val="3388A9"/>
          </a:solidFill>
          <a:ln w="9525">
            <a:noFill/>
            <a:round/>
            <a:headEnd/>
            <a:tailE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Methods of File Output Stream Class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b="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ession_Tempa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ession_Tempalate.potx" id="{65ADF94A-9A78-48FF-A53B-D1B6AFC02DF8}" vid="{B6F29B00-256F-46B9-B3FF-00D706D120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Session_Tempalate</Template>
  <TotalTime>472</TotalTime>
  <Words>1670</Words>
  <Application>Microsoft Office PowerPoint</Application>
  <PresentationFormat>Custom</PresentationFormat>
  <Paragraphs>413</Paragraphs>
  <Slides>30</Slides>
  <Notes>24</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Session_Tempalate</vt:lpstr>
      <vt:lpstr>Session 24: Ad. Java IO  Module 3.2: Core Java</vt:lpstr>
      <vt:lpstr>Learning Objectives</vt:lpstr>
      <vt:lpstr>I/O Stream</vt:lpstr>
      <vt:lpstr>I/O Stream</vt:lpstr>
      <vt:lpstr>I/O Stream</vt:lpstr>
      <vt:lpstr>I/O Stream</vt:lpstr>
      <vt:lpstr>I/O Stream</vt:lpstr>
      <vt:lpstr>I/O Stream</vt:lpstr>
      <vt:lpstr>I/O Stream</vt:lpstr>
      <vt:lpstr>I/O Stream</vt:lpstr>
      <vt:lpstr>I/O Stream</vt:lpstr>
      <vt:lpstr>I/O Stream</vt:lpstr>
      <vt:lpstr>I/O Stream</vt:lpstr>
      <vt:lpstr>I/O Stream</vt:lpstr>
      <vt:lpstr>I/O Stream</vt:lpstr>
      <vt:lpstr>I/O Stream</vt:lpstr>
      <vt:lpstr>I/O Stream</vt:lpstr>
      <vt:lpstr>I/O Stream</vt:lpstr>
      <vt:lpstr>I/O Stream</vt:lpstr>
      <vt:lpstr>I/O Stream</vt:lpstr>
      <vt:lpstr>I/O Stream</vt:lpstr>
      <vt:lpstr>Slide 22</vt:lpstr>
      <vt:lpstr>Slide 23</vt:lpstr>
      <vt:lpstr>Slide 24</vt:lpstr>
      <vt:lpstr>Slide 25</vt:lpstr>
      <vt:lpstr>I/O Stream</vt:lpstr>
      <vt:lpstr>I/O Stream</vt:lpstr>
      <vt:lpstr>I/O Stream</vt:lpstr>
      <vt:lpstr>I/O Stream</vt:lpstr>
      <vt:lpstr>I/O Stream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1A1A :: Basics Of Computers</dc:title>
  <dc:creator>Soni</dc:creator>
  <cp:lastModifiedBy>Tsuser</cp:lastModifiedBy>
  <cp:revision>78</cp:revision>
  <dcterms:created xsi:type="dcterms:W3CDTF">2015-08-03T16:07:15Z</dcterms:created>
  <dcterms:modified xsi:type="dcterms:W3CDTF">2015-09-23T09:49:39Z</dcterms:modified>
</cp:coreProperties>
</file>