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82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23-09-2015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2074458"/>
            <a:ext cx="10126638" cy="1924335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b="1" dirty="0" smtClean="0"/>
              <a:t>Session 21: </a:t>
            </a:r>
            <a:r>
              <a:rPr lang="en-US" sz="4400" b="1" dirty="0" smtClean="0"/>
              <a:t>Generics and</a:t>
            </a:r>
            <a:br>
              <a:rPr lang="en-US" sz="4400" b="1" dirty="0" smtClean="0"/>
            </a:br>
            <a:r>
              <a:rPr lang="en-US" sz="4400" b="1" dirty="0" smtClean="0"/>
              <a:t>Legacy Classes Practice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> Module 3.2: Core Java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462</TotalTime>
  <Words>53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21: Generics and Legacy Classes Practice  Module 3.2: Core Java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Tsuser</cp:lastModifiedBy>
  <cp:revision>78</cp:revision>
  <dcterms:created xsi:type="dcterms:W3CDTF">2015-08-03T16:07:15Z</dcterms:created>
  <dcterms:modified xsi:type="dcterms:W3CDTF">2015-09-23T09:48:17Z</dcterms:modified>
</cp:coreProperties>
</file>