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praveen/Desktop/Research/Projects/Hybrid_MobileplusStatic/hybrid-wdcps/Leak/WSSC/Code/geocorrelated.csv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oleObject" Target="file:////Users/praveen/Desktop/Research/Projects/Hybrid_MobileplusStatic/hybrid-wdcps/Leak/Richmond/Code/critical.csv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oleObject" Target="file:////Users/praveen/Desktop/Research/Projects/Hybrid_MobileplusStatic/hybrid-wdcps/Leak/Colorado/Code/geocorrelated.csv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oleObject" Target="file:////Users/praveen/Desktop/Research/Projects/Hybrid_MobileplusStatic/hybrid-wdcps/Leak/Colorado/Code/critical.csv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oleObject" Target="file:////Users/praveen/Desktop/Research/Projects/Hybrid_MobileplusStatic/hybrid-wdcps/Leak/WSSC/Code/geocorrelated.csv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oleObject" Target="file:////Users/praveen/Desktop/Research/Projects/Hybrid_MobileplusStatic/hybrid-wdcps/Leak/WSSC/Code/critical.csv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oleObject" Target="file:////Users/praveen/Desktop/Research/Projects/Hybrid_MobileplusStatic/hybrid-wdcps/Leak/Richmond/Code/geocorrelated.csv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6.xml"/><Relationship Id="rId2" Type="http://schemas.microsoft.com/office/2011/relationships/chartColorStyle" Target="colors16.xml"/><Relationship Id="rId3" Type="http://schemas.openxmlformats.org/officeDocument/2006/relationships/oleObject" Target="file:////Users/praveen/Desktop/Research/Projects/Hybrid_MobileplusStatic/hybrid-wdcps/Leak/Richmond/Code/critical.csv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oleObject" Target="file:////Users/praveen/Desktop/Research/Projects/Hybrid_MobileplusStatic/hybrid-wdcps/Leak/Colorado/Code/geocorrelated.csv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microsoft.com/office/2011/relationships/chartStyle" Target="style18.xml"/><Relationship Id="rId2" Type="http://schemas.microsoft.com/office/2011/relationships/chartColorStyle" Target="colors18.xml"/><Relationship Id="rId3" Type="http://schemas.openxmlformats.org/officeDocument/2006/relationships/oleObject" Target="file:////Users/praveen/Desktop/Research/Projects/Hybrid_MobileplusStatic/hybrid-wdcps/Leak/Colorado/Code/critical.csv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microsoft.com/office/2011/relationships/chartStyle" Target="style19.xml"/><Relationship Id="rId2" Type="http://schemas.microsoft.com/office/2011/relationships/chartColorStyle" Target="colors19.xml"/><Relationship Id="rId3" Type="http://schemas.openxmlformats.org/officeDocument/2006/relationships/oleObject" Target="file:////Users/praveen/Desktop/Research/Projects/Hybrid_MobileplusStatic/hybrid-wdcps/Contamination/WSSC/Code/geocorrelated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Users/praveen/Desktop/Research/Projects/Hybrid_MobileplusStatic/hybrid-wdcps/Leak/WSSC/Code/critical.csv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microsoft.com/office/2011/relationships/chartStyle" Target="style20.xml"/><Relationship Id="rId2" Type="http://schemas.microsoft.com/office/2011/relationships/chartColorStyle" Target="colors20.xml"/><Relationship Id="rId3" Type="http://schemas.openxmlformats.org/officeDocument/2006/relationships/oleObject" Target="file:////Users/praveen/Desktop/Research/Projects/Hybrid_MobileplusStatic/hybrid-wdcps/Contamination/WSSC/Code/critical.csv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microsoft.com/office/2011/relationships/chartStyle" Target="style21.xml"/><Relationship Id="rId2" Type="http://schemas.microsoft.com/office/2011/relationships/chartColorStyle" Target="colors21.xml"/><Relationship Id="rId3" Type="http://schemas.openxmlformats.org/officeDocument/2006/relationships/oleObject" Target="file:////Users/praveen/Desktop/Research/Projects/Hybrid_MobileplusStatic/hybrid-wdcps/Contamination/Richmond/Code/geocorrelated.csv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microsoft.com/office/2011/relationships/chartStyle" Target="style22.xml"/><Relationship Id="rId2" Type="http://schemas.microsoft.com/office/2011/relationships/chartColorStyle" Target="colors22.xml"/><Relationship Id="rId3" Type="http://schemas.openxmlformats.org/officeDocument/2006/relationships/oleObject" Target="file:////Users/praveen/Desktop/Research/Projects/Hybrid_MobileplusStatic/hybrid-wdcps/Contamination/Richmond/Code/critical.csv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microsoft.com/office/2011/relationships/chartStyle" Target="style23.xml"/><Relationship Id="rId2" Type="http://schemas.microsoft.com/office/2011/relationships/chartColorStyle" Target="colors23.xml"/><Relationship Id="rId3" Type="http://schemas.openxmlformats.org/officeDocument/2006/relationships/oleObject" Target="file:////Users/praveen/Desktop/Research/Projects/Hybrid_MobileplusStatic/hybrid-wdcps/Contamination/Colorado/Code/critical.csv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microsoft.com/office/2011/relationships/chartStyle" Target="style24.xml"/><Relationship Id="rId2" Type="http://schemas.microsoft.com/office/2011/relationships/chartColorStyle" Target="colors24.xml"/><Relationship Id="rId3" Type="http://schemas.openxmlformats.org/officeDocument/2006/relationships/oleObject" Target="file:////Users/praveen/Desktop/Research/Projects/Hybrid_MobileplusStatic/hybrid-wdcps/Contamination/Colorado/Code/geocorrelated.csv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microsoft.com/office/2011/relationships/chartStyle" Target="style25.xml"/><Relationship Id="rId2" Type="http://schemas.microsoft.com/office/2011/relationships/chartColorStyle" Target="colors25.xml"/><Relationship Id="rId3" Type="http://schemas.openxmlformats.org/officeDocument/2006/relationships/oleObject" Target="file:////Users/praveen/Desktop/Research/Projects/Hybrid_MobileplusStatic/hybrid-wdcps/Contamination/WSSC/Code/geocorrelated.csv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microsoft.com/office/2011/relationships/chartStyle" Target="style26.xml"/><Relationship Id="rId2" Type="http://schemas.microsoft.com/office/2011/relationships/chartColorStyle" Target="colors26.xml"/><Relationship Id="rId3" Type="http://schemas.openxmlformats.org/officeDocument/2006/relationships/oleObject" Target="file:////Users/praveen/Desktop/Research/Projects/Hybrid_MobileplusStatic/hybrid-wdcps/Contamination/WSSC/Code/critical.csv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microsoft.com/office/2011/relationships/chartStyle" Target="style27.xml"/><Relationship Id="rId2" Type="http://schemas.microsoft.com/office/2011/relationships/chartColorStyle" Target="colors27.xml"/><Relationship Id="rId3" Type="http://schemas.openxmlformats.org/officeDocument/2006/relationships/oleObject" Target="file:////Users/praveen/Desktop/Research/Projects/Hybrid_MobileplusStatic/hybrid-wdcps/Contamination/Richmond/Code/geocorrelated.csv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microsoft.com/office/2011/relationships/chartStyle" Target="style28.xml"/><Relationship Id="rId2" Type="http://schemas.microsoft.com/office/2011/relationships/chartColorStyle" Target="colors28.xml"/><Relationship Id="rId3" Type="http://schemas.openxmlformats.org/officeDocument/2006/relationships/oleObject" Target="file:////Users/praveen/Desktop/Research/Projects/Hybrid_MobileplusStatic/hybrid-wdcps/Contamination/Richmond/Code/critical.csv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microsoft.com/office/2011/relationships/chartStyle" Target="style29.xml"/><Relationship Id="rId2" Type="http://schemas.microsoft.com/office/2011/relationships/chartColorStyle" Target="colors29.xml"/><Relationship Id="rId3" Type="http://schemas.openxmlformats.org/officeDocument/2006/relationships/oleObject" Target="file:////Users/praveen/Desktop/Research/Projects/Hybrid_MobileplusStatic/hybrid-wdcps/Contamination/Colorado/Code/critical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/praveen/Desktop/Research/Projects/Hybrid_MobileplusStatic/hybrid-wdcps/Leak/Richmond/Code/geocorrelated.csv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microsoft.com/office/2011/relationships/chartStyle" Target="style30.xml"/><Relationship Id="rId2" Type="http://schemas.microsoft.com/office/2011/relationships/chartColorStyle" Target="colors30.xml"/><Relationship Id="rId3" Type="http://schemas.openxmlformats.org/officeDocument/2006/relationships/oleObject" Target="file:////Users/praveen/Desktop/Research/Projects/Hybrid_MobileplusStatic/hybrid-wdcps/Contamination/Colorado/Code/geocorrelated.csv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microsoft.com/office/2011/relationships/chartStyle" Target="style31.xml"/><Relationship Id="rId2" Type="http://schemas.microsoft.com/office/2011/relationships/chartColorStyle" Target="colors31.xml"/><Relationship Id="rId3" Type="http://schemas.openxmlformats.org/officeDocument/2006/relationships/oleObject" Target="file:////Users/praveen/Desktop/Research/Projects/Hybrid_MobileplusStatic/hybrid-wdcps/Contamination/WSSC/Code/geocorrelated.csv" TargetMode="External"/></Relationships>
</file>

<file path=ppt/charts/_rels/chart32.xml.rels><?xml version="1.0" encoding="UTF-8" standalone="yes"?>
<Relationships xmlns="http://schemas.openxmlformats.org/package/2006/relationships"><Relationship Id="rId1" Type="http://schemas.microsoft.com/office/2011/relationships/chartStyle" Target="style32.xml"/><Relationship Id="rId2" Type="http://schemas.microsoft.com/office/2011/relationships/chartColorStyle" Target="colors32.xml"/><Relationship Id="rId3" Type="http://schemas.openxmlformats.org/officeDocument/2006/relationships/oleObject" Target="file:////Users/praveen/Desktop/Research/Projects/Hybrid_MobileplusStatic/hybrid-wdcps/Contamination/WSSC/Code/critical.csv" TargetMode="External"/></Relationships>
</file>

<file path=ppt/charts/_rels/chart33.xml.rels><?xml version="1.0" encoding="UTF-8" standalone="yes"?>
<Relationships xmlns="http://schemas.openxmlformats.org/package/2006/relationships"><Relationship Id="rId1" Type="http://schemas.microsoft.com/office/2011/relationships/chartStyle" Target="style33.xml"/><Relationship Id="rId2" Type="http://schemas.microsoft.com/office/2011/relationships/chartColorStyle" Target="colors33.xml"/><Relationship Id="rId3" Type="http://schemas.openxmlformats.org/officeDocument/2006/relationships/oleObject" Target="file:////Users/praveen/Desktop/Research/Projects/Hybrid_MobileplusStatic/hybrid-wdcps/Contamination/Richmond/Code/geocorrelated.csv" TargetMode="External"/></Relationships>
</file>

<file path=ppt/charts/_rels/chart34.xml.rels><?xml version="1.0" encoding="UTF-8" standalone="yes"?>
<Relationships xmlns="http://schemas.openxmlformats.org/package/2006/relationships"><Relationship Id="rId1" Type="http://schemas.microsoft.com/office/2011/relationships/chartStyle" Target="style34.xml"/><Relationship Id="rId2" Type="http://schemas.microsoft.com/office/2011/relationships/chartColorStyle" Target="colors34.xml"/><Relationship Id="rId3" Type="http://schemas.openxmlformats.org/officeDocument/2006/relationships/oleObject" Target="file:////Users/praveen/Desktop/Research/Projects/Hybrid_MobileplusStatic/hybrid-wdcps/Contamination/Richmond/Code/critical.csv" TargetMode="External"/></Relationships>
</file>

<file path=ppt/charts/_rels/chart35.xml.rels><?xml version="1.0" encoding="UTF-8" standalone="yes"?>
<Relationships xmlns="http://schemas.openxmlformats.org/package/2006/relationships"><Relationship Id="rId1" Type="http://schemas.microsoft.com/office/2011/relationships/chartStyle" Target="style35.xml"/><Relationship Id="rId2" Type="http://schemas.microsoft.com/office/2011/relationships/chartColorStyle" Target="colors35.xml"/><Relationship Id="rId3" Type="http://schemas.openxmlformats.org/officeDocument/2006/relationships/oleObject" Target="file:////Users/praveen/Desktop/Research/Projects/Hybrid_MobileplusStatic/hybrid-wdcps/Contamination/Colorado/Code/critical.csv" TargetMode="External"/></Relationships>
</file>

<file path=ppt/charts/_rels/chart36.xml.rels><?xml version="1.0" encoding="UTF-8" standalone="yes"?>
<Relationships xmlns="http://schemas.openxmlformats.org/package/2006/relationships"><Relationship Id="rId1" Type="http://schemas.microsoft.com/office/2011/relationships/chartStyle" Target="style36.xml"/><Relationship Id="rId2" Type="http://schemas.microsoft.com/office/2011/relationships/chartColorStyle" Target="colors36.xml"/><Relationship Id="rId3" Type="http://schemas.openxmlformats.org/officeDocument/2006/relationships/oleObject" Target="file:////Users/praveen/Desktop/Research/Projects/Hybrid_MobileplusStatic/hybrid-wdcps/Contamination/Colorado/Code/geocorrelated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/Users/praveen/Desktop/Research/Projects/Hybrid_MobileplusStatic/hybrid-wdcps/Leak/Richmond/Code/critical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/Users/praveen/Desktop/Research/Projects/Hybrid_MobileplusStatic/hybrid-wdcps/Leak/Colorado/Code/geocorrelated.csv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//Users/praveen/Desktop/Research/Projects/Hybrid_MobileplusStatic/hybrid-wdcps/Leak/Colorado/Code/critical.csv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//Users/praveen/Desktop/Research/Projects/Hybrid_MobileplusStatic/hybrid-wdcps/Leak/WSSC/Code/geocorrelated.csv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oleObject" Target="file:////Users/praveen/Desktop/Research/Projects/Hybrid_MobileplusStatic/hybrid-wdcps/Leak/WSSC/Code/critical.csv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oleObject" Target="file:////Users/praveen/Desktop/Research/Projects/Hybrid_MobileplusStatic/hybrid-wdcps/Leak/Richmond/Code/geocorrelated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WSSC Leak</a:t>
            </a:r>
            <a:r>
              <a:rPr lang="en-US" baseline="0"/>
              <a:t> Time Geo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geocorrelated!$A$1</c:f>
              <c:strCache>
                <c:ptCount val="1"/>
                <c:pt idx="0">
                  <c:v>staticImpactTime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geocorrelated!$A$2:$A$11</c:f>
              <c:numCache>
                <c:formatCode>General</c:formatCode>
                <c:ptCount val="10"/>
                <c:pt idx="0">
                  <c:v>92.13973852160029</c:v>
                </c:pt>
                <c:pt idx="1">
                  <c:v>122.598511568797</c:v>
                </c:pt>
                <c:pt idx="2">
                  <c:v>109.319433017435</c:v>
                </c:pt>
                <c:pt idx="3">
                  <c:v>118.910155890054</c:v>
                </c:pt>
                <c:pt idx="4">
                  <c:v>114.755300287737</c:v>
                </c:pt>
                <c:pt idx="5">
                  <c:v>122.245364020243</c:v>
                </c:pt>
                <c:pt idx="6">
                  <c:v>141.479031210641</c:v>
                </c:pt>
                <c:pt idx="7">
                  <c:v>118.599265102128</c:v>
                </c:pt>
                <c:pt idx="8">
                  <c:v>129.712780787019</c:v>
                </c:pt>
                <c:pt idx="9">
                  <c:v>137.84952351015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geocorrelated!$B$1</c:f>
              <c:strCache>
                <c:ptCount val="1"/>
                <c:pt idx="0">
                  <c:v>hybridImpactTime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geocorrelated!$B$2:$B$11</c:f>
              <c:numCache>
                <c:formatCode>General</c:formatCode>
                <c:ptCount val="10"/>
                <c:pt idx="0">
                  <c:v>118.797497923283</c:v>
                </c:pt>
                <c:pt idx="1">
                  <c:v>140.06465400639</c:v>
                </c:pt>
                <c:pt idx="2">
                  <c:v>141.520717685718</c:v>
                </c:pt>
                <c:pt idx="3">
                  <c:v>141.55726146822</c:v>
                </c:pt>
                <c:pt idx="4">
                  <c:v>144.498742515009</c:v>
                </c:pt>
                <c:pt idx="5">
                  <c:v>150.722913028103</c:v>
                </c:pt>
                <c:pt idx="6">
                  <c:v>171.042196793991</c:v>
                </c:pt>
                <c:pt idx="7">
                  <c:v>150.603942784517</c:v>
                </c:pt>
                <c:pt idx="8">
                  <c:v>164.742115324448</c:v>
                </c:pt>
                <c:pt idx="9">
                  <c:v>169.700999237731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geocorrelated!$C$1</c:f>
              <c:strCache>
                <c:ptCount val="1"/>
                <c:pt idx="0">
                  <c:v>staticCoverageTime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geocorrelated!$C$2:$C$11</c:f>
              <c:numCache>
                <c:formatCode>General</c:formatCode>
                <c:ptCount val="10"/>
                <c:pt idx="0">
                  <c:v>200.833751852843</c:v>
                </c:pt>
                <c:pt idx="1">
                  <c:v>297.542381375609</c:v>
                </c:pt>
                <c:pt idx="2">
                  <c:v>283.182534267125</c:v>
                </c:pt>
                <c:pt idx="3">
                  <c:v>311.170751939862</c:v>
                </c:pt>
                <c:pt idx="4">
                  <c:v>296.229183146947</c:v>
                </c:pt>
                <c:pt idx="5">
                  <c:v>320.70684659599</c:v>
                </c:pt>
                <c:pt idx="6">
                  <c:v>332.100928953517</c:v>
                </c:pt>
                <c:pt idx="7">
                  <c:v>307.435606341202</c:v>
                </c:pt>
                <c:pt idx="8">
                  <c:v>315.209446119017</c:v>
                </c:pt>
                <c:pt idx="9">
                  <c:v>349.237812420258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geocorrelated!$D$1</c:f>
              <c:strCache>
                <c:ptCount val="1"/>
                <c:pt idx="0">
                  <c:v>hybridCoverageTime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geocorrelated!$D$2:$D$11</c:f>
              <c:numCache>
                <c:formatCode>General</c:formatCode>
                <c:ptCount val="10"/>
                <c:pt idx="0">
                  <c:v>202.946084749479</c:v>
                </c:pt>
                <c:pt idx="1">
                  <c:v>462.731045086627</c:v>
                </c:pt>
                <c:pt idx="2">
                  <c:v>429.269938912247</c:v>
                </c:pt>
                <c:pt idx="3">
                  <c:v>473.040318113722</c:v>
                </c:pt>
                <c:pt idx="4">
                  <c:v>421.269612082451</c:v>
                </c:pt>
                <c:pt idx="5">
                  <c:v>487.668727938913</c:v>
                </c:pt>
                <c:pt idx="6">
                  <c:v>509.872119106627</c:v>
                </c:pt>
                <c:pt idx="7">
                  <c:v>465.197672472287</c:v>
                </c:pt>
                <c:pt idx="8">
                  <c:v>506.002744472828</c:v>
                </c:pt>
                <c:pt idx="9">
                  <c:v>508.69548313187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3361920"/>
        <c:axId val="823364064"/>
      </c:lineChart>
      <c:catAx>
        <c:axId val="8233619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3364064"/>
        <c:crosses val="autoZero"/>
        <c:auto val="1"/>
        <c:lblAlgn val="ctr"/>
        <c:lblOffset val="100"/>
        <c:noMultiLvlLbl val="0"/>
      </c:catAx>
      <c:valAx>
        <c:axId val="823364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3361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Richmond Leak Score</a:t>
            </a:r>
            <a:r>
              <a:rPr lang="en-US" baseline="0"/>
              <a:t> Critical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critical!$E$1</c:f>
              <c:strCache>
                <c:ptCount val="1"/>
                <c:pt idx="0">
                  <c:v>staticImpactScore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critical!$E$2:$E$7</c:f>
              <c:numCache>
                <c:formatCode>General</c:formatCode>
                <c:ptCount val="6"/>
                <c:pt idx="0">
                  <c:v>0.206568741101858</c:v>
                </c:pt>
                <c:pt idx="1">
                  <c:v>0.174799551575793</c:v>
                </c:pt>
                <c:pt idx="2">
                  <c:v>0.159198933492421</c:v>
                </c:pt>
                <c:pt idx="3">
                  <c:v>0.148258470840959</c:v>
                </c:pt>
                <c:pt idx="4">
                  <c:v>0.137983672920647</c:v>
                </c:pt>
                <c:pt idx="5">
                  <c:v>0.129502184012895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critical!$F$1</c:f>
              <c:strCache>
                <c:ptCount val="1"/>
                <c:pt idx="0">
                  <c:v>hybridImpactScore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critical!$F$2:$F$7</c:f>
              <c:numCache>
                <c:formatCode>General</c:formatCode>
                <c:ptCount val="6"/>
                <c:pt idx="0">
                  <c:v>0.0421062720124714</c:v>
                </c:pt>
                <c:pt idx="1">
                  <c:v>0.0254065599035806</c:v>
                </c:pt>
                <c:pt idx="2">
                  <c:v>0.0166215490795047</c:v>
                </c:pt>
                <c:pt idx="3">
                  <c:v>0.0120949938162078</c:v>
                </c:pt>
                <c:pt idx="4">
                  <c:v>0.00536798358598351</c:v>
                </c:pt>
                <c:pt idx="5">
                  <c:v>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critical!$G$1</c:f>
              <c:strCache>
                <c:ptCount val="1"/>
                <c:pt idx="0">
                  <c:v>staticCoverageScore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critical!$G$2:$G$7</c:f>
              <c:numCache>
                <c:formatCode>General</c:formatCode>
                <c:ptCount val="6"/>
                <c:pt idx="0">
                  <c:v>0.529833053901096</c:v>
                </c:pt>
                <c:pt idx="1">
                  <c:v>0.559875715398288</c:v>
                </c:pt>
                <c:pt idx="2">
                  <c:v>0.504271264937413</c:v>
                </c:pt>
                <c:pt idx="3">
                  <c:v>0.58451169473861</c:v>
                </c:pt>
                <c:pt idx="4">
                  <c:v>0.548511011692155</c:v>
                </c:pt>
                <c:pt idx="5">
                  <c:v>0.525088169392446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critical!$H$1</c:f>
              <c:strCache>
                <c:ptCount val="1"/>
                <c:pt idx="0">
                  <c:v>hybridCoverageScore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critical!$H$2:$H$7</c:f>
              <c:numCache>
                <c:formatCode>General</c:formatCode>
                <c:ptCount val="6"/>
                <c:pt idx="0">
                  <c:v>0.892383924537684</c:v>
                </c:pt>
                <c:pt idx="1">
                  <c:v>1.0</c:v>
                </c:pt>
                <c:pt idx="2">
                  <c:v>0.904418154055617</c:v>
                </c:pt>
                <c:pt idx="3">
                  <c:v>0.835997257964565</c:v>
                </c:pt>
                <c:pt idx="4">
                  <c:v>0.788868514156903</c:v>
                </c:pt>
                <c:pt idx="5">
                  <c:v>0.729675138927443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2786608"/>
        <c:axId val="822788480"/>
      </c:lineChart>
      <c:catAx>
        <c:axId val="8227866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2788480"/>
        <c:crosses val="autoZero"/>
        <c:auto val="1"/>
        <c:lblAlgn val="ctr"/>
        <c:lblOffset val="100"/>
        <c:noMultiLvlLbl val="0"/>
      </c:catAx>
      <c:valAx>
        <c:axId val="822788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2786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Colorado Leak Score Geo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geocorrelated!$E$1</c:f>
              <c:strCache>
                <c:ptCount val="1"/>
                <c:pt idx="0">
                  <c:v>staticImpactScore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geocorrelated!$E$2:$E$11</c:f>
              <c:numCache>
                <c:formatCode>General</c:formatCode>
                <c:ptCount val="10"/>
                <c:pt idx="0">
                  <c:v>0.34156925318129</c:v>
                </c:pt>
                <c:pt idx="1">
                  <c:v>0.385472874116471</c:v>
                </c:pt>
                <c:pt idx="2">
                  <c:v>0.352842907257195</c:v>
                </c:pt>
                <c:pt idx="3">
                  <c:v>0.328027815848298</c:v>
                </c:pt>
                <c:pt idx="4">
                  <c:v>0.380250368080044</c:v>
                </c:pt>
                <c:pt idx="5">
                  <c:v>0.395396162777069</c:v>
                </c:pt>
                <c:pt idx="6">
                  <c:v>0.33344561366188</c:v>
                </c:pt>
                <c:pt idx="7">
                  <c:v>0.344214619512935</c:v>
                </c:pt>
                <c:pt idx="8">
                  <c:v>0.315475768825694</c:v>
                </c:pt>
                <c:pt idx="9">
                  <c:v>0.329990885825779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geocorrelated!$F$1</c:f>
              <c:strCache>
                <c:ptCount val="1"/>
                <c:pt idx="0">
                  <c:v>hybridImpactScore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geocorrelated!$F$2:$F$11</c:f>
              <c:numCache>
                <c:formatCode>General</c:formatCode>
                <c:ptCount val="10"/>
                <c:pt idx="0">
                  <c:v>0.0734138501645401</c:v>
                </c:pt>
                <c:pt idx="1">
                  <c:v>0.0169750858807277</c:v>
                </c:pt>
                <c:pt idx="2">
                  <c:v>0.0139851600271645</c:v>
                </c:pt>
                <c:pt idx="3">
                  <c:v>0.0331514860603856</c:v>
                </c:pt>
                <c:pt idx="4">
                  <c:v>0.0291292402038971</c:v>
                </c:pt>
                <c:pt idx="5">
                  <c:v>0.0365918690459583</c:v>
                </c:pt>
                <c:pt idx="6">
                  <c:v>0.00888995331092761</c:v>
                </c:pt>
                <c:pt idx="7">
                  <c:v>0.025569286780162</c:v>
                </c:pt>
                <c:pt idx="8">
                  <c:v>0.0730414423343755</c:v>
                </c:pt>
                <c:pt idx="9">
                  <c:v>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geocorrelated!$G$1</c:f>
              <c:strCache>
                <c:ptCount val="1"/>
                <c:pt idx="0">
                  <c:v>staticCoverageScore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geocorrelated!$G$2:$G$11</c:f>
              <c:numCache>
                <c:formatCode>General</c:formatCode>
                <c:ptCount val="10"/>
                <c:pt idx="0">
                  <c:v>0.677410055696755</c:v>
                </c:pt>
                <c:pt idx="1">
                  <c:v>0.62645380554072</c:v>
                </c:pt>
                <c:pt idx="2">
                  <c:v>0.647099031254949</c:v>
                </c:pt>
                <c:pt idx="3">
                  <c:v>0.656450400275037</c:v>
                </c:pt>
                <c:pt idx="4">
                  <c:v>0.67335085251656</c:v>
                </c:pt>
                <c:pt idx="5">
                  <c:v>0.659081643911159</c:v>
                </c:pt>
                <c:pt idx="6">
                  <c:v>0.625804831786591</c:v>
                </c:pt>
                <c:pt idx="7">
                  <c:v>0.65897702282471</c:v>
                </c:pt>
                <c:pt idx="8">
                  <c:v>0.636208376687273</c:v>
                </c:pt>
                <c:pt idx="9">
                  <c:v>0.635797557045529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geocorrelated!$H$1</c:f>
              <c:strCache>
                <c:ptCount val="1"/>
                <c:pt idx="0">
                  <c:v>hybridCoverageScore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geocorrelated!$H$2:$H$11</c:f>
              <c:numCache>
                <c:formatCode>General</c:formatCode>
                <c:ptCount val="10"/>
                <c:pt idx="0">
                  <c:v>0.890669444027571</c:v>
                </c:pt>
                <c:pt idx="1">
                  <c:v>0.931939660857097</c:v>
                </c:pt>
                <c:pt idx="2">
                  <c:v>0.942000807418291</c:v>
                </c:pt>
                <c:pt idx="3">
                  <c:v>0.87760109749977</c:v>
                </c:pt>
                <c:pt idx="4">
                  <c:v>0.987887432831484</c:v>
                </c:pt>
                <c:pt idx="5">
                  <c:v>0.953807418543025</c:v>
                </c:pt>
                <c:pt idx="6">
                  <c:v>0.869970036645543</c:v>
                </c:pt>
                <c:pt idx="7">
                  <c:v>0.911068565316235</c:v>
                </c:pt>
                <c:pt idx="8">
                  <c:v>1.0</c:v>
                </c:pt>
                <c:pt idx="9">
                  <c:v>0.932495158629639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4966912"/>
        <c:axId val="803916960"/>
      </c:lineChart>
      <c:catAx>
        <c:axId val="7049669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916960"/>
        <c:crosses val="autoZero"/>
        <c:auto val="1"/>
        <c:lblAlgn val="ctr"/>
        <c:lblOffset val="100"/>
        <c:noMultiLvlLbl val="0"/>
      </c:catAx>
      <c:valAx>
        <c:axId val="80391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4966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Colorado Leak Score Critical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critical!$E$1</c:f>
              <c:strCache>
                <c:ptCount val="1"/>
                <c:pt idx="0">
                  <c:v>staticImpactScore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critical!$E$2:$E$7</c:f>
              <c:numCache>
                <c:formatCode>General</c:formatCode>
                <c:ptCount val="6"/>
                <c:pt idx="0">
                  <c:v>0.363408835247655</c:v>
                </c:pt>
                <c:pt idx="1">
                  <c:v>0.324901962637099</c:v>
                </c:pt>
                <c:pt idx="2">
                  <c:v>0.200869824895083</c:v>
                </c:pt>
                <c:pt idx="3">
                  <c:v>0.20292894719629</c:v>
                </c:pt>
                <c:pt idx="4">
                  <c:v>0.148277420925265</c:v>
                </c:pt>
                <c:pt idx="5">
                  <c:v>0.111936226597753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critical!$F$1</c:f>
              <c:strCache>
                <c:ptCount val="1"/>
                <c:pt idx="0">
                  <c:v>hybridImpactScore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critical!$F$2:$F$7</c:f>
              <c:numCache>
                <c:formatCode>General</c:formatCode>
                <c:ptCount val="6"/>
                <c:pt idx="0">
                  <c:v>0.251007301111565</c:v>
                </c:pt>
                <c:pt idx="1">
                  <c:v>0.179684005941276</c:v>
                </c:pt>
                <c:pt idx="2">
                  <c:v>0.0951000752350071</c:v>
                </c:pt>
                <c:pt idx="3">
                  <c:v>0.0737642033236395</c:v>
                </c:pt>
                <c:pt idx="4">
                  <c:v>0.0381788656434334</c:v>
                </c:pt>
                <c:pt idx="5">
                  <c:v>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critical!$G$1</c:f>
              <c:strCache>
                <c:ptCount val="1"/>
                <c:pt idx="0">
                  <c:v>staticCoverageScore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critical!$G$2:$G$7</c:f>
              <c:numCache>
                <c:formatCode>General</c:formatCode>
                <c:ptCount val="6"/>
                <c:pt idx="0">
                  <c:v>0.576538011223792</c:v>
                </c:pt>
                <c:pt idx="1">
                  <c:v>0.52476595956388</c:v>
                </c:pt>
                <c:pt idx="2">
                  <c:v>0.413929093492279</c:v>
                </c:pt>
                <c:pt idx="3">
                  <c:v>0.35882433522589</c:v>
                </c:pt>
                <c:pt idx="4">
                  <c:v>0.30575789957359</c:v>
                </c:pt>
                <c:pt idx="5">
                  <c:v>0.265181392604805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critical!$H$1</c:f>
              <c:strCache>
                <c:ptCount val="1"/>
                <c:pt idx="0">
                  <c:v>hybridCoverageScore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critical!$H$2:$H$7</c:f>
              <c:numCache>
                <c:formatCode>General</c:formatCode>
                <c:ptCount val="6"/>
                <c:pt idx="0">
                  <c:v>1.0</c:v>
                </c:pt>
                <c:pt idx="1">
                  <c:v>0.966882180518078</c:v>
                </c:pt>
                <c:pt idx="2">
                  <c:v>0.827709269149442</c:v>
                </c:pt>
                <c:pt idx="3">
                  <c:v>0.701756730955749</c:v>
                </c:pt>
                <c:pt idx="4">
                  <c:v>0.607105391970622</c:v>
                </c:pt>
                <c:pt idx="5">
                  <c:v>0.57583013553163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3591152"/>
        <c:axId val="799999680"/>
      </c:lineChart>
      <c:catAx>
        <c:axId val="8235911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9999680"/>
        <c:crosses val="autoZero"/>
        <c:auto val="1"/>
        <c:lblAlgn val="ctr"/>
        <c:lblOffset val="100"/>
        <c:noMultiLvlLbl val="0"/>
      </c:catAx>
      <c:valAx>
        <c:axId val="799999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3591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WSSC Leak Cost Geo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geocorrelated!$I$1</c:f>
              <c:strCache>
                <c:ptCount val="1"/>
                <c:pt idx="0">
                  <c:v>staticImpactCost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geocorrelated!$I$2:$I$11</c:f>
              <c:numCache>
                <c:formatCode>General</c:formatCode>
                <c:ptCount val="10"/>
                <c:pt idx="0">
                  <c:v>0.0184909110700891</c:v>
                </c:pt>
                <c:pt idx="1">
                  <c:v>0.160936670276459</c:v>
                </c:pt>
                <c:pt idx="2">
                  <c:v>0.142118830200317</c:v>
                </c:pt>
                <c:pt idx="3">
                  <c:v>0.24967804671178</c:v>
                </c:pt>
                <c:pt idx="4">
                  <c:v>0.281116864756258</c:v>
                </c:pt>
                <c:pt idx="5">
                  <c:v>0.440592417739892</c:v>
                </c:pt>
                <c:pt idx="6">
                  <c:v>0.441988062957217</c:v>
                </c:pt>
                <c:pt idx="7">
                  <c:v>0.474424868761871</c:v>
                </c:pt>
                <c:pt idx="8">
                  <c:v>0.60180034489588</c:v>
                </c:pt>
                <c:pt idx="9">
                  <c:v>0.790189377261361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geocorrelated!$J$1</c:f>
              <c:strCache>
                <c:ptCount val="1"/>
                <c:pt idx="0">
                  <c:v>hybridImpactCost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geocorrelated!$J$2:$J$11</c:f>
              <c:numCache>
                <c:formatCode>General</c:formatCode>
                <c:ptCount val="10"/>
                <c:pt idx="0">
                  <c:v>0.0</c:v>
                </c:pt>
                <c:pt idx="1">
                  <c:v>0.002084335747556</c:v>
                </c:pt>
                <c:pt idx="2">
                  <c:v>0.0097889849555704</c:v>
                </c:pt>
                <c:pt idx="3">
                  <c:v>0.106529983237417</c:v>
                </c:pt>
                <c:pt idx="4">
                  <c:v>0.10264738917877</c:v>
                </c:pt>
                <c:pt idx="5">
                  <c:v>0.12231287535058</c:v>
                </c:pt>
                <c:pt idx="6">
                  <c:v>0.21592567203861</c:v>
                </c:pt>
                <c:pt idx="7">
                  <c:v>0.234705527123517</c:v>
                </c:pt>
                <c:pt idx="8">
                  <c:v>0.23673889764075</c:v>
                </c:pt>
                <c:pt idx="9">
                  <c:v>0.341533235682664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geocorrelated!$K$1</c:f>
              <c:strCache>
                <c:ptCount val="1"/>
                <c:pt idx="0">
                  <c:v>staticCoverageCost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geocorrelated!$K$2:$K$11</c:f>
              <c:numCache>
                <c:formatCode>General</c:formatCode>
                <c:ptCount val="10"/>
                <c:pt idx="0">
                  <c:v>0.0146723449981683</c:v>
                </c:pt>
                <c:pt idx="1">
                  <c:v>0.198709029604825</c:v>
                </c:pt>
                <c:pt idx="2">
                  <c:v>0.272098258610268</c:v>
                </c:pt>
                <c:pt idx="3">
                  <c:v>0.324826644155378</c:v>
                </c:pt>
                <c:pt idx="4">
                  <c:v>0.381962062075751</c:v>
                </c:pt>
                <c:pt idx="5">
                  <c:v>0.565083937695935</c:v>
                </c:pt>
                <c:pt idx="6">
                  <c:v>0.653438863944219</c:v>
                </c:pt>
                <c:pt idx="7">
                  <c:v>0.730949627140013</c:v>
                </c:pt>
                <c:pt idx="8">
                  <c:v>0.843273519328575</c:v>
                </c:pt>
                <c:pt idx="9">
                  <c:v>1.0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geocorrelated!$L$1</c:f>
              <c:strCache>
                <c:ptCount val="1"/>
                <c:pt idx="0">
                  <c:v>hybridCoverageCost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geocorrelated!$L$2:$L$11</c:f>
              <c:numCache>
                <c:formatCode>General</c:formatCode>
                <c:ptCount val="10"/>
                <c:pt idx="0">
                  <c:v>0.00208661429669753</c:v>
                </c:pt>
                <c:pt idx="1">
                  <c:v>0.0958207486593518</c:v>
                </c:pt>
                <c:pt idx="2">
                  <c:v>0.182048502034215</c:v>
                </c:pt>
                <c:pt idx="3">
                  <c:v>0.207421772484138</c:v>
                </c:pt>
                <c:pt idx="4">
                  <c:v>0.18339686730956</c:v>
                </c:pt>
                <c:pt idx="5">
                  <c:v>0.313491031782528</c:v>
                </c:pt>
                <c:pt idx="6">
                  <c:v>0.448079977483997</c:v>
                </c:pt>
                <c:pt idx="7">
                  <c:v>0.449729676318294</c:v>
                </c:pt>
                <c:pt idx="8">
                  <c:v>0.493088763431724</c:v>
                </c:pt>
                <c:pt idx="9">
                  <c:v>0.573413161929148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0802000"/>
        <c:axId val="800507504"/>
      </c:lineChart>
      <c:catAx>
        <c:axId val="8008020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507504"/>
        <c:crosses val="autoZero"/>
        <c:auto val="1"/>
        <c:lblAlgn val="ctr"/>
        <c:lblOffset val="100"/>
        <c:noMultiLvlLbl val="0"/>
      </c:catAx>
      <c:valAx>
        <c:axId val="800507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802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WSSC Leak Cost Critical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critical!$I$1</c:f>
              <c:strCache>
                <c:ptCount val="1"/>
                <c:pt idx="0">
                  <c:v>staticImpactCost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critical!$I$2:$I$7</c:f>
              <c:numCache>
                <c:formatCode>General</c:formatCode>
                <c:ptCount val="6"/>
                <c:pt idx="0">
                  <c:v>0.0</c:v>
                </c:pt>
                <c:pt idx="1">
                  <c:v>0.163246854413187</c:v>
                </c:pt>
                <c:pt idx="2">
                  <c:v>0.262578748173367</c:v>
                </c:pt>
                <c:pt idx="3">
                  <c:v>0.362578748173367</c:v>
                </c:pt>
                <c:pt idx="4">
                  <c:v>0.689332116093627</c:v>
                </c:pt>
                <c:pt idx="5">
                  <c:v>0.815721659348861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critical!$J$1</c:f>
              <c:strCache>
                <c:ptCount val="1"/>
                <c:pt idx="0">
                  <c:v>hybridImpactCost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critical!$J$2:$J$7</c:f>
              <c:numCache>
                <c:formatCode>General</c:formatCode>
                <c:ptCount val="6"/>
                <c:pt idx="0">
                  <c:v>0.0</c:v>
                </c:pt>
                <c:pt idx="1">
                  <c:v>0.0291552572782744</c:v>
                </c:pt>
                <c:pt idx="2">
                  <c:v>0.050961199320291</c:v>
                </c:pt>
                <c:pt idx="3">
                  <c:v>0.050961199320291</c:v>
                </c:pt>
                <c:pt idx="4">
                  <c:v>0.39799062082416</c:v>
                </c:pt>
                <c:pt idx="5">
                  <c:v>0.44293440413243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critical!$K$1</c:f>
              <c:strCache>
                <c:ptCount val="1"/>
                <c:pt idx="0">
                  <c:v>staticCoverageCost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critical!$K$2:$K$7</c:f>
              <c:numCache>
                <c:formatCode>General</c:formatCode>
                <c:ptCount val="6"/>
                <c:pt idx="0">
                  <c:v>0.0</c:v>
                </c:pt>
                <c:pt idx="1">
                  <c:v>0.27233607050429</c:v>
                </c:pt>
                <c:pt idx="2">
                  <c:v>0.342961006141298</c:v>
                </c:pt>
                <c:pt idx="3">
                  <c:v>0.482961006141298</c:v>
                </c:pt>
                <c:pt idx="4">
                  <c:v>0.815435036278232</c:v>
                </c:pt>
                <c:pt idx="5">
                  <c:v>1.0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critical!$L$1</c:f>
              <c:strCache>
                <c:ptCount val="1"/>
                <c:pt idx="0">
                  <c:v>hybridCoverageCost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critical!$L$2:$L$7</c:f>
              <c:numCache>
                <c:formatCode>General</c:formatCode>
                <c:ptCount val="6"/>
                <c:pt idx="0">
                  <c:v>0.0</c:v>
                </c:pt>
                <c:pt idx="1">
                  <c:v>0.127260432970678</c:v>
                </c:pt>
                <c:pt idx="2">
                  <c:v>0.170314103941435</c:v>
                </c:pt>
                <c:pt idx="3">
                  <c:v>0.370314103941435</c:v>
                </c:pt>
                <c:pt idx="4">
                  <c:v>0.655934159779261</c:v>
                </c:pt>
                <c:pt idx="5">
                  <c:v>0.772839879296072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2585440"/>
        <c:axId val="822324912"/>
      </c:lineChart>
      <c:catAx>
        <c:axId val="8225854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2324912"/>
        <c:crosses val="autoZero"/>
        <c:auto val="1"/>
        <c:lblAlgn val="ctr"/>
        <c:lblOffset val="100"/>
        <c:noMultiLvlLbl val="0"/>
      </c:catAx>
      <c:valAx>
        <c:axId val="82232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2585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Richmond Leak Cost Geo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geocorrelated!$I$1</c:f>
              <c:strCache>
                <c:ptCount val="1"/>
                <c:pt idx="0">
                  <c:v>staticImpactCost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geocorrelated!$I$2:$I$11</c:f>
              <c:numCache>
                <c:formatCode>General</c:formatCode>
                <c:ptCount val="10"/>
                <c:pt idx="0">
                  <c:v>0.113810754170289</c:v>
                </c:pt>
                <c:pt idx="1">
                  <c:v>0.153032034506277</c:v>
                </c:pt>
                <c:pt idx="2">
                  <c:v>0.183328787267804</c:v>
                </c:pt>
                <c:pt idx="3">
                  <c:v>0.241793126722127</c:v>
                </c:pt>
                <c:pt idx="4">
                  <c:v>0.268990740660051</c:v>
                </c:pt>
                <c:pt idx="5">
                  <c:v>0.322465895093239</c:v>
                </c:pt>
                <c:pt idx="6">
                  <c:v>0.373470319160428</c:v>
                </c:pt>
                <c:pt idx="7">
                  <c:v>0.400180163545612</c:v>
                </c:pt>
                <c:pt idx="8">
                  <c:v>0.441832577827578</c:v>
                </c:pt>
                <c:pt idx="9">
                  <c:v>0.48282219211585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geocorrelated!$J$1</c:f>
              <c:strCache>
                <c:ptCount val="1"/>
                <c:pt idx="0">
                  <c:v>hybridImpactCost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geocorrelated!$J$2:$J$11</c:f>
              <c:numCache>
                <c:formatCode>General</c:formatCode>
                <c:ptCount val="10"/>
                <c:pt idx="0">
                  <c:v>0.0</c:v>
                </c:pt>
                <c:pt idx="1">
                  <c:v>0.0494654962334282</c:v>
                </c:pt>
                <c:pt idx="2">
                  <c:v>0.0601420827870896</c:v>
                </c:pt>
                <c:pt idx="3">
                  <c:v>0.106941083794702</c:v>
                </c:pt>
                <c:pt idx="4">
                  <c:v>0.12249515434112</c:v>
                </c:pt>
                <c:pt idx="5">
                  <c:v>0.16598058319194</c:v>
                </c:pt>
                <c:pt idx="6">
                  <c:v>0.191989300971554</c:v>
                </c:pt>
                <c:pt idx="7">
                  <c:v>0.20947263244084</c:v>
                </c:pt>
                <c:pt idx="8">
                  <c:v>0.222459326404924</c:v>
                </c:pt>
                <c:pt idx="9">
                  <c:v>0.251776130193913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geocorrelated!$K$1</c:f>
              <c:strCache>
                <c:ptCount val="1"/>
                <c:pt idx="0">
                  <c:v>staticCoverageCost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geocorrelated!$K$2:$K$11</c:f>
              <c:numCache>
                <c:formatCode>General</c:formatCode>
                <c:ptCount val="10"/>
                <c:pt idx="0">
                  <c:v>0.153555856644483</c:v>
                </c:pt>
                <c:pt idx="1">
                  <c:v>0.27450828044651</c:v>
                </c:pt>
                <c:pt idx="2">
                  <c:v>0.372703259294503</c:v>
                </c:pt>
                <c:pt idx="3">
                  <c:v>0.503397035759701</c:v>
                </c:pt>
                <c:pt idx="4">
                  <c:v>0.600419263374611</c:v>
                </c:pt>
                <c:pt idx="5">
                  <c:v>0.72574866629083</c:v>
                </c:pt>
                <c:pt idx="6">
                  <c:v>0.803695234863883</c:v>
                </c:pt>
                <c:pt idx="7">
                  <c:v>0.86745363392272</c:v>
                </c:pt>
                <c:pt idx="8">
                  <c:v>0.868919879204228</c:v>
                </c:pt>
                <c:pt idx="9">
                  <c:v>1.0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geocorrelated!$L$1</c:f>
              <c:strCache>
                <c:ptCount val="1"/>
                <c:pt idx="0">
                  <c:v>hybridCoverageCost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geocorrelated!$L$2:$L$11</c:f>
              <c:numCache>
                <c:formatCode>General</c:formatCode>
                <c:ptCount val="10"/>
                <c:pt idx="0">
                  <c:v>0.122825108055913</c:v>
                </c:pt>
                <c:pt idx="1">
                  <c:v>0.197440258426186</c:v>
                </c:pt>
                <c:pt idx="2">
                  <c:v>0.244012831551313</c:v>
                </c:pt>
                <c:pt idx="3">
                  <c:v>0.34674103607059</c:v>
                </c:pt>
                <c:pt idx="4">
                  <c:v>0.37667079894299</c:v>
                </c:pt>
                <c:pt idx="5">
                  <c:v>0.395823015874512</c:v>
                </c:pt>
                <c:pt idx="6">
                  <c:v>0.53933327389065</c:v>
                </c:pt>
                <c:pt idx="7">
                  <c:v>0.599928502018891</c:v>
                </c:pt>
                <c:pt idx="8">
                  <c:v>0.672949983297076</c:v>
                </c:pt>
                <c:pt idx="9">
                  <c:v>0.734800655824074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2848128"/>
        <c:axId val="802850000"/>
      </c:lineChart>
      <c:catAx>
        <c:axId val="8028481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850000"/>
        <c:crosses val="autoZero"/>
        <c:auto val="1"/>
        <c:lblAlgn val="ctr"/>
        <c:lblOffset val="100"/>
        <c:noMultiLvlLbl val="0"/>
      </c:catAx>
      <c:valAx>
        <c:axId val="80285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848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Richmond Leak Cost Critical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critical!$I$1</c:f>
              <c:strCache>
                <c:ptCount val="1"/>
                <c:pt idx="0">
                  <c:v>staticImpactCost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critical!$I$2:$I$7</c:f>
              <c:numCache>
                <c:formatCode>General</c:formatCode>
                <c:ptCount val="6"/>
                <c:pt idx="0">
                  <c:v>0.0885427491466607</c:v>
                </c:pt>
                <c:pt idx="1">
                  <c:v>0.231863722428152</c:v>
                </c:pt>
                <c:pt idx="2">
                  <c:v>0.336801896229657</c:v>
                </c:pt>
                <c:pt idx="3">
                  <c:v>0.454864450841541</c:v>
                </c:pt>
                <c:pt idx="4">
                  <c:v>0.527734871881904</c:v>
                </c:pt>
                <c:pt idx="5">
                  <c:v>0.598917991244096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critical!$J$1</c:f>
              <c:strCache>
                <c:ptCount val="1"/>
                <c:pt idx="0">
                  <c:v>hybridImpactCost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critical!$J$2:$J$7</c:f>
              <c:numCache>
                <c:formatCode>General</c:formatCode>
                <c:ptCount val="6"/>
                <c:pt idx="0">
                  <c:v>0.00960348460367353</c:v>
                </c:pt>
                <c:pt idx="1">
                  <c:v>0.0188013600819573</c:v>
                </c:pt>
                <c:pt idx="2">
                  <c:v>0.056379149478363</c:v>
                </c:pt>
                <c:pt idx="3">
                  <c:v>0.116210869401986</c:v>
                </c:pt>
                <c:pt idx="4">
                  <c:v>0.165093472613336</c:v>
                </c:pt>
                <c:pt idx="5">
                  <c:v>0.205405494508068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critical!$K$1</c:f>
              <c:strCache>
                <c:ptCount val="1"/>
                <c:pt idx="0">
                  <c:v>staticCoverageCost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critical!$K$2:$K$7</c:f>
              <c:numCache>
                <c:formatCode>General</c:formatCode>
                <c:ptCount val="6"/>
                <c:pt idx="0">
                  <c:v>0.111421946190221</c:v>
                </c:pt>
                <c:pt idx="1">
                  <c:v>0.383495373215697</c:v>
                </c:pt>
                <c:pt idx="2">
                  <c:v>0.563725366966783</c:v>
                </c:pt>
                <c:pt idx="3">
                  <c:v>0.725110109993006</c:v>
                </c:pt>
                <c:pt idx="4">
                  <c:v>0.884225080284112</c:v>
                </c:pt>
                <c:pt idx="5">
                  <c:v>1.0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critical!$L$1</c:f>
              <c:strCache>
                <c:ptCount val="1"/>
                <c:pt idx="0">
                  <c:v>hybridCoverageCost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critical!$L$2:$L$7</c:f>
              <c:numCache>
                <c:formatCode>General</c:formatCode>
                <c:ptCount val="6"/>
                <c:pt idx="0">
                  <c:v>0.0</c:v>
                </c:pt>
                <c:pt idx="1">
                  <c:v>0.0796286585241747</c:v>
                </c:pt>
                <c:pt idx="2">
                  <c:v>0.149881589609902</c:v>
                </c:pt>
                <c:pt idx="3">
                  <c:v>0.219701764531135</c:v>
                </c:pt>
                <c:pt idx="4">
                  <c:v>0.271402086943302</c:v>
                </c:pt>
                <c:pt idx="5">
                  <c:v>0.315979808537952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0188576"/>
        <c:axId val="800190448"/>
      </c:lineChart>
      <c:catAx>
        <c:axId val="8001885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190448"/>
        <c:crosses val="autoZero"/>
        <c:auto val="1"/>
        <c:lblAlgn val="ctr"/>
        <c:lblOffset val="100"/>
        <c:noMultiLvlLbl val="0"/>
      </c:catAx>
      <c:valAx>
        <c:axId val="800190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188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Colorado Leak Cost</a:t>
            </a:r>
            <a:r>
              <a:rPr lang="en-US" baseline="0"/>
              <a:t> Geo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geocorrelated!$I$1</c:f>
              <c:strCache>
                <c:ptCount val="1"/>
                <c:pt idx="0">
                  <c:v>staticImpactCost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geocorrelated!$I$2:$I$11</c:f>
              <c:numCache>
                <c:formatCode>General</c:formatCode>
                <c:ptCount val="10"/>
                <c:pt idx="0">
                  <c:v>0.01122561</c:v>
                </c:pt>
                <c:pt idx="1">
                  <c:v>0.083080048478107</c:v>
                </c:pt>
                <c:pt idx="2">
                  <c:v>0.165596431251441</c:v>
                </c:pt>
                <c:pt idx="3">
                  <c:v>0.23438479001716</c:v>
                </c:pt>
                <c:pt idx="4">
                  <c:v>0.339967148124832</c:v>
                </c:pt>
                <c:pt idx="5">
                  <c:v>0.413651528827956</c:v>
                </c:pt>
                <c:pt idx="6">
                  <c:v>0.466784087256116</c:v>
                </c:pt>
                <c:pt idx="7">
                  <c:v>0.560979629619672</c:v>
                </c:pt>
                <c:pt idx="8">
                  <c:v>0.680468463132248</c:v>
                </c:pt>
                <c:pt idx="9">
                  <c:v>0.731540488242055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geocorrelated!$J$1</c:f>
              <c:strCache>
                <c:ptCount val="1"/>
                <c:pt idx="0">
                  <c:v>hybridImpactCost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geocorrelated!$J$2:$J$11</c:f>
              <c:numCache>
                <c:formatCode>General</c:formatCode>
                <c:ptCount val="10"/>
                <c:pt idx="0">
                  <c:v>0.0066435720494181</c:v>
                </c:pt>
                <c:pt idx="1">
                  <c:v>0.0186818725351437</c:v>
                </c:pt>
                <c:pt idx="2">
                  <c:v>0.098027948000829</c:v>
                </c:pt>
                <c:pt idx="3">
                  <c:v>0.119292731229291</c:v>
                </c:pt>
                <c:pt idx="4">
                  <c:v>0.163255646546528</c:v>
                </c:pt>
                <c:pt idx="5">
                  <c:v>0.258435470491578</c:v>
                </c:pt>
                <c:pt idx="6">
                  <c:v>0.31577448349705</c:v>
                </c:pt>
                <c:pt idx="7">
                  <c:v>0.407129308037862</c:v>
                </c:pt>
                <c:pt idx="8">
                  <c:v>0.440507495173731</c:v>
                </c:pt>
                <c:pt idx="9">
                  <c:v>0.568079599271279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geocorrelated!$K$1</c:f>
              <c:strCache>
                <c:ptCount val="1"/>
                <c:pt idx="0">
                  <c:v>staticCoverageCost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geocorrelated!$K$2:$K$11</c:f>
              <c:numCache>
                <c:formatCode>General</c:formatCode>
                <c:ptCount val="10"/>
                <c:pt idx="0">
                  <c:v>0.0403363123527185</c:v>
                </c:pt>
                <c:pt idx="1">
                  <c:v>0.142035695442054</c:v>
                </c:pt>
                <c:pt idx="2">
                  <c:v>0.251009620574612</c:v>
                </c:pt>
                <c:pt idx="3">
                  <c:v>0.372528219330742</c:v>
                </c:pt>
                <c:pt idx="4">
                  <c:v>0.482262346652411</c:v>
                </c:pt>
                <c:pt idx="5">
                  <c:v>0.60122689316257</c:v>
                </c:pt>
                <c:pt idx="6">
                  <c:v>0.685139269957385</c:v>
                </c:pt>
                <c:pt idx="7">
                  <c:v>0.814473682729496</c:v>
                </c:pt>
                <c:pt idx="8">
                  <c:v>0.990848679695139</c:v>
                </c:pt>
                <c:pt idx="9">
                  <c:v>0.999009313129848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geocorrelated!$L$1</c:f>
              <c:strCache>
                <c:ptCount val="1"/>
                <c:pt idx="0">
                  <c:v>hybridCoverageCost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geocorrelated!$L$2:$L$11</c:f>
              <c:numCache>
                <c:formatCode>General</c:formatCode>
                <c:ptCount val="10"/>
                <c:pt idx="0">
                  <c:v>0.0325689999954846</c:v>
                </c:pt>
                <c:pt idx="1">
                  <c:v>0.135564189955729</c:v>
                </c:pt>
                <c:pt idx="2">
                  <c:v>0.207657896675502</c:v>
                </c:pt>
                <c:pt idx="3">
                  <c:v>0.259430554725887</c:v>
                </c:pt>
                <c:pt idx="4">
                  <c:v>0.405727243881852</c:v>
                </c:pt>
                <c:pt idx="5">
                  <c:v>0.479734766324726</c:v>
                </c:pt>
                <c:pt idx="6">
                  <c:v>0.600793884742773</c:v>
                </c:pt>
                <c:pt idx="7">
                  <c:v>0.709127282522852</c:v>
                </c:pt>
                <c:pt idx="8">
                  <c:v>0.864541850217265</c:v>
                </c:pt>
                <c:pt idx="9">
                  <c:v>0.9233412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5616944"/>
        <c:axId val="825619504"/>
      </c:lineChart>
      <c:catAx>
        <c:axId val="8256169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5619504"/>
        <c:crosses val="autoZero"/>
        <c:auto val="1"/>
        <c:lblAlgn val="ctr"/>
        <c:lblOffset val="100"/>
        <c:noMultiLvlLbl val="0"/>
      </c:catAx>
      <c:valAx>
        <c:axId val="825619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5616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Colorado Leak Cost Critical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critical!$I$1</c:f>
              <c:strCache>
                <c:ptCount val="1"/>
                <c:pt idx="0">
                  <c:v>staticImpactCost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critical!$I$2:$I$7</c:f>
              <c:numCache>
                <c:formatCode>General</c:formatCode>
                <c:ptCount val="6"/>
                <c:pt idx="0">
                  <c:v>0.0168531712362538</c:v>
                </c:pt>
                <c:pt idx="1">
                  <c:v>0.175210837138505</c:v>
                </c:pt>
                <c:pt idx="2">
                  <c:v>0.304564939238105</c:v>
                </c:pt>
                <c:pt idx="3">
                  <c:v>0.407123278660404</c:v>
                </c:pt>
                <c:pt idx="4">
                  <c:v>0.498378073326658</c:v>
                </c:pt>
                <c:pt idx="5">
                  <c:v>0.612426806521191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critical!$J$1</c:f>
              <c:strCache>
                <c:ptCount val="1"/>
                <c:pt idx="0">
                  <c:v>hybridImpactCost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critical!$J$2:$J$7</c:f>
              <c:numCache>
                <c:formatCode>General</c:formatCode>
                <c:ptCount val="6"/>
                <c:pt idx="0">
                  <c:v>0.0</c:v>
                </c:pt>
                <c:pt idx="1">
                  <c:v>0.098016746538534</c:v>
                </c:pt>
                <c:pt idx="2">
                  <c:v>0.128820121624282</c:v>
                </c:pt>
                <c:pt idx="3">
                  <c:v>0.259960106123892</c:v>
                </c:pt>
                <c:pt idx="4">
                  <c:v>0.373204820658102</c:v>
                </c:pt>
                <c:pt idx="5">
                  <c:v>0.380892245833359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critical!$K$1</c:f>
              <c:strCache>
                <c:ptCount val="1"/>
                <c:pt idx="0">
                  <c:v>staticCoverageCost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critical!$K$2:$K$7</c:f>
              <c:numCache>
                <c:formatCode>General</c:formatCode>
                <c:ptCount val="6"/>
                <c:pt idx="0">
                  <c:v>0.106882885962099</c:v>
                </c:pt>
                <c:pt idx="1">
                  <c:v>0.343324774240172</c:v>
                </c:pt>
                <c:pt idx="2">
                  <c:v>0.513091401711627</c:v>
                </c:pt>
                <c:pt idx="3">
                  <c:v>0.713729276374042</c:v>
                </c:pt>
                <c:pt idx="4">
                  <c:v>0.872706709241866</c:v>
                </c:pt>
                <c:pt idx="5">
                  <c:v>1.0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critical!$L$1</c:f>
              <c:strCache>
                <c:ptCount val="1"/>
                <c:pt idx="0">
                  <c:v>hybridCoverageCost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critical!$L$2:$L$7</c:f>
              <c:numCache>
                <c:formatCode>General</c:formatCode>
                <c:ptCount val="6"/>
                <c:pt idx="0">
                  <c:v>0.108374832216524</c:v>
                </c:pt>
                <c:pt idx="1">
                  <c:v>0.244882944670788</c:v>
                </c:pt>
                <c:pt idx="2">
                  <c:v>0.336313912424769</c:v>
                </c:pt>
                <c:pt idx="3">
                  <c:v>0.500051686675982</c:v>
                </c:pt>
                <c:pt idx="4">
                  <c:v>0.567854703381047</c:v>
                </c:pt>
                <c:pt idx="5">
                  <c:v>0.689372117657565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0886080"/>
        <c:axId val="826967712"/>
      </c:lineChart>
      <c:catAx>
        <c:axId val="8008860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6967712"/>
        <c:crosses val="autoZero"/>
        <c:auto val="1"/>
        <c:lblAlgn val="ctr"/>
        <c:lblOffset val="100"/>
        <c:noMultiLvlLbl val="0"/>
      </c:catAx>
      <c:valAx>
        <c:axId val="826967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886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WSSC Cont</a:t>
            </a:r>
            <a:r>
              <a:rPr lang="en-US" baseline="0"/>
              <a:t> Time Geo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geocorrelated!$A$1</c:f>
              <c:strCache>
                <c:ptCount val="1"/>
                <c:pt idx="0">
                  <c:v>staticImpactTime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geocorrelated!$A$2:$A$11</c:f>
              <c:numCache>
                <c:formatCode>General</c:formatCode>
                <c:ptCount val="10"/>
                <c:pt idx="0">
                  <c:v>1116.72920552094</c:v>
                </c:pt>
                <c:pt idx="1">
                  <c:v>1966.77513723361</c:v>
                </c:pt>
                <c:pt idx="2">
                  <c:v>1855.63677006628</c:v>
                </c:pt>
                <c:pt idx="3">
                  <c:v>1887.15935598023</c:v>
                </c:pt>
                <c:pt idx="4">
                  <c:v>1743.52147784403</c:v>
                </c:pt>
                <c:pt idx="5">
                  <c:v>1975.48789951381</c:v>
                </c:pt>
                <c:pt idx="6">
                  <c:v>1821.18756638653</c:v>
                </c:pt>
                <c:pt idx="7">
                  <c:v>1669.8323418801</c:v>
                </c:pt>
                <c:pt idx="8">
                  <c:v>1843.97314638766</c:v>
                </c:pt>
                <c:pt idx="9">
                  <c:v>1912.06754767803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geocorrelated!$B$1</c:f>
              <c:strCache>
                <c:ptCount val="1"/>
                <c:pt idx="0">
                  <c:v>hybridImpactTime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geocorrelated!$B$2:$B$11</c:f>
              <c:numCache>
                <c:formatCode>General</c:formatCode>
                <c:ptCount val="10"/>
                <c:pt idx="0">
                  <c:v>1176.9561374553</c:v>
                </c:pt>
                <c:pt idx="1">
                  <c:v>1878.27389324457</c:v>
                </c:pt>
                <c:pt idx="2">
                  <c:v>1674.67972445572</c:v>
                </c:pt>
                <c:pt idx="3">
                  <c:v>1695.41173974405</c:v>
                </c:pt>
                <c:pt idx="4">
                  <c:v>1743.04101204966</c:v>
                </c:pt>
                <c:pt idx="5">
                  <c:v>1822.59181564827</c:v>
                </c:pt>
                <c:pt idx="6">
                  <c:v>1795.60084913727</c:v>
                </c:pt>
                <c:pt idx="7">
                  <c:v>1624.07435572417</c:v>
                </c:pt>
                <c:pt idx="8">
                  <c:v>1812.54717378377</c:v>
                </c:pt>
                <c:pt idx="9">
                  <c:v>1932.06948833068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geocorrelated!$C$1</c:f>
              <c:strCache>
                <c:ptCount val="1"/>
                <c:pt idx="0">
                  <c:v>staticCoverageTime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geocorrelated!$C$2:$C$11</c:f>
              <c:numCache>
                <c:formatCode>General</c:formatCode>
                <c:ptCount val="10"/>
                <c:pt idx="0">
                  <c:v>1437.09569494981</c:v>
                </c:pt>
                <c:pt idx="1">
                  <c:v>1872.34216889007</c:v>
                </c:pt>
                <c:pt idx="2">
                  <c:v>1858.65501006849</c:v>
                </c:pt>
                <c:pt idx="3">
                  <c:v>1992.22605064337</c:v>
                </c:pt>
                <c:pt idx="4">
                  <c:v>1933.65002183214</c:v>
                </c:pt>
                <c:pt idx="5">
                  <c:v>2032.40197526092</c:v>
                </c:pt>
                <c:pt idx="6">
                  <c:v>2196.4481794657</c:v>
                </c:pt>
                <c:pt idx="7">
                  <c:v>1903.48609689572</c:v>
                </c:pt>
                <c:pt idx="8">
                  <c:v>2209.86081682605</c:v>
                </c:pt>
                <c:pt idx="9">
                  <c:v>2184.41484727602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geocorrelated!$D$1</c:f>
              <c:strCache>
                <c:ptCount val="1"/>
                <c:pt idx="0">
                  <c:v>hybridCoverageTime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geocorrelated!$D$2:$D$11</c:f>
              <c:numCache>
                <c:formatCode>General</c:formatCode>
                <c:ptCount val="10"/>
                <c:pt idx="0">
                  <c:v>1905.40963560981</c:v>
                </c:pt>
                <c:pt idx="1">
                  <c:v>2717.6534180635</c:v>
                </c:pt>
                <c:pt idx="2">
                  <c:v>2627.59907097135</c:v>
                </c:pt>
                <c:pt idx="3">
                  <c:v>2737.37603681434</c:v>
                </c:pt>
                <c:pt idx="4">
                  <c:v>2715.81407213822</c:v>
                </c:pt>
                <c:pt idx="5">
                  <c:v>2960.4112150153</c:v>
                </c:pt>
                <c:pt idx="6">
                  <c:v>2843.06831183099</c:v>
                </c:pt>
                <c:pt idx="7">
                  <c:v>2727.7893129076</c:v>
                </c:pt>
                <c:pt idx="8">
                  <c:v>2838.01348104991</c:v>
                </c:pt>
                <c:pt idx="9">
                  <c:v>3147.06597811641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5415056"/>
        <c:axId val="781053424"/>
      </c:lineChart>
      <c:catAx>
        <c:axId val="7054150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1053424"/>
        <c:crosses val="autoZero"/>
        <c:auto val="1"/>
        <c:lblAlgn val="ctr"/>
        <c:lblOffset val="100"/>
        <c:noMultiLvlLbl val="0"/>
      </c:catAx>
      <c:valAx>
        <c:axId val="781053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5415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WSSC Leak Time Critical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critical!$A$1</c:f>
              <c:strCache>
                <c:ptCount val="1"/>
                <c:pt idx="0">
                  <c:v>staticImpactTime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critical!$A$2:$A$7</c:f>
              <c:numCache>
                <c:formatCode>General</c:formatCode>
                <c:ptCount val="6"/>
                <c:pt idx="0">
                  <c:v>214.815691876562</c:v>
                </c:pt>
                <c:pt idx="1">
                  <c:v>219.24256459518</c:v>
                </c:pt>
                <c:pt idx="2">
                  <c:v>224.308935893466</c:v>
                </c:pt>
                <c:pt idx="3">
                  <c:v>209.27857790075</c:v>
                </c:pt>
                <c:pt idx="4">
                  <c:v>199.254206691242</c:v>
                </c:pt>
                <c:pt idx="5">
                  <c:v>195.71097265917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critical!$B$1</c:f>
              <c:strCache>
                <c:ptCount val="1"/>
                <c:pt idx="0">
                  <c:v>hybridImpactTime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critical!$B$2:$B$7</c:f>
              <c:numCache>
                <c:formatCode>General</c:formatCode>
                <c:ptCount val="6"/>
                <c:pt idx="0">
                  <c:v>111.069052374872</c:v>
                </c:pt>
                <c:pt idx="1">
                  <c:v>143.161551412856</c:v>
                </c:pt>
                <c:pt idx="2">
                  <c:v>144.697044769632</c:v>
                </c:pt>
                <c:pt idx="3">
                  <c:v>147.136510979338</c:v>
                </c:pt>
                <c:pt idx="4">
                  <c:v>158.585402636128</c:v>
                </c:pt>
                <c:pt idx="5">
                  <c:v>155.105301351932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critical!$C$1</c:f>
              <c:strCache>
                <c:ptCount val="1"/>
                <c:pt idx="0">
                  <c:v>staticCoverageTime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critical!$C$2:$C$7</c:f>
              <c:numCache>
                <c:formatCode>General</c:formatCode>
                <c:ptCount val="6"/>
                <c:pt idx="0">
                  <c:v>357.928989069997</c:v>
                </c:pt>
                <c:pt idx="1">
                  <c:v>378.030546163585</c:v>
                </c:pt>
                <c:pt idx="2">
                  <c:v>389.964055569098</c:v>
                </c:pt>
                <c:pt idx="3">
                  <c:v>377.558833450853</c:v>
                </c:pt>
                <c:pt idx="4">
                  <c:v>357.002743628652</c:v>
                </c:pt>
                <c:pt idx="5">
                  <c:v>326.6327318467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critical!$D$1</c:f>
              <c:strCache>
                <c:ptCount val="1"/>
                <c:pt idx="0">
                  <c:v>hybridCoverageTime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critical!$D$2:$D$7</c:f>
              <c:numCache>
                <c:formatCode>General</c:formatCode>
                <c:ptCount val="6"/>
                <c:pt idx="0">
                  <c:v>777.419239337384</c:v>
                </c:pt>
                <c:pt idx="1">
                  <c:v>694.701511610814</c:v>
                </c:pt>
                <c:pt idx="2">
                  <c:v>724.309670960835</c:v>
                </c:pt>
                <c:pt idx="3">
                  <c:v>593.537369159287</c:v>
                </c:pt>
                <c:pt idx="4">
                  <c:v>607.967355678983</c:v>
                </c:pt>
                <c:pt idx="5">
                  <c:v>645.267217064289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3543360"/>
        <c:axId val="804969920"/>
      </c:lineChart>
      <c:catAx>
        <c:axId val="8035433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969920"/>
        <c:crosses val="autoZero"/>
        <c:auto val="1"/>
        <c:lblAlgn val="ctr"/>
        <c:lblOffset val="100"/>
        <c:noMultiLvlLbl val="0"/>
      </c:catAx>
      <c:valAx>
        <c:axId val="804969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543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WSSC Cont Time Critical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critical!$A$1</c:f>
              <c:strCache>
                <c:ptCount val="1"/>
                <c:pt idx="0">
                  <c:v>staticImpactTime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critical!$A$2:$A$7</c:f>
              <c:numCache>
                <c:formatCode>General</c:formatCode>
                <c:ptCount val="6"/>
                <c:pt idx="0">
                  <c:v>2342.72939508636</c:v>
                </c:pt>
                <c:pt idx="1">
                  <c:v>2274.65487095469</c:v>
                </c:pt>
                <c:pt idx="2">
                  <c:v>2457.29313274747</c:v>
                </c:pt>
                <c:pt idx="3">
                  <c:v>2544.79671089894</c:v>
                </c:pt>
                <c:pt idx="4">
                  <c:v>2595.78317239037</c:v>
                </c:pt>
                <c:pt idx="5">
                  <c:v>2551.23285941809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critical!$B$1</c:f>
              <c:strCache>
                <c:ptCount val="1"/>
                <c:pt idx="0">
                  <c:v>hybridImpactTime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critical!$B$2:$B$7</c:f>
              <c:numCache>
                <c:formatCode>General</c:formatCode>
                <c:ptCount val="6"/>
                <c:pt idx="0">
                  <c:v>1702.44310911164</c:v>
                </c:pt>
                <c:pt idx="1">
                  <c:v>2272.21760022682</c:v>
                </c:pt>
                <c:pt idx="2">
                  <c:v>2333.59152749193</c:v>
                </c:pt>
                <c:pt idx="3">
                  <c:v>2390.38705271103</c:v>
                </c:pt>
                <c:pt idx="4">
                  <c:v>2437.01653829714</c:v>
                </c:pt>
                <c:pt idx="5">
                  <c:v>2322.95359268194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critical!$C$1</c:f>
              <c:strCache>
                <c:ptCount val="1"/>
                <c:pt idx="0">
                  <c:v>staticCoverageTime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critical!$C$2:$C$7</c:f>
              <c:numCache>
                <c:formatCode>General</c:formatCode>
                <c:ptCount val="6"/>
                <c:pt idx="0">
                  <c:v>2683.24733289983</c:v>
                </c:pt>
                <c:pt idx="1">
                  <c:v>2672.64624205687</c:v>
                </c:pt>
                <c:pt idx="2">
                  <c:v>2815.17387891526</c:v>
                </c:pt>
                <c:pt idx="3">
                  <c:v>2855.49272573404</c:v>
                </c:pt>
                <c:pt idx="4">
                  <c:v>2902.67531149167</c:v>
                </c:pt>
                <c:pt idx="5">
                  <c:v>2968.35137390232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critical!$D$1</c:f>
              <c:strCache>
                <c:ptCount val="1"/>
                <c:pt idx="0">
                  <c:v>hybridCoverageTime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critical!$D$2:$D$7</c:f>
              <c:numCache>
                <c:formatCode>General</c:formatCode>
                <c:ptCount val="6"/>
                <c:pt idx="0">
                  <c:v>4288.10985329003</c:v>
                </c:pt>
                <c:pt idx="1">
                  <c:v>3399.80633869009</c:v>
                </c:pt>
                <c:pt idx="2">
                  <c:v>3508.0152586096</c:v>
                </c:pt>
                <c:pt idx="3">
                  <c:v>3657.33860003976</c:v>
                </c:pt>
                <c:pt idx="4">
                  <c:v>3543.57897401938</c:v>
                </c:pt>
                <c:pt idx="5">
                  <c:v>3447.38538503551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7665360"/>
        <c:axId val="847667920"/>
      </c:lineChart>
      <c:catAx>
        <c:axId val="8476653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7667920"/>
        <c:crosses val="autoZero"/>
        <c:auto val="1"/>
        <c:lblAlgn val="ctr"/>
        <c:lblOffset val="100"/>
        <c:noMultiLvlLbl val="0"/>
      </c:catAx>
      <c:valAx>
        <c:axId val="847667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7665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Richmond Cont Time Geo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geocorrelated!$A$1</c:f>
              <c:strCache>
                <c:ptCount val="1"/>
                <c:pt idx="0">
                  <c:v>staticImpactTime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geocorrelated!$A$2:$A$11</c:f>
              <c:numCache>
                <c:formatCode>General</c:formatCode>
                <c:ptCount val="10"/>
                <c:pt idx="0">
                  <c:v>306.812624044905</c:v>
                </c:pt>
                <c:pt idx="1">
                  <c:v>346.79699209693</c:v>
                </c:pt>
                <c:pt idx="2">
                  <c:v>352.120378125952</c:v>
                </c:pt>
                <c:pt idx="3">
                  <c:v>375.832213508447</c:v>
                </c:pt>
                <c:pt idx="4">
                  <c:v>347.806216286585</c:v>
                </c:pt>
                <c:pt idx="5">
                  <c:v>386.084891385391</c:v>
                </c:pt>
                <c:pt idx="6">
                  <c:v>372.867909481502</c:v>
                </c:pt>
                <c:pt idx="7">
                  <c:v>347.942054171836</c:v>
                </c:pt>
                <c:pt idx="8">
                  <c:v>346.922059199983</c:v>
                </c:pt>
                <c:pt idx="9">
                  <c:v>346.816651444983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geocorrelated!$B$1</c:f>
              <c:strCache>
                <c:ptCount val="1"/>
                <c:pt idx="0">
                  <c:v>hybridImpactTime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geocorrelated!$B$2:$B$11</c:f>
              <c:numCache>
                <c:formatCode>General</c:formatCode>
                <c:ptCount val="10"/>
                <c:pt idx="0">
                  <c:v>337.129055597962</c:v>
                </c:pt>
                <c:pt idx="1">
                  <c:v>373.202520470776</c:v>
                </c:pt>
                <c:pt idx="2">
                  <c:v>374.968408416387</c:v>
                </c:pt>
                <c:pt idx="3">
                  <c:v>398.403942448437</c:v>
                </c:pt>
                <c:pt idx="4">
                  <c:v>366.297423237591</c:v>
                </c:pt>
                <c:pt idx="5">
                  <c:v>415.050451522239</c:v>
                </c:pt>
                <c:pt idx="6">
                  <c:v>394.995217006592</c:v>
                </c:pt>
                <c:pt idx="7">
                  <c:v>366.83825290921</c:v>
                </c:pt>
                <c:pt idx="8">
                  <c:v>370.270592315513</c:v>
                </c:pt>
                <c:pt idx="9">
                  <c:v>368.897346941934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geocorrelated!$C$1</c:f>
              <c:strCache>
                <c:ptCount val="1"/>
                <c:pt idx="0">
                  <c:v>staticCoverageTime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geocorrelated!$C$2:$C$11</c:f>
              <c:numCache>
                <c:formatCode>General</c:formatCode>
                <c:ptCount val="10"/>
                <c:pt idx="0">
                  <c:v>418.131734818723</c:v>
                </c:pt>
                <c:pt idx="1">
                  <c:v>481.964216760332</c:v>
                </c:pt>
                <c:pt idx="2">
                  <c:v>490.519422971135</c:v>
                </c:pt>
                <c:pt idx="3">
                  <c:v>520.01538920938</c:v>
                </c:pt>
                <c:pt idx="4">
                  <c:v>486.131531253912</c:v>
                </c:pt>
                <c:pt idx="5">
                  <c:v>547.435656839049</c:v>
                </c:pt>
                <c:pt idx="6">
                  <c:v>522.239948709013</c:v>
                </c:pt>
                <c:pt idx="7">
                  <c:v>495.381905737914</c:v>
                </c:pt>
                <c:pt idx="8">
                  <c:v>496.709438632883</c:v>
                </c:pt>
                <c:pt idx="9">
                  <c:v>496.915093251768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geocorrelated!$D$1</c:f>
              <c:strCache>
                <c:ptCount val="1"/>
                <c:pt idx="0">
                  <c:v>hybridCoverageTime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geocorrelated!$D$2:$D$11</c:f>
              <c:numCache>
                <c:formatCode>General</c:formatCode>
                <c:ptCount val="10"/>
                <c:pt idx="0">
                  <c:v>558.177601062324</c:v>
                </c:pt>
                <c:pt idx="1">
                  <c:v>667.280711818647</c:v>
                </c:pt>
                <c:pt idx="2">
                  <c:v>671.469275905758</c:v>
                </c:pt>
                <c:pt idx="3">
                  <c:v>715.056855115945</c:v>
                </c:pt>
                <c:pt idx="4">
                  <c:v>659.279917277688</c:v>
                </c:pt>
                <c:pt idx="5">
                  <c:v>716.22086346006</c:v>
                </c:pt>
                <c:pt idx="6">
                  <c:v>689.72377208794</c:v>
                </c:pt>
                <c:pt idx="7">
                  <c:v>671.436976888783</c:v>
                </c:pt>
                <c:pt idx="8">
                  <c:v>651.598982016502</c:v>
                </c:pt>
                <c:pt idx="9">
                  <c:v>664.889238120001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5645792"/>
        <c:axId val="825647664"/>
      </c:lineChart>
      <c:catAx>
        <c:axId val="8256457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5647664"/>
        <c:crosses val="autoZero"/>
        <c:auto val="1"/>
        <c:lblAlgn val="ctr"/>
        <c:lblOffset val="100"/>
        <c:noMultiLvlLbl val="0"/>
      </c:catAx>
      <c:valAx>
        <c:axId val="82564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5645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Richmond Cont Time Critical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critical!$A$1</c:f>
              <c:strCache>
                <c:ptCount val="1"/>
                <c:pt idx="0">
                  <c:v>staticImpactTime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critical!$A$2:$A$7</c:f>
              <c:numCache>
                <c:formatCode>General</c:formatCode>
                <c:ptCount val="6"/>
                <c:pt idx="0">
                  <c:v>520.373709671443</c:v>
                </c:pt>
                <c:pt idx="1">
                  <c:v>424.819626051266</c:v>
                </c:pt>
                <c:pt idx="2">
                  <c:v>410.095268211829</c:v>
                </c:pt>
                <c:pt idx="3">
                  <c:v>406.912730840698</c:v>
                </c:pt>
                <c:pt idx="4">
                  <c:v>413.249233358315</c:v>
                </c:pt>
                <c:pt idx="5">
                  <c:v>404.498672565255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critical!$B$1</c:f>
              <c:strCache>
                <c:ptCount val="1"/>
                <c:pt idx="0">
                  <c:v>hybridImpactTime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critical!$B$2:$B$7</c:f>
              <c:numCache>
                <c:formatCode>General</c:formatCode>
                <c:ptCount val="6"/>
                <c:pt idx="0">
                  <c:v>346.770194593134</c:v>
                </c:pt>
                <c:pt idx="1">
                  <c:v>385.65332719226</c:v>
                </c:pt>
                <c:pt idx="2">
                  <c:v>386.278009897852</c:v>
                </c:pt>
                <c:pt idx="3">
                  <c:v>375.71034169399</c:v>
                </c:pt>
                <c:pt idx="4">
                  <c:v>382.473983286013</c:v>
                </c:pt>
                <c:pt idx="5">
                  <c:v>383.615314643303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critical!$C$1</c:f>
              <c:strCache>
                <c:ptCount val="1"/>
                <c:pt idx="0">
                  <c:v>staticCoverageTime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critical!$C$2:$C$7</c:f>
              <c:numCache>
                <c:formatCode>General</c:formatCode>
                <c:ptCount val="6"/>
                <c:pt idx="0">
                  <c:v>647.669444448971</c:v>
                </c:pt>
                <c:pt idx="1">
                  <c:v>613.824434755009</c:v>
                </c:pt>
                <c:pt idx="2">
                  <c:v>585.305452477171</c:v>
                </c:pt>
                <c:pt idx="3">
                  <c:v>550.007894681932</c:v>
                </c:pt>
                <c:pt idx="4">
                  <c:v>531.833922824379</c:v>
                </c:pt>
                <c:pt idx="5">
                  <c:v>528.2216698532731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critical!$D$1</c:f>
              <c:strCache>
                <c:ptCount val="1"/>
                <c:pt idx="0">
                  <c:v>hybridCoverageTime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critical!$D$2:$D$7</c:f>
              <c:numCache>
                <c:formatCode>General</c:formatCode>
                <c:ptCount val="6"/>
                <c:pt idx="0">
                  <c:v>582.494827616717</c:v>
                </c:pt>
                <c:pt idx="1">
                  <c:v>591.886521880515</c:v>
                </c:pt>
                <c:pt idx="2">
                  <c:v>609.179426397475</c:v>
                </c:pt>
                <c:pt idx="3">
                  <c:v>651.668033930964</c:v>
                </c:pt>
                <c:pt idx="4">
                  <c:v>683.0255840450239</c:v>
                </c:pt>
                <c:pt idx="5">
                  <c:v>695.859363894295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9749696"/>
        <c:axId val="799751568"/>
      </c:lineChart>
      <c:catAx>
        <c:axId val="7997496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9751568"/>
        <c:crosses val="autoZero"/>
        <c:auto val="1"/>
        <c:lblAlgn val="ctr"/>
        <c:lblOffset val="100"/>
        <c:noMultiLvlLbl val="0"/>
      </c:catAx>
      <c:valAx>
        <c:axId val="799751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9749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Colorado Cont Time Critical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critical!$A$1</c:f>
              <c:strCache>
                <c:ptCount val="1"/>
                <c:pt idx="0">
                  <c:v>staticImpactTime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critical!$A$2:$A$7</c:f>
              <c:numCache>
                <c:formatCode>General</c:formatCode>
                <c:ptCount val="6"/>
                <c:pt idx="0">
                  <c:v>261.823418427167</c:v>
                </c:pt>
                <c:pt idx="1">
                  <c:v>247.735475860442</c:v>
                </c:pt>
                <c:pt idx="2">
                  <c:v>253.600774588761</c:v>
                </c:pt>
                <c:pt idx="3">
                  <c:v>253.290554396129</c:v>
                </c:pt>
                <c:pt idx="4">
                  <c:v>254.746163011674</c:v>
                </c:pt>
                <c:pt idx="5">
                  <c:v>259.729094675563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critical!$B$1</c:f>
              <c:strCache>
                <c:ptCount val="1"/>
                <c:pt idx="0">
                  <c:v>hybridImpactTime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critical!$B$2:$B$7</c:f>
              <c:numCache>
                <c:formatCode>General</c:formatCode>
                <c:ptCount val="6"/>
                <c:pt idx="0">
                  <c:v>242.798942358887</c:v>
                </c:pt>
                <c:pt idx="1">
                  <c:v>235.53086092115</c:v>
                </c:pt>
                <c:pt idx="2">
                  <c:v>240.838065485004</c:v>
                </c:pt>
                <c:pt idx="3">
                  <c:v>233.116885340626</c:v>
                </c:pt>
                <c:pt idx="4">
                  <c:v>237.719821509872</c:v>
                </c:pt>
                <c:pt idx="5">
                  <c:v>241.919665222289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critical!$C$1</c:f>
              <c:strCache>
                <c:ptCount val="1"/>
                <c:pt idx="0">
                  <c:v>staticCoverageTime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critical!$C$2:$C$7</c:f>
              <c:numCache>
                <c:formatCode>General</c:formatCode>
                <c:ptCount val="6"/>
                <c:pt idx="0">
                  <c:v>457.317202840567</c:v>
                </c:pt>
                <c:pt idx="1">
                  <c:v>404.573677563672</c:v>
                </c:pt>
                <c:pt idx="2">
                  <c:v>384.505319703931</c:v>
                </c:pt>
                <c:pt idx="3">
                  <c:v>376.914978930806</c:v>
                </c:pt>
                <c:pt idx="4">
                  <c:v>366.488663650836</c:v>
                </c:pt>
                <c:pt idx="5">
                  <c:v>364.082033767721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critical!$D$1</c:f>
              <c:strCache>
                <c:ptCount val="1"/>
                <c:pt idx="0">
                  <c:v>hybridCoverageTime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critical!$D$2:$D$7</c:f>
              <c:numCache>
                <c:formatCode>General</c:formatCode>
                <c:ptCount val="6"/>
                <c:pt idx="0">
                  <c:v>422.545348241983</c:v>
                </c:pt>
                <c:pt idx="1">
                  <c:v>400.61327362703</c:v>
                </c:pt>
                <c:pt idx="2">
                  <c:v>394.325512062756</c:v>
                </c:pt>
                <c:pt idx="3">
                  <c:v>390.125357486817</c:v>
                </c:pt>
                <c:pt idx="4">
                  <c:v>396.612669803434</c:v>
                </c:pt>
                <c:pt idx="5">
                  <c:v>388.686791655601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8003728"/>
        <c:axId val="828163392"/>
      </c:lineChart>
      <c:catAx>
        <c:axId val="8280037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8163392"/>
        <c:crosses val="autoZero"/>
        <c:auto val="1"/>
        <c:lblAlgn val="ctr"/>
        <c:lblOffset val="100"/>
        <c:noMultiLvlLbl val="0"/>
      </c:catAx>
      <c:valAx>
        <c:axId val="828163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8003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Colorado Cont</a:t>
            </a:r>
            <a:r>
              <a:rPr lang="en-US" baseline="0"/>
              <a:t> Time Geo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geocorrelated!$A$1</c:f>
              <c:strCache>
                <c:ptCount val="1"/>
                <c:pt idx="0">
                  <c:v>staticImpactTime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geocorrelated!$A$2:$A$11</c:f>
              <c:numCache>
                <c:formatCode>General</c:formatCode>
                <c:ptCount val="10"/>
                <c:pt idx="0">
                  <c:v>242.669454655745</c:v>
                </c:pt>
                <c:pt idx="1">
                  <c:v>247.021140584969</c:v>
                </c:pt>
                <c:pt idx="2">
                  <c:v>252.772785669182</c:v>
                </c:pt>
                <c:pt idx="3">
                  <c:v>237.859577994662</c:v>
                </c:pt>
                <c:pt idx="4">
                  <c:v>241.239505231626</c:v>
                </c:pt>
                <c:pt idx="5">
                  <c:v>256.991258762196</c:v>
                </c:pt>
                <c:pt idx="6">
                  <c:v>245.848661093657</c:v>
                </c:pt>
                <c:pt idx="7">
                  <c:v>241.501524015765</c:v>
                </c:pt>
                <c:pt idx="8">
                  <c:v>236.180278135635</c:v>
                </c:pt>
                <c:pt idx="9">
                  <c:v>232.16342083257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geocorrelated!$B$1</c:f>
              <c:strCache>
                <c:ptCount val="1"/>
                <c:pt idx="0">
                  <c:v>hybridImpactTime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geocorrelated!$B$2:$B$11</c:f>
              <c:numCache>
                <c:formatCode>General</c:formatCode>
                <c:ptCount val="10"/>
                <c:pt idx="0">
                  <c:v>226.787137673999</c:v>
                </c:pt>
                <c:pt idx="1">
                  <c:v>233.443423056626</c:v>
                </c:pt>
                <c:pt idx="2">
                  <c:v>234.746107435108</c:v>
                </c:pt>
                <c:pt idx="3">
                  <c:v>230.724504785355</c:v>
                </c:pt>
                <c:pt idx="4">
                  <c:v>249.399210127175</c:v>
                </c:pt>
                <c:pt idx="5">
                  <c:v>248.356107128132</c:v>
                </c:pt>
                <c:pt idx="6">
                  <c:v>233.36972692686</c:v>
                </c:pt>
                <c:pt idx="7">
                  <c:v>236.813657969524</c:v>
                </c:pt>
                <c:pt idx="8">
                  <c:v>244.723325480447</c:v>
                </c:pt>
                <c:pt idx="9">
                  <c:v>237.316749912696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geocorrelated!$C$1</c:f>
              <c:strCache>
                <c:ptCount val="1"/>
                <c:pt idx="0">
                  <c:v>staticCoverageTime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geocorrelated!$C$2:$C$11</c:f>
              <c:numCache>
                <c:formatCode>General</c:formatCode>
                <c:ptCount val="10"/>
                <c:pt idx="0">
                  <c:v>315.85176466006</c:v>
                </c:pt>
                <c:pt idx="1">
                  <c:v>328.697800320122</c:v>
                </c:pt>
                <c:pt idx="2">
                  <c:v>341.857690200504</c:v>
                </c:pt>
                <c:pt idx="3">
                  <c:v>325.778487013034</c:v>
                </c:pt>
                <c:pt idx="4">
                  <c:v>355.893903050784</c:v>
                </c:pt>
                <c:pt idx="5">
                  <c:v>353.407551058019</c:v>
                </c:pt>
                <c:pt idx="6">
                  <c:v>327.697821390727</c:v>
                </c:pt>
                <c:pt idx="7">
                  <c:v>335.982250713007</c:v>
                </c:pt>
                <c:pt idx="8">
                  <c:v>349.290748242821</c:v>
                </c:pt>
                <c:pt idx="9">
                  <c:v>338.098058299203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geocorrelated!$D$1</c:f>
              <c:strCache>
                <c:ptCount val="1"/>
                <c:pt idx="0">
                  <c:v>hybridCoverageTime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geocorrelated!$D$2:$D$11</c:f>
              <c:numCache>
                <c:formatCode>General</c:formatCode>
                <c:ptCount val="10"/>
                <c:pt idx="0">
                  <c:v>360.60416780776</c:v>
                </c:pt>
                <c:pt idx="1">
                  <c:v>385.3546151335</c:v>
                </c:pt>
                <c:pt idx="2">
                  <c:v>385.032235378543</c:v>
                </c:pt>
                <c:pt idx="3">
                  <c:v>359.826806111522</c:v>
                </c:pt>
                <c:pt idx="4">
                  <c:v>405.324566939012</c:v>
                </c:pt>
                <c:pt idx="5">
                  <c:v>397.991007057913</c:v>
                </c:pt>
                <c:pt idx="6">
                  <c:v>367.91860243453</c:v>
                </c:pt>
                <c:pt idx="7">
                  <c:v>389.111483258666</c:v>
                </c:pt>
                <c:pt idx="8">
                  <c:v>395.111123537671</c:v>
                </c:pt>
                <c:pt idx="9">
                  <c:v>375.663333959938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8418656"/>
        <c:axId val="828610816"/>
      </c:lineChart>
      <c:catAx>
        <c:axId val="8284186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8610816"/>
        <c:crosses val="autoZero"/>
        <c:auto val="1"/>
        <c:lblAlgn val="ctr"/>
        <c:lblOffset val="100"/>
        <c:noMultiLvlLbl val="0"/>
      </c:catAx>
      <c:valAx>
        <c:axId val="82861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8418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WSSC Cont </a:t>
            </a:r>
            <a:r>
              <a:rPr lang="en-US" baseline="0"/>
              <a:t>Score Geo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geocorrelated!$E$1</c:f>
              <c:strCache>
                <c:ptCount val="1"/>
                <c:pt idx="0">
                  <c:v>staticImpactScore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geocorrelated!$E$2:$E$11</c:f>
              <c:numCache>
                <c:formatCode>General</c:formatCode>
                <c:ptCount val="10"/>
                <c:pt idx="0">
                  <c:v>0.0</c:v>
                </c:pt>
                <c:pt idx="1">
                  <c:v>0.438672553409556</c:v>
                </c:pt>
                <c:pt idx="2">
                  <c:v>0.446681649930047</c:v>
                </c:pt>
                <c:pt idx="3">
                  <c:v>0.51166490168945</c:v>
                </c:pt>
                <c:pt idx="4">
                  <c:v>0.336057360392006</c:v>
                </c:pt>
                <c:pt idx="5">
                  <c:v>0.498974548933766</c:v>
                </c:pt>
                <c:pt idx="6">
                  <c:v>0.388641322983883</c:v>
                </c:pt>
                <c:pt idx="7">
                  <c:v>0.269068028849968</c:v>
                </c:pt>
                <c:pt idx="8">
                  <c:v>0.409747511128022</c:v>
                </c:pt>
                <c:pt idx="9">
                  <c:v>0.415690531325287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geocorrelated!$F$1</c:f>
              <c:strCache>
                <c:ptCount val="1"/>
                <c:pt idx="0">
                  <c:v>hybridImpactScore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geocorrelated!$F$2:$F$11</c:f>
              <c:numCache>
                <c:formatCode>General</c:formatCode>
                <c:ptCount val="10"/>
                <c:pt idx="0">
                  <c:v>0.00507016489904293</c:v>
                </c:pt>
                <c:pt idx="1">
                  <c:v>0.242783683012965</c:v>
                </c:pt>
                <c:pt idx="2">
                  <c:v>0.291728411811181</c:v>
                </c:pt>
                <c:pt idx="3">
                  <c:v>0.232843191692481</c:v>
                </c:pt>
                <c:pt idx="4">
                  <c:v>0.256668434690097</c:v>
                </c:pt>
                <c:pt idx="5">
                  <c:v>0.275478785949335</c:v>
                </c:pt>
                <c:pt idx="6">
                  <c:v>0.306212804409538</c:v>
                </c:pt>
                <c:pt idx="7">
                  <c:v>0.208650495161574</c:v>
                </c:pt>
                <c:pt idx="8">
                  <c:v>0.233851310132829</c:v>
                </c:pt>
                <c:pt idx="9">
                  <c:v>0.304916683706591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geocorrelated!$G$1</c:f>
              <c:strCache>
                <c:ptCount val="1"/>
                <c:pt idx="0">
                  <c:v>staticCoverageScore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geocorrelated!$G$2:$G$11</c:f>
              <c:numCache>
                <c:formatCode>General</c:formatCode>
                <c:ptCount val="10"/>
                <c:pt idx="0">
                  <c:v>0.438523402742332</c:v>
                </c:pt>
                <c:pt idx="1">
                  <c:v>0.817561198686976</c:v>
                </c:pt>
                <c:pt idx="2">
                  <c:v>0.853940374748524</c:v>
                </c:pt>
                <c:pt idx="3">
                  <c:v>0.992847651286285</c:v>
                </c:pt>
                <c:pt idx="4">
                  <c:v>0.763126699961759</c:v>
                </c:pt>
                <c:pt idx="5">
                  <c:v>1.0</c:v>
                </c:pt>
                <c:pt idx="6">
                  <c:v>0.82243562774275</c:v>
                </c:pt>
                <c:pt idx="7">
                  <c:v>0.780133353840818</c:v>
                </c:pt>
                <c:pt idx="8">
                  <c:v>0.944413129270436</c:v>
                </c:pt>
                <c:pt idx="9">
                  <c:v>0.991113356409282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geocorrelated!$H$1</c:f>
              <c:strCache>
                <c:ptCount val="1"/>
                <c:pt idx="0">
                  <c:v>hybridCoverageScore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geocorrelated!$H$2:$H$11</c:f>
              <c:numCache>
                <c:formatCode>General</c:formatCode>
                <c:ptCount val="10"/>
                <c:pt idx="0">
                  <c:v>0.176397381728771</c:v>
                </c:pt>
                <c:pt idx="1">
                  <c:v>0.553829395228464</c:v>
                </c:pt>
                <c:pt idx="2">
                  <c:v>0.38376997897805</c:v>
                </c:pt>
                <c:pt idx="3">
                  <c:v>0.528935603885012</c:v>
                </c:pt>
                <c:pt idx="4">
                  <c:v>0.410452576680243</c:v>
                </c:pt>
                <c:pt idx="5">
                  <c:v>0.529955517837502</c:v>
                </c:pt>
                <c:pt idx="6">
                  <c:v>0.624708988193877</c:v>
                </c:pt>
                <c:pt idx="7">
                  <c:v>0.394907977364891</c:v>
                </c:pt>
                <c:pt idx="8">
                  <c:v>0.639402608003106</c:v>
                </c:pt>
                <c:pt idx="9">
                  <c:v>0.527533373636587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0346352"/>
        <c:axId val="803056000"/>
      </c:lineChart>
      <c:catAx>
        <c:axId val="8003463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056000"/>
        <c:crosses val="autoZero"/>
        <c:auto val="1"/>
        <c:lblAlgn val="ctr"/>
        <c:lblOffset val="100"/>
        <c:noMultiLvlLbl val="0"/>
      </c:catAx>
      <c:valAx>
        <c:axId val="80305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346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WSSC Cont Scor</a:t>
            </a:r>
            <a:r>
              <a:rPr lang="en-US" baseline="0"/>
              <a:t>e Critical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critical!$E$1</c:f>
              <c:strCache>
                <c:ptCount val="1"/>
                <c:pt idx="0">
                  <c:v>staticImpactScore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critical!$E$2:$E$7</c:f>
              <c:numCache>
                <c:formatCode>General</c:formatCode>
                <c:ptCount val="6"/>
                <c:pt idx="0">
                  <c:v>0.378546889652938</c:v>
                </c:pt>
                <c:pt idx="1">
                  <c:v>0.250760370807546</c:v>
                </c:pt>
                <c:pt idx="2">
                  <c:v>0.184017006570988</c:v>
                </c:pt>
                <c:pt idx="3">
                  <c:v>0.13491975006214</c:v>
                </c:pt>
                <c:pt idx="4">
                  <c:v>0.113447838529467</c:v>
                </c:pt>
                <c:pt idx="5">
                  <c:v>0.0653702482061122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critical!$F$1</c:f>
              <c:strCache>
                <c:ptCount val="1"/>
                <c:pt idx="0">
                  <c:v>hybridImpactScore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critical!$F$2:$F$7</c:f>
              <c:numCache>
                <c:formatCode>General</c:formatCode>
                <c:ptCount val="6"/>
                <c:pt idx="0">
                  <c:v>0.092339559492163</c:v>
                </c:pt>
                <c:pt idx="1">
                  <c:v>0.213908473656822</c:v>
                </c:pt>
                <c:pt idx="2">
                  <c:v>0.13032286891273</c:v>
                </c:pt>
                <c:pt idx="3">
                  <c:v>0.112222626157797</c:v>
                </c:pt>
                <c:pt idx="4">
                  <c:v>0.0612100564708579</c:v>
                </c:pt>
                <c:pt idx="5">
                  <c:v>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critical!$G$1</c:f>
              <c:strCache>
                <c:ptCount val="1"/>
                <c:pt idx="0">
                  <c:v>staticCoverageScore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critical!$G$2:$G$7</c:f>
              <c:numCache>
                <c:formatCode>General</c:formatCode>
                <c:ptCount val="6"/>
                <c:pt idx="0">
                  <c:v>1.0</c:v>
                </c:pt>
                <c:pt idx="1">
                  <c:v>0.563632083</c:v>
                </c:pt>
                <c:pt idx="2">
                  <c:v>0.492770762</c:v>
                </c:pt>
                <c:pt idx="3">
                  <c:v>0.444454053</c:v>
                </c:pt>
                <c:pt idx="4">
                  <c:v>0.354281704</c:v>
                </c:pt>
                <c:pt idx="5">
                  <c:v>0.28151452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critical!$H$1</c:f>
              <c:strCache>
                <c:ptCount val="1"/>
                <c:pt idx="0">
                  <c:v>hybridCoverageScore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critical!$H$2:$H$7</c:f>
              <c:numCache>
                <c:formatCode>General</c:formatCode>
                <c:ptCount val="6"/>
                <c:pt idx="0">
                  <c:v>0.734968620384842</c:v>
                </c:pt>
                <c:pt idx="1">
                  <c:v>0.448809771433163</c:v>
                </c:pt>
                <c:pt idx="2">
                  <c:v>0.293089913300451</c:v>
                </c:pt>
                <c:pt idx="3">
                  <c:v>0.175695060473032</c:v>
                </c:pt>
                <c:pt idx="4">
                  <c:v>0.128895707556777</c:v>
                </c:pt>
                <c:pt idx="5">
                  <c:v>0.0741444409153428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6812800"/>
        <c:axId val="826760688"/>
      </c:lineChart>
      <c:catAx>
        <c:axId val="8268128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6760688"/>
        <c:crosses val="autoZero"/>
        <c:auto val="1"/>
        <c:lblAlgn val="ctr"/>
        <c:lblOffset val="100"/>
        <c:noMultiLvlLbl val="0"/>
      </c:catAx>
      <c:valAx>
        <c:axId val="82676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681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Richmond Cont Score Geo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geocorrelated!$E$1</c:f>
              <c:strCache>
                <c:ptCount val="1"/>
                <c:pt idx="0">
                  <c:v>staticImpactScore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geocorrelated!$E$2:$E$11</c:f>
              <c:numCache>
                <c:formatCode>General</c:formatCode>
                <c:ptCount val="10"/>
                <c:pt idx="0">
                  <c:v>0.0513950188206464</c:v>
                </c:pt>
                <c:pt idx="1">
                  <c:v>0.216910705086344</c:v>
                </c:pt>
                <c:pt idx="2">
                  <c:v>0.17307478054642</c:v>
                </c:pt>
                <c:pt idx="3">
                  <c:v>0.239994977517305</c:v>
                </c:pt>
                <c:pt idx="4">
                  <c:v>0.137628270036062</c:v>
                </c:pt>
                <c:pt idx="5">
                  <c:v>0.286418482740008</c:v>
                </c:pt>
                <c:pt idx="6">
                  <c:v>0.225615819090049</c:v>
                </c:pt>
                <c:pt idx="7">
                  <c:v>0.161981228448728</c:v>
                </c:pt>
                <c:pt idx="8">
                  <c:v>0.177594699235408</c:v>
                </c:pt>
                <c:pt idx="9">
                  <c:v>0.181769588156403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geocorrelated!$F$1</c:f>
              <c:strCache>
                <c:ptCount val="1"/>
                <c:pt idx="0">
                  <c:v>hybridImpactScore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geocorrelated!$F$2:$F$11</c:f>
              <c:numCache>
                <c:formatCode>General</c:formatCode>
                <c:ptCount val="10"/>
                <c:pt idx="0">
                  <c:v>0.0</c:v>
                </c:pt>
                <c:pt idx="1">
                  <c:v>0.134277907369692</c:v>
                </c:pt>
                <c:pt idx="2">
                  <c:v>0.11871992306982</c:v>
                </c:pt>
                <c:pt idx="3">
                  <c:v>0.161537501919021</c:v>
                </c:pt>
                <c:pt idx="4">
                  <c:v>0.0839552919272147</c:v>
                </c:pt>
                <c:pt idx="5">
                  <c:v>0.217809493669215</c:v>
                </c:pt>
                <c:pt idx="6">
                  <c:v>0.159530323942222</c:v>
                </c:pt>
                <c:pt idx="7">
                  <c:v>0.114191044486647</c:v>
                </c:pt>
                <c:pt idx="8">
                  <c:v>0.122726633192795</c:v>
                </c:pt>
                <c:pt idx="9">
                  <c:v>0.125225192590696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geocorrelated!$G$1</c:f>
              <c:strCache>
                <c:ptCount val="1"/>
                <c:pt idx="0">
                  <c:v>staticCoverageScore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geocorrelated!$G$2:$G$11</c:f>
              <c:numCache>
                <c:formatCode>General</c:formatCode>
                <c:ptCount val="10"/>
                <c:pt idx="0">
                  <c:v>0.58338604295489</c:v>
                </c:pt>
                <c:pt idx="1">
                  <c:v>0.931428636182954</c:v>
                </c:pt>
                <c:pt idx="2">
                  <c:v>0.922144015768111</c:v>
                </c:pt>
                <c:pt idx="3">
                  <c:v>0.988453313913159</c:v>
                </c:pt>
                <c:pt idx="4">
                  <c:v>0.833745942976238</c:v>
                </c:pt>
                <c:pt idx="5">
                  <c:v>1.0</c:v>
                </c:pt>
                <c:pt idx="6">
                  <c:v>0.902277094709914</c:v>
                </c:pt>
                <c:pt idx="7">
                  <c:v>0.890024670168389</c:v>
                </c:pt>
                <c:pt idx="8">
                  <c:v>0.838620902674313</c:v>
                </c:pt>
                <c:pt idx="9">
                  <c:v>0.900798554831429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geocorrelated!$H$1</c:f>
              <c:strCache>
                <c:ptCount val="1"/>
                <c:pt idx="0">
                  <c:v>hybridCoverageScore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geocorrelated!$H$2:$H$11</c:f>
              <c:numCache>
                <c:formatCode>General</c:formatCode>
                <c:ptCount val="10"/>
                <c:pt idx="0">
                  <c:v>0.241208349026302</c:v>
                </c:pt>
                <c:pt idx="1">
                  <c:v>0.502718537734327</c:v>
                </c:pt>
                <c:pt idx="2">
                  <c:v>0.425365960062645</c:v>
                </c:pt>
                <c:pt idx="3">
                  <c:v>0.50820804335211</c:v>
                </c:pt>
                <c:pt idx="4">
                  <c:v>0.412829783671749</c:v>
                </c:pt>
                <c:pt idx="5">
                  <c:v>0.610421815777727</c:v>
                </c:pt>
                <c:pt idx="6">
                  <c:v>0.527801596701646</c:v>
                </c:pt>
                <c:pt idx="7">
                  <c:v>0.477794988230896</c:v>
                </c:pt>
                <c:pt idx="8">
                  <c:v>0.481016826319098</c:v>
                </c:pt>
                <c:pt idx="9">
                  <c:v>0.489927067430679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3871664"/>
        <c:axId val="803873536"/>
      </c:lineChart>
      <c:catAx>
        <c:axId val="8038716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873536"/>
        <c:crosses val="autoZero"/>
        <c:auto val="1"/>
        <c:lblAlgn val="ctr"/>
        <c:lblOffset val="100"/>
        <c:noMultiLvlLbl val="0"/>
      </c:catAx>
      <c:valAx>
        <c:axId val="80387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871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Richmond Cont Score Critical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critical!$E$1</c:f>
              <c:strCache>
                <c:ptCount val="1"/>
                <c:pt idx="0">
                  <c:v>staticImpactScore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critical!$E$2:$E$7</c:f>
              <c:numCache>
                <c:formatCode>General</c:formatCode>
                <c:ptCount val="6"/>
                <c:pt idx="0">
                  <c:v>0.591927597591506</c:v>
                </c:pt>
                <c:pt idx="1">
                  <c:v>0.260222135033493</c:v>
                </c:pt>
                <c:pt idx="2">
                  <c:v>0.177819870655762</c:v>
                </c:pt>
                <c:pt idx="3">
                  <c:v>0.135690059870743</c:v>
                </c:pt>
                <c:pt idx="4">
                  <c:v>0.11886896723064</c:v>
                </c:pt>
                <c:pt idx="5">
                  <c:v>0.0667292761673417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critical!$F$1</c:f>
              <c:strCache>
                <c:ptCount val="1"/>
                <c:pt idx="0">
                  <c:v>hybridImpactScore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critical!$F$2:$F$7</c:f>
              <c:numCache>
                <c:formatCode>General</c:formatCode>
                <c:ptCount val="6"/>
                <c:pt idx="0">
                  <c:v>0.0455654258093943</c:v>
                </c:pt>
                <c:pt idx="1">
                  <c:v>0.129915985162547</c:v>
                </c:pt>
                <c:pt idx="2">
                  <c:v>0.0969426960281295</c:v>
                </c:pt>
                <c:pt idx="3">
                  <c:v>0.0381033876681916</c:v>
                </c:pt>
                <c:pt idx="4">
                  <c:v>0.025605829964053</c:v>
                </c:pt>
                <c:pt idx="5">
                  <c:v>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critical!$G$1</c:f>
              <c:strCache>
                <c:ptCount val="1"/>
                <c:pt idx="0">
                  <c:v>staticCoverageScore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critical!$G$2:$G$7</c:f>
              <c:numCache>
                <c:formatCode>General</c:formatCode>
                <c:ptCount val="6"/>
                <c:pt idx="0">
                  <c:v>0.791912696819852</c:v>
                </c:pt>
                <c:pt idx="1">
                  <c:v>0.770926564859849</c:v>
                </c:pt>
                <c:pt idx="2">
                  <c:v>0.764857771340509</c:v>
                </c:pt>
                <c:pt idx="3">
                  <c:v>0.832214803987632</c:v>
                </c:pt>
                <c:pt idx="4">
                  <c:v>0.861211237226215</c:v>
                </c:pt>
                <c:pt idx="5">
                  <c:v>0.844504262725085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critical!$H$1</c:f>
              <c:strCache>
                <c:ptCount val="1"/>
                <c:pt idx="0">
                  <c:v>hybridCoverageScore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critical!$H$2:$H$7</c:f>
              <c:numCache>
                <c:formatCode>General</c:formatCode>
                <c:ptCount val="6"/>
                <c:pt idx="0">
                  <c:v>1.0</c:v>
                </c:pt>
                <c:pt idx="1">
                  <c:v>0.839346228241647</c:v>
                </c:pt>
                <c:pt idx="2">
                  <c:v>0.70121271059826</c:v>
                </c:pt>
                <c:pt idx="3">
                  <c:v>0.558819690949589</c:v>
                </c:pt>
                <c:pt idx="4">
                  <c:v>0.467391619801512</c:v>
                </c:pt>
                <c:pt idx="5">
                  <c:v>0.416817460706758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6114480"/>
        <c:axId val="826116352"/>
      </c:lineChart>
      <c:catAx>
        <c:axId val="8261144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6116352"/>
        <c:crosses val="autoZero"/>
        <c:auto val="1"/>
        <c:lblAlgn val="ctr"/>
        <c:lblOffset val="100"/>
        <c:noMultiLvlLbl val="0"/>
      </c:catAx>
      <c:valAx>
        <c:axId val="826116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6114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Colorado Cont Score Critical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critical!$E$1</c:f>
              <c:strCache>
                <c:ptCount val="1"/>
                <c:pt idx="0">
                  <c:v>staticImpactScore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critical!$E$2:$E$7</c:f>
              <c:numCache>
                <c:formatCode>General</c:formatCode>
                <c:ptCount val="6"/>
                <c:pt idx="0">
                  <c:v>0.664055441953207</c:v>
                </c:pt>
                <c:pt idx="1">
                  <c:v>0.345696924322228</c:v>
                </c:pt>
                <c:pt idx="2">
                  <c:v>0.344178347492352</c:v>
                </c:pt>
                <c:pt idx="3">
                  <c:v>0.264110028373562</c:v>
                </c:pt>
                <c:pt idx="4">
                  <c:v>0.202338590868791</c:v>
                </c:pt>
                <c:pt idx="5">
                  <c:v>0.202906005182003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critical!$F$1</c:f>
              <c:strCache>
                <c:ptCount val="1"/>
                <c:pt idx="0">
                  <c:v>hybridImpactScore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critical!$F$2:$F$7</c:f>
              <c:numCache>
                <c:formatCode>General</c:formatCode>
                <c:ptCount val="6"/>
                <c:pt idx="0">
                  <c:v>0.480765866812364</c:v>
                </c:pt>
                <c:pt idx="1">
                  <c:v>0.233694942498183</c:v>
                </c:pt>
                <c:pt idx="2">
                  <c:v>0.154667994773918</c:v>
                </c:pt>
                <c:pt idx="3">
                  <c:v>0.0724331017397001</c:v>
                </c:pt>
                <c:pt idx="4">
                  <c:v>0.0340542356739386</c:v>
                </c:pt>
                <c:pt idx="5">
                  <c:v>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critical!$G$1</c:f>
              <c:strCache>
                <c:ptCount val="1"/>
                <c:pt idx="0">
                  <c:v>staticCoverageScore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critical!$G$2:$G$7</c:f>
              <c:numCache>
                <c:formatCode>General</c:formatCode>
                <c:ptCount val="6"/>
                <c:pt idx="0">
                  <c:v>0.840382527209576</c:v>
                </c:pt>
                <c:pt idx="1">
                  <c:v>0.658294019755928</c:v>
                </c:pt>
                <c:pt idx="2">
                  <c:v>0.568906985288084</c:v>
                </c:pt>
                <c:pt idx="3">
                  <c:v>0.50038233586577</c:v>
                </c:pt>
                <c:pt idx="4">
                  <c:v>0.460871444455873</c:v>
                </c:pt>
                <c:pt idx="5">
                  <c:v>0.388244001402613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critical!$H$1</c:f>
              <c:strCache>
                <c:ptCount val="1"/>
                <c:pt idx="0">
                  <c:v>hybridCoverageScore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critical!$H$2:$H$7</c:f>
              <c:numCache>
                <c:formatCode>General</c:formatCode>
                <c:ptCount val="6"/>
                <c:pt idx="0">
                  <c:v>1.0</c:v>
                </c:pt>
                <c:pt idx="1">
                  <c:v>0.694066944191499</c:v>
                </c:pt>
                <c:pt idx="2">
                  <c:v>0.554494540166374</c:v>
                </c:pt>
                <c:pt idx="3">
                  <c:v>0.472249666595447</c:v>
                </c:pt>
                <c:pt idx="4">
                  <c:v>0.389154806181077</c:v>
                </c:pt>
                <c:pt idx="5">
                  <c:v>0.32942492626337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8023616"/>
        <c:axId val="848026176"/>
      </c:lineChart>
      <c:catAx>
        <c:axId val="8480236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8026176"/>
        <c:crosses val="autoZero"/>
        <c:auto val="1"/>
        <c:lblAlgn val="ctr"/>
        <c:lblOffset val="100"/>
        <c:noMultiLvlLbl val="0"/>
      </c:catAx>
      <c:valAx>
        <c:axId val="848026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8023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Richmond Leak Time</a:t>
            </a:r>
            <a:r>
              <a:rPr lang="en-US" baseline="0"/>
              <a:t> Geo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geocorrelated!$A$1</c:f>
              <c:strCache>
                <c:ptCount val="1"/>
                <c:pt idx="0">
                  <c:v>staticImpactTime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geocorrelated!$A$2:$A$11</c:f>
              <c:numCache>
                <c:formatCode>General</c:formatCode>
                <c:ptCount val="10"/>
                <c:pt idx="0">
                  <c:v>59.1173199393326</c:v>
                </c:pt>
                <c:pt idx="1">
                  <c:v>67.18089635575799</c:v>
                </c:pt>
                <c:pt idx="2">
                  <c:v>62.6318709581979</c:v>
                </c:pt>
                <c:pt idx="3">
                  <c:v>65.0403853235252</c:v>
                </c:pt>
                <c:pt idx="4">
                  <c:v>62.4879189471004</c:v>
                </c:pt>
                <c:pt idx="5">
                  <c:v>65.965822150873</c:v>
                </c:pt>
                <c:pt idx="6">
                  <c:v>65.7301600050171</c:v>
                </c:pt>
                <c:pt idx="7">
                  <c:v>63.0692491104552</c:v>
                </c:pt>
                <c:pt idx="8">
                  <c:v>63.0680045988706</c:v>
                </c:pt>
                <c:pt idx="9">
                  <c:v>63.4840038173555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geocorrelated!$B$1</c:f>
              <c:strCache>
                <c:ptCount val="1"/>
                <c:pt idx="0">
                  <c:v>hybridImpactTime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geocorrelated!$B$2:$B$11</c:f>
              <c:numCache>
                <c:formatCode>General</c:formatCode>
                <c:ptCount val="10"/>
                <c:pt idx="0">
                  <c:v>42.6711400931374</c:v>
                </c:pt>
                <c:pt idx="1">
                  <c:v>46.1808126959976</c:v>
                </c:pt>
                <c:pt idx="2">
                  <c:v>45.2575822196765</c:v>
                </c:pt>
                <c:pt idx="3">
                  <c:v>48.7177370918095</c:v>
                </c:pt>
                <c:pt idx="4">
                  <c:v>44.5872870167961</c:v>
                </c:pt>
                <c:pt idx="5">
                  <c:v>47.9337107126825</c:v>
                </c:pt>
                <c:pt idx="6">
                  <c:v>48.2654286770574</c:v>
                </c:pt>
                <c:pt idx="7">
                  <c:v>46.6233762921274</c:v>
                </c:pt>
                <c:pt idx="8">
                  <c:v>46.4102139932987</c:v>
                </c:pt>
                <c:pt idx="9">
                  <c:v>45.9450195454412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geocorrelated!$C$1</c:f>
              <c:strCache>
                <c:ptCount val="1"/>
                <c:pt idx="0">
                  <c:v>staticCoverageTime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geocorrelated!$C$2:$C$11</c:f>
              <c:numCache>
                <c:formatCode>General</c:formatCode>
                <c:ptCount val="10"/>
                <c:pt idx="0">
                  <c:v>413.482500963462</c:v>
                </c:pt>
                <c:pt idx="1">
                  <c:v>468.32200977936</c:v>
                </c:pt>
                <c:pt idx="2">
                  <c:v>497.092885523212</c:v>
                </c:pt>
                <c:pt idx="3">
                  <c:v>504.936747514399</c:v>
                </c:pt>
                <c:pt idx="4">
                  <c:v>481.254876570323</c:v>
                </c:pt>
                <c:pt idx="5">
                  <c:v>511.844070783052</c:v>
                </c:pt>
                <c:pt idx="6">
                  <c:v>501.090146192039</c:v>
                </c:pt>
                <c:pt idx="7">
                  <c:v>473.294257919517</c:v>
                </c:pt>
                <c:pt idx="8">
                  <c:v>463.800105153845</c:v>
                </c:pt>
                <c:pt idx="9">
                  <c:v>470.292230295465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geocorrelated!$D$1</c:f>
              <c:strCache>
                <c:ptCount val="1"/>
                <c:pt idx="0">
                  <c:v>hybridCoverageTime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geocorrelated!$D$2:$D$11</c:f>
              <c:numCache>
                <c:formatCode>General</c:formatCode>
                <c:ptCount val="10"/>
                <c:pt idx="0">
                  <c:v>158.856875826942</c:v>
                </c:pt>
                <c:pt idx="1">
                  <c:v>174.104470037736</c:v>
                </c:pt>
                <c:pt idx="2">
                  <c:v>182.549411038024</c:v>
                </c:pt>
                <c:pt idx="3">
                  <c:v>191.60995637858</c:v>
                </c:pt>
                <c:pt idx="4">
                  <c:v>177.969945718203</c:v>
                </c:pt>
                <c:pt idx="5">
                  <c:v>192.922594742934</c:v>
                </c:pt>
                <c:pt idx="6">
                  <c:v>189.71987883844</c:v>
                </c:pt>
                <c:pt idx="7">
                  <c:v>183.504510649883</c:v>
                </c:pt>
                <c:pt idx="8">
                  <c:v>180.394544040727</c:v>
                </c:pt>
                <c:pt idx="9">
                  <c:v>183.076503091961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5094560"/>
        <c:axId val="803410208"/>
      </c:lineChart>
      <c:catAx>
        <c:axId val="8050945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410208"/>
        <c:crosses val="autoZero"/>
        <c:auto val="1"/>
        <c:lblAlgn val="ctr"/>
        <c:lblOffset val="100"/>
        <c:noMultiLvlLbl val="0"/>
      </c:catAx>
      <c:valAx>
        <c:axId val="80341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5094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Colorado Cont Score Geo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geocorrelated!$E$1</c:f>
              <c:strCache>
                <c:ptCount val="1"/>
                <c:pt idx="0">
                  <c:v>staticImpactScore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geocorrelated!$E$2:$E$11</c:f>
              <c:numCache>
                <c:formatCode>General</c:formatCode>
                <c:ptCount val="10"/>
                <c:pt idx="0">
                  <c:v>0.408625501512542</c:v>
                </c:pt>
                <c:pt idx="1">
                  <c:v>0.418078103890264</c:v>
                </c:pt>
                <c:pt idx="2">
                  <c:v>0.314472339634074</c:v>
                </c:pt>
                <c:pt idx="3">
                  <c:v>0.316698537738244</c:v>
                </c:pt>
                <c:pt idx="4">
                  <c:v>0.400029951442995</c:v>
                </c:pt>
                <c:pt idx="5">
                  <c:v>0.45000978423421</c:v>
                </c:pt>
                <c:pt idx="6">
                  <c:v>0.303687443217243</c:v>
                </c:pt>
                <c:pt idx="7">
                  <c:v>0.318134988388437</c:v>
                </c:pt>
                <c:pt idx="8">
                  <c:v>0.372512931898623</c:v>
                </c:pt>
                <c:pt idx="9">
                  <c:v>0.338985652206184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geocorrelated!$F$1</c:f>
              <c:strCache>
                <c:ptCount val="1"/>
                <c:pt idx="0">
                  <c:v>hybridImpactScore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geocorrelated!$F$2:$F$11</c:f>
              <c:numCache>
                <c:formatCode>General</c:formatCode>
                <c:ptCount val="10"/>
                <c:pt idx="0">
                  <c:v>0.116021701719461</c:v>
                </c:pt>
                <c:pt idx="1">
                  <c:v>0.0201217724714372</c:v>
                </c:pt>
                <c:pt idx="2">
                  <c:v>0.0355219177913652</c:v>
                </c:pt>
                <c:pt idx="3">
                  <c:v>0.0</c:v>
                </c:pt>
                <c:pt idx="4">
                  <c:v>0.129209550735275</c:v>
                </c:pt>
                <c:pt idx="5">
                  <c:v>0.227116750160493</c:v>
                </c:pt>
                <c:pt idx="6">
                  <c:v>0.114209429831031</c:v>
                </c:pt>
                <c:pt idx="7">
                  <c:v>0.0780603904394078</c:v>
                </c:pt>
                <c:pt idx="8">
                  <c:v>0.1021273337663</c:v>
                </c:pt>
                <c:pt idx="9">
                  <c:v>0.133685002549245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geocorrelated!$G$1</c:f>
              <c:strCache>
                <c:ptCount val="1"/>
                <c:pt idx="0">
                  <c:v>staticCoverageScore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geocorrelated!$G$2:$G$11</c:f>
              <c:numCache>
                <c:formatCode>General</c:formatCode>
                <c:ptCount val="10"/>
                <c:pt idx="0">
                  <c:v>0.880599794463917</c:v>
                </c:pt>
                <c:pt idx="1">
                  <c:v>0.737351117712182</c:v>
                </c:pt>
                <c:pt idx="2">
                  <c:v>0.742805667755753</c:v>
                </c:pt>
                <c:pt idx="3">
                  <c:v>0.577553091617367</c:v>
                </c:pt>
                <c:pt idx="4">
                  <c:v>0.894395219893861</c:v>
                </c:pt>
                <c:pt idx="5">
                  <c:v>1.0</c:v>
                </c:pt>
                <c:pt idx="6">
                  <c:v>0.775999909641063</c:v>
                </c:pt>
                <c:pt idx="7">
                  <c:v>0.934284789513118</c:v>
                </c:pt>
                <c:pt idx="8">
                  <c:v>0.813162262808663</c:v>
                </c:pt>
                <c:pt idx="9">
                  <c:v>0.811400906437452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geocorrelated!$H$1</c:f>
              <c:strCache>
                <c:ptCount val="1"/>
                <c:pt idx="0">
                  <c:v>hybridCoverageScore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geocorrelated!$H$2:$H$11</c:f>
              <c:numCache>
                <c:formatCode>General</c:formatCode>
                <c:ptCount val="10"/>
                <c:pt idx="0">
                  <c:v>0.717677473729717</c:v>
                </c:pt>
                <c:pt idx="1">
                  <c:v>0.526700582761418</c:v>
                </c:pt>
                <c:pt idx="2">
                  <c:v>0.560406236097725</c:v>
                </c:pt>
                <c:pt idx="3">
                  <c:v>0.424377212192505</c:v>
                </c:pt>
                <c:pt idx="4">
                  <c:v>0.680011119423335</c:v>
                </c:pt>
                <c:pt idx="5">
                  <c:v>0.721249301499959</c:v>
                </c:pt>
                <c:pt idx="6">
                  <c:v>0.581124332799271</c:v>
                </c:pt>
                <c:pt idx="7">
                  <c:v>0.607459016897389</c:v>
                </c:pt>
                <c:pt idx="8">
                  <c:v>0.53701842252064</c:v>
                </c:pt>
                <c:pt idx="9">
                  <c:v>0.633560127288748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8296080"/>
        <c:axId val="827993616"/>
      </c:lineChart>
      <c:catAx>
        <c:axId val="8282960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7993616"/>
        <c:crosses val="autoZero"/>
        <c:auto val="1"/>
        <c:lblAlgn val="ctr"/>
        <c:lblOffset val="100"/>
        <c:noMultiLvlLbl val="0"/>
      </c:catAx>
      <c:valAx>
        <c:axId val="827993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8296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WSSC Cont Cost Geo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geocorrelated!$I$1</c:f>
              <c:strCache>
                <c:ptCount val="1"/>
                <c:pt idx="0">
                  <c:v>staticImpactCost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geocorrelated!$I$2:$I$11</c:f>
              <c:numCache>
                <c:formatCode>General</c:formatCode>
                <c:ptCount val="10"/>
                <c:pt idx="0">
                  <c:v>0.0126779060960888</c:v>
                </c:pt>
                <c:pt idx="1">
                  <c:v>0.115715651586153</c:v>
                </c:pt>
                <c:pt idx="2">
                  <c:v>0.173383723993328</c:v>
                </c:pt>
                <c:pt idx="3">
                  <c:v>0.255774544916272</c:v>
                </c:pt>
                <c:pt idx="4">
                  <c:v>0.278407956666559</c:v>
                </c:pt>
                <c:pt idx="5">
                  <c:v>0.394601139574827</c:v>
                </c:pt>
                <c:pt idx="6">
                  <c:v>0.422414781283516</c:v>
                </c:pt>
                <c:pt idx="7">
                  <c:v>0.433822121552354</c:v>
                </c:pt>
                <c:pt idx="8">
                  <c:v>0.562358047928976</c:v>
                </c:pt>
                <c:pt idx="9">
                  <c:v>0.631525399694117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geocorrelated!$J$1</c:f>
              <c:strCache>
                <c:ptCount val="1"/>
                <c:pt idx="0">
                  <c:v>hybridImpactCost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geocorrelated!$J$2:$J$11</c:f>
              <c:numCache>
                <c:formatCode>General</c:formatCode>
                <c:ptCount val="10"/>
                <c:pt idx="0">
                  <c:v>0.0</c:v>
                </c:pt>
                <c:pt idx="1">
                  <c:v>0.0481073933760838</c:v>
                </c:pt>
                <c:pt idx="2">
                  <c:v>0.0806182863603529</c:v>
                </c:pt>
                <c:pt idx="3">
                  <c:v>0.136183793242745</c:v>
                </c:pt>
                <c:pt idx="4">
                  <c:v>0.15887093123207</c:v>
                </c:pt>
                <c:pt idx="5">
                  <c:v>0.219651296067438</c:v>
                </c:pt>
                <c:pt idx="6">
                  <c:v>0.282535019874636</c:v>
                </c:pt>
                <c:pt idx="7">
                  <c:v>0.268431710030388</c:v>
                </c:pt>
                <c:pt idx="8">
                  <c:v>0.376163379697651</c:v>
                </c:pt>
                <c:pt idx="9">
                  <c:v>0.385550584309377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geocorrelated!$K$1</c:f>
              <c:strCache>
                <c:ptCount val="1"/>
                <c:pt idx="0">
                  <c:v>staticCoverageCost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geocorrelated!$K$2:$K$11</c:f>
              <c:numCache>
                <c:formatCode>General</c:formatCode>
                <c:ptCount val="10"/>
                <c:pt idx="0">
                  <c:v>0.0391515459182775</c:v>
                </c:pt>
                <c:pt idx="1">
                  <c:v>0.152165688206439</c:v>
                </c:pt>
                <c:pt idx="2">
                  <c:v>0.249691359148731</c:v>
                </c:pt>
                <c:pt idx="3">
                  <c:v>0.374927005703832</c:v>
                </c:pt>
                <c:pt idx="4">
                  <c:v>0.410334968207133</c:v>
                </c:pt>
                <c:pt idx="5">
                  <c:v>0.580033043539198</c:v>
                </c:pt>
                <c:pt idx="6">
                  <c:v>0.610437328036927</c:v>
                </c:pt>
                <c:pt idx="7">
                  <c:v>0.682559332144227</c:v>
                </c:pt>
                <c:pt idx="8">
                  <c:v>0.856520309878756</c:v>
                </c:pt>
                <c:pt idx="9">
                  <c:v>0.981861886211312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geocorrelated!$L$1</c:f>
              <c:strCache>
                <c:ptCount val="1"/>
                <c:pt idx="0">
                  <c:v>hybridCoverageCost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geocorrelated!$L$2:$L$11</c:f>
              <c:numCache>
                <c:formatCode>General</c:formatCode>
                <c:ptCount val="10"/>
                <c:pt idx="0">
                  <c:v>0.0376936653784455</c:v>
                </c:pt>
                <c:pt idx="1">
                  <c:v>0.182338173115591</c:v>
                </c:pt>
                <c:pt idx="2">
                  <c:v>0.249039659204713</c:v>
                </c:pt>
                <c:pt idx="3">
                  <c:v>0.356561319211042</c:v>
                </c:pt>
                <c:pt idx="4">
                  <c:v>0.419968941764587</c:v>
                </c:pt>
                <c:pt idx="5">
                  <c:v>0.572402975408472</c:v>
                </c:pt>
                <c:pt idx="6">
                  <c:v>0.642691467501311</c:v>
                </c:pt>
                <c:pt idx="7">
                  <c:v>0.656557440478533</c:v>
                </c:pt>
                <c:pt idx="8">
                  <c:v>0.841006447966784</c:v>
                </c:pt>
                <c:pt idx="9">
                  <c:v>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3334448"/>
        <c:axId val="822980432"/>
      </c:lineChart>
      <c:catAx>
        <c:axId val="8233344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2980432"/>
        <c:crosses val="autoZero"/>
        <c:auto val="1"/>
        <c:lblAlgn val="ctr"/>
        <c:lblOffset val="100"/>
        <c:noMultiLvlLbl val="0"/>
      </c:catAx>
      <c:valAx>
        <c:axId val="82298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3334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WSSC Cont Cost Critical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critical!$I$1</c:f>
              <c:strCache>
                <c:ptCount val="1"/>
                <c:pt idx="0">
                  <c:v>staticImpactCost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critical!$I$2:$I$7</c:f>
              <c:numCache>
                <c:formatCode>General</c:formatCode>
                <c:ptCount val="6"/>
                <c:pt idx="0">
                  <c:v>0.0435787094952017</c:v>
                </c:pt>
                <c:pt idx="1">
                  <c:v>0.189662705859879</c:v>
                </c:pt>
                <c:pt idx="2">
                  <c:v>0.321693352712136</c:v>
                </c:pt>
                <c:pt idx="3">
                  <c:v>0.441521564957383</c:v>
                </c:pt>
                <c:pt idx="4">
                  <c:v>0.569096238347254</c:v>
                </c:pt>
                <c:pt idx="5">
                  <c:v>0.657372768072454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critical!$J$1</c:f>
              <c:strCache>
                <c:ptCount val="1"/>
                <c:pt idx="0">
                  <c:v>hybridImpactCost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critical!$J$2:$J$7</c:f>
              <c:numCache>
                <c:formatCode>General</c:formatCode>
                <c:ptCount val="6"/>
                <c:pt idx="0">
                  <c:v>0.0</c:v>
                </c:pt>
                <c:pt idx="1">
                  <c:v>0.0883201474204605</c:v>
                </c:pt>
                <c:pt idx="2">
                  <c:v>0.156474399632769</c:v>
                </c:pt>
                <c:pt idx="3">
                  <c:v>0.207009780370142</c:v>
                </c:pt>
                <c:pt idx="4">
                  <c:v>0.27071285787122</c:v>
                </c:pt>
                <c:pt idx="5">
                  <c:v>0.318672095452733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critical!$K$1</c:f>
              <c:strCache>
                <c:ptCount val="1"/>
                <c:pt idx="0">
                  <c:v>staticCoverageCost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critical!$K$2:$K$7</c:f>
              <c:numCache>
                <c:formatCode>General</c:formatCode>
                <c:ptCount val="6"/>
                <c:pt idx="0">
                  <c:v>0.1737493284079</c:v>
                </c:pt>
                <c:pt idx="1">
                  <c:v>0.325132652952514</c:v>
                </c:pt>
                <c:pt idx="2">
                  <c:v>0.52124784722248</c:v>
                </c:pt>
                <c:pt idx="3">
                  <c:v>0.707059942629832</c:v>
                </c:pt>
                <c:pt idx="4">
                  <c:v>0.831723781267975</c:v>
                </c:pt>
                <c:pt idx="5">
                  <c:v>0.941213333101788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critical!$L$1</c:f>
              <c:strCache>
                <c:ptCount val="1"/>
                <c:pt idx="0">
                  <c:v>hybridCoverageCost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critical!$L$2:$L$7</c:f>
              <c:numCache>
                <c:formatCode>General</c:formatCode>
                <c:ptCount val="6"/>
                <c:pt idx="0">
                  <c:v>0.0680703416097815</c:v>
                </c:pt>
                <c:pt idx="1">
                  <c:v>0.423270134620193</c:v>
                </c:pt>
                <c:pt idx="2">
                  <c:v>0.634529487919995</c:v>
                </c:pt>
                <c:pt idx="3">
                  <c:v>0.813720255422233</c:v>
                </c:pt>
                <c:pt idx="4">
                  <c:v>0.901254292785122</c:v>
                </c:pt>
                <c:pt idx="5">
                  <c:v>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8255040"/>
        <c:axId val="828256912"/>
      </c:lineChart>
      <c:catAx>
        <c:axId val="8282550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8256912"/>
        <c:crosses val="autoZero"/>
        <c:auto val="1"/>
        <c:lblAlgn val="ctr"/>
        <c:lblOffset val="100"/>
        <c:noMultiLvlLbl val="0"/>
      </c:catAx>
      <c:valAx>
        <c:axId val="82825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8255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Richmond Cont Cost</a:t>
            </a:r>
            <a:r>
              <a:rPr lang="en-US" baseline="0"/>
              <a:t> Geo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geocorrelated!$I$1</c:f>
              <c:strCache>
                <c:ptCount val="1"/>
                <c:pt idx="0">
                  <c:v>staticImpactCost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geocorrelated!$I$2:$I$11</c:f>
              <c:numCache>
                <c:formatCode>General</c:formatCode>
                <c:ptCount val="10"/>
                <c:pt idx="0">
                  <c:v>0.00985921874686679</c:v>
                </c:pt>
                <c:pt idx="1">
                  <c:v>0.110257494493825</c:v>
                </c:pt>
                <c:pt idx="2">
                  <c:v>0.149644860577604</c:v>
                </c:pt>
                <c:pt idx="3">
                  <c:v>0.241195796277361</c:v>
                </c:pt>
                <c:pt idx="4">
                  <c:v>0.262896477616845</c:v>
                </c:pt>
                <c:pt idx="5">
                  <c:v>0.360406115904813</c:v>
                </c:pt>
                <c:pt idx="6">
                  <c:v>0.443071577084994</c:v>
                </c:pt>
                <c:pt idx="7">
                  <c:v>0.474994524006796</c:v>
                </c:pt>
                <c:pt idx="8">
                  <c:v>0.531798453340356</c:v>
                </c:pt>
                <c:pt idx="9">
                  <c:v>0.58480630865924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geocorrelated!$J$1</c:f>
              <c:strCache>
                <c:ptCount val="1"/>
                <c:pt idx="0">
                  <c:v>hybridImpactCost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geocorrelated!$J$2:$J$11</c:f>
              <c:numCache>
                <c:formatCode>General</c:formatCode>
                <c:ptCount val="10"/>
                <c:pt idx="0">
                  <c:v>0.0</c:v>
                </c:pt>
                <c:pt idx="1">
                  <c:v>0.053170847563104</c:v>
                </c:pt>
                <c:pt idx="2">
                  <c:v>0.0886882280408819</c:v>
                </c:pt>
                <c:pt idx="3">
                  <c:v>0.14144895536056</c:v>
                </c:pt>
                <c:pt idx="4">
                  <c:v>0.16946933740451</c:v>
                </c:pt>
                <c:pt idx="5">
                  <c:v>0.252115948920975</c:v>
                </c:pt>
                <c:pt idx="6">
                  <c:v>0.2791621587769</c:v>
                </c:pt>
                <c:pt idx="7">
                  <c:v>0.309629774220859</c:v>
                </c:pt>
                <c:pt idx="8">
                  <c:v>0.354528411505187</c:v>
                </c:pt>
                <c:pt idx="9">
                  <c:v>0.400673425849158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geocorrelated!$K$1</c:f>
              <c:strCache>
                <c:ptCount val="1"/>
                <c:pt idx="0">
                  <c:v>staticCoverageCost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geocorrelated!$K$2:$K$11</c:f>
              <c:numCache>
                <c:formatCode>General</c:formatCode>
                <c:ptCount val="10"/>
                <c:pt idx="0">
                  <c:v>0.0495088800273296</c:v>
                </c:pt>
                <c:pt idx="1">
                  <c:v>0.176562047109659</c:v>
                </c:pt>
                <c:pt idx="2">
                  <c:v>0.27953986963686</c:v>
                </c:pt>
                <c:pt idx="3">
                  <c:v>0.400411882021955</c:v>
                </c:pt>
                <c:pt idx="4">
                  <c:v>0.462318100399941</c:v>
                </c:pt>
                <c:pt idx="5">
                  <c:v>0.623925754658177</c:v>
                </c:pt>
                <c:pt idx="6">
                  <c:v>0.689809587371753</c:v>
                </c:pt>
                <c:pt idx="7">
                  <c:v>0.786541770619856</c:v>
                </c:pt>
                <c:pt idx="8">
                  <c:v>0.861844902591222</c:v>
                </c:pt>
                <c:pt idx="9">
                  <c:v>1.0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geocorrelated!$L$1</c:f>
              <c:strCache>
                <c:ptCount val="1"/>
                <c:pt idx="0">
                  <c:v>hybridCoverageCost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geocorrelated!$L$2:$L$11</c:f>
              <c:numCache>
                <c:formatCode>General</c:formatCode>
                <c:ptCount val="10"/>
                <c:pt idx="0">
                  <c:v>0.0509191570927276</c:v>
                </c:pt>
                <c:pt idx="1">
                  <c:v>0.170898488062286</c:v>
                </c:pt>
                <c:pt idx="2">
                  <c:v>0.258718369923276</c:v>
                </c:pt>
                <c:pt idx="3">
                  <c:v>0.384667036290116</c:v>
                </c:pt>
                <c:pt idx="4">
                  <c:v>0.436460530818663</c:v>
                </c:pt>
                <c:pt idx="5">
                  <c:v>0.625790021083012</c:v>
                </c:pt>
                <c:pt idx="6">
                  <c:v>0.689491103497451</c:v>
                </c:pt>
                <c:pt idx="7">
                  <c:v>0.737810591087376</c:v>
                </c:pt>
                <c:pt idx="8">
                  <c:v>0.851216480987277</c:v>
                </c:pt>
                <c:pt idx="9">
                  <c:v>0.953444190910979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9100256"/>
        <c:axId val="799102544"/>
      </c:lineChart>
      <c:catAx>
        <c:axId val="7991002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9102544"/>
        <c:crosses val="autoZero"/>
        <c:auto val="1"/>
        <c:lblAlgn val="ctr"/>
        <c:lblOffset val="100"/>
        <c:noMultiLvlLbl val="0"/>
      </c:catAx>
      <c:valAx>
        <c:axId val="799102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9100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Richmond Cont Cost Critical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critical!$I$1</c:f>
              <c:strCache>
                <c:ptCount val="1"/>
                <c:pt idx="0">
                  <c:v>staticImpactCost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critical!$I$2:$I$7</c:f>
              <c:numCache>
                <c:formatCode>General</c:formatCode>
                <c:ptCount val="6"/>
                <c:pt idx="0">
                  <c:v>0.0</c:v>
                </c:pt>
                <c:pt idx="1">
                  <c:v>0.175763628834705</c:v>
                </c:pt>
                <c:pt idx="2">
                  <c:v>0.2846476802223</c:v>
                </c:pt>
                <c:pt idx="3">
                  <c:v>0.398102962319941</c:v>
                </c:pt>
                <c:pt idx="4">
                  <c:v>0.564294263652893</c:v>
                </c:pt>
                <c:pt idx="5">
                  <c:v>0.678708127687614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critical!$J$1</c:f>
              <c:strCache>
                <c:ptCount val="1"/>
                <c:pt idx="0">
                  <c:v>hybridImpactCost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critical!$J$2:$J$7</c:f>
              <c:numCache>
                <c:formatCode>General</c:formatCode>
                <c:ptCount val="6"/>
                <c:pt idx="0">
                  <c:v>0.0101642054890893</c:v>
                </c:pt>
                <c:pt idx="1">
                  <c:v>0.102978398128324</c:v>
                </c:pt>
                <c:pt idx="2">
                  <c:v>0.182241269005442</c:v>
                </c:pt>
                <c:pt idx="3">
                  <c:v>0.245802515098981</c:v>
                </c:pt>
                <c:pt idx="4">
                  <c:v>0.309723946189826</c:v>
                </c:pt>
                <c:pt idx="5">
                  <c:v>0.375065391945677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critical!$K$1</c:f>
              <c:strCache>
                <c:ptCount val="1"/>
                <c:pt idx="0">
                  <c:v>staticCoverageCost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critical!$K$2:$K$7</c:f>
              <c:numCache>
                <c:formatCode>General</c:formatCode>
                <c:ptCount val="6"/>
                <c:pt idx="0">
                  <c:v>0.0778370057652931</c:v>
                </c:pt>
                <c:pt idx="1">
                  <c:v>0.250136299308609</c:v>
                </c:pt>
                <c:pt idx="2">
                  <c:v>0.422733419909049</c:v>
                </c:pt>
                <c:pt idx="3">
                  <c:v>0.622313417821965</c:v>
                </c:pt>
                <c:pt idx="4">
                  <c:v>0.820625026699918</c:v>
                </c:pt>
                <c:pt idx="5">
                  <c:v>0.993947340920192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critical!$L$1</c:f>
              <c:strCache>
                <c:ptCount val="1"/>
                <c:pt idx="0">
                  <c:v>hybridCoverageCost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critical!$L$2:$L$7</c:f>
              <c:numCache>
                <c:formatCode>General</c:formatCode>
                <c:ptCount val="6"/>
                <c:pt idx="0">
                  <c:v>0.171011364164018</c:v>
                </c:pt>
                <c:pt idx="1">
                  <c:v>0.329735595535206</c:v>
                </c:pt>
                <c:pt idx="2">
                  <c:v>0.503081668323099</c:v>
                </c:pt>
                <c:pt idx="3">
                  <c:v>0.675977871596716</c:v>
                </c:pt>
                <c:pt idx="4">
                  <c:v>0.860253643116763</c:v>
                </c:pt>
                <c:pt idx="5">
                  <c:v>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9507360"/>
        <c:axId val="829489888"/>
      </c:lineChart>
      <c:catAx>
        <c:axId val="8295073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9489888"/>
        <c:crosses val="autoZero"/>
        <c:auto val="1"/>
        <c:lblAlgn val="ctr"/>
        <c:lblOffset val="100"/>
        <c:noMultiLvlLbl val="0"/>
      </c:catAx>
      <c:valAx>
        <c:axId val="829489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9507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Richmond Cont Cost Critical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critical!$I$1</c:f>
              <c:strCache>
                <c:ptCount val="1"/>
                <c:pt idx="0">
                  <c:v>staticImpactCost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critical!$I$2:$I$7</c:f>
              <c:numCache>
                <c:formatCode>General</c:formatCode>
                <c:ptCount val="6"/>
                <c:pt idx="0">
                  <c:v>0.107039798594229</c:v>
                </c:pt>
                <c:pt idx="1">
                  <c:v>0.166484831193739</c:v>
                </c:pt>
                <c:pt idx="2">
                  <c:v>0.287202832236254</c:v>
                </c:pt>
                <c:pt idx="3">
                  <c:v>0.349603439286689</c:v>
                </c:pt>
                <c:pt idx="4">
                  <c:v>0.417930788157937</c:v>
                </c:pt>
                <c:pt idx="5">
                  <c:v>0.510818127436722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critical!$J$1</c:f>
              <c:strCache>
                <c:ptCount val="1"/>
                <c:pt idx="0">
                  <c:v>hybridImpactCost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critical!$J$2:$J$7</c:f>
              <c:numCache>
                <c:formatCode>General</c:formatCode>
                <c:ptCount val="6"/>
                <c:pt idx="0">
                  <c:v>0.0</c:v>
                </c:pt>
                <c:pt idx="1">
                  <c:v>0.0688621489109898</c:v>
                </c:pt>
                <c:pt idx="2">
                  <c:v>0.131037103729193</c:v>
                </c:pt>
                <c:pt idx="3">
                  <c:v>0.190246301062424</c:v>
                </c:pt>
                <c:pt idx="4">
                  <c:v>0.239281405418983</c:v>
                </c:pt>
                <c:pt idx="5">
                  <c:v>0.286764776579873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critical!$K$1</c:f>
              <c:strCache>
                <c:ptCount val="1"/>
                <c:pt idx="0">
                  <c:v>staticCoverageCost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critical!$K$2:$K$7</c:f>
              <c:numCache>
                <c:formatCode>General</c:formatCode>
                <c:ptCount val="6"/>
                <c:pt idx="0">
                  <c:v>0.181611613090589</c:v>
                </c:pt>
                <c:pt idx="1">
                  <c:v>0.360957412460736</c:v>
                </c:pt>
                <c:pt idx="2">
                  <c:v>0.542996853646937</c:v>
                </c:pt>
                <c:pt idx="3">
                  <c:v>0.70562997603342</c:v>
                </c:pt>
                <c:pt idx="4">
                  <c:v>0.856909654059523</c:v>
                </c:pt>
                <c:pt idx="5">
                  <c:v>1.0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critical!$L$1</c:f>
              <c:strCache>
                <c:ptCount val="1"/>
                <c:pt idx="0">
                  <c:v>hybridCoverageCost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critical!$L$2:$L$7</c:f>
              <c:numCache>
                <c:formatCode>General</c:formatCode>
                <c:ptCount val="6"/>
                <c:pt idx="0">
                  <c:v>0.132900118077138</c:v>
                </c:pt>
                <c:pt idx="1">
                  <c:v>0.31587540035953</c:v>
                </c:pt>
                <c:pt idx="2">
                  <c:v>0.486218099658883</c:v>
                </c:pt>
                <c:pt idx="3">
                  <c:v>0.642433789502986</c:v>
                </c:pt>
                <c:pt idx="4">
                  <c:v>0.799889322087956</c:v>
                </c:pt>
                <c:pt idx="5">
                  <c:v>0.916030098629809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0320144"/>
        <c:axId val="830322016"/>
      </c:lineChart>
      <c:catAx>
        <c:axId val="8303201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322016"/>
        <c:crosses val="autoZero"/>
        <c:auto val="1"/>
        <c:lblAlgn val="ctr"/>
        <c:lblOffset val="100"/>
        <c:noMultiLvlLbl val="0"/>
      </c:catAx>
      <c:valAx>
        <c:axId val="830322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32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Colorado Cont Cost Geo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geocorrelated!$I$1</c:f>
              <c:strCache>
                <c:ptCount val="1"/>
                <c:pt idx="0">
                  <c:v>staticImpactCost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geocorrelated!$I$2:$I$11</c:f>
              <c:numCache>
                <c:formatCode>General</c:formatCode>
                <c:ptCount val="10"/>
                <c:pt idx="0">
                  <c:v>0.0173378546278111</c:v>
                </c:pt>
                <c:pt idx="1">
                  <c:v>0.104879725852041</c:v>
                </c:pt>
                <c:pt idx="2">
                  <c:v>0.1275918042535</c:v>
                </c:pt>
                <c:pt idx="3">
                  <c:v>0.164047733706802</c:v>
                </c:pt>
                <c:pt idx="4">
                  <c:v>0.287714769711553</c:v>
                </c:pt>
                <c:pt idx="5">
                  <c:v>0.293915615767196</c:v>
                </c:pt>
                <c:pt idx="6">
                  <c:v>0.373869611707548</c:v>
                </c:pt>
                <c:pt idx="7">
                  <c:v>0.407857700995851</c:v>
                </c:pt>
                <c:pt idx="8">
                  <c:v>0.458808805626407</c:v>
                </c:pt>
                <c:pt idx="9">
                  <c:v>0.514200644292066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geocorrelated!$J$1</c:f>
              <c:strCache>
                <c:ptCount val="1"/>
                <c:pt idx="0">
                  <c:v>hybridImpactCost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geocorrelated!$J$2:$J$11</c:f>
              <c:numCache>
                <c:formatCode>General</c:formatCode>
                <c:ptCount val="10"/>
                <c:pt idx="0">
                  <c:v>0.0</c:v>
                </c:pt>
                <c:pt idx="1">
                  <c:v>0.0294484042003594</c:v>
                </c:pt>
                <c:pt idx="2">
                  <c:v>0.0648747922061199</c:v>
                </c:pt>
                <c:pt idx="3">
                  <c:v>0.0878542249938462</c:v>
                </c:pt>
                <c:pt idx="4">
                  <c:v>0.145138110399119</c:v>
                </c:pt>
                <c:pt idx="5">
                  <c:v>0.186645739663756</c:v>
                </c:pt>
                <c:pt idx="6">
                  <c:v>0.204025744951109</c:v>
                </c:pt>
                <c:pt idx="7">
                  <c:v>0.242777791701163</c:v>
                </c:pt>
                <c:pt idx="8">
                  <c:v>0.264903811472239</c:v>
                </c:pt>
                <c:pt idx="9">
                  <c:v>0.31809104830204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geocorrelated!$K$1</c:f>
              <c:strCache>
                <c:ptCount val="1"/>
                <c:pt idx="0">
                  <c:v>staticCoverageCost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geocorrelated!$K$2:$K$11</c:f>
              <c:numCache>
                <c:formatCode>General</c:formatCode>
                <c:ptCount val="10"/>
                <c:pt idx="0">
                  <c:v>0.0710849381072014</c:v>
                </c:pt>
                <c:pt idx="1">
                  <c:v>0.15722852623217</c:v>
                </c:pt>
                <c:pt idx="2">
                  <c:v>0.270332269258617</c:v>
                </c:pt>
                <c:pt idx="3">
                  <c:v>0.328327746452463</c:v>
                </c:pt>
                <c:pt idx="4">
                  <c:v>0.470854431417179</c:v>
                </c:pt>
                <c:pt idx="5">
                  <c:v>0.622657774974578</c:v>
                </c:pt>
                <c:pt idx="6">
                  <c:v>0.6752358329742</c:v>
                </c:pt>
                <c:pt idx="7">
                  <c:v>0.783376105781033</c:v>
                </c:pt>
                <c:pt idx="8">
                  <c:v>0.862912106879162</c:v>
                </c:pt>
                <c:pt idx="9">
                  <c:v>1.0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geocorrelated!$L$1</c:f>
              <c:strCache>
                <c:ptCount val="1"/>
                <c:pt idx="0">
                  <c:v>hybridCoverageCost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geocorrelated!$L$2:$L$11</c:f>
              <c:numCache>
                <c:formatCode>General</c:formatCode>
                <c:ptCount val="10"/>
                <c:pt idx="0">
                  <c:v>0.0633766227010501</c:v>
                </c:pt>
                <c:pt idx="1">
                  <c:v>0.148886201398783</c:v>
                </c:pt>
                <c:pt idx="2">
                  <c:v>0.242459674739295</c:v>
                </c:pt>
                <c:pt idx="3">
                  <c:v>0.302342373107621</c:v>
                </c:pt>
                <c:pt idx="4">
                  <c:v>0.466490931176017</c:v>
                </c:pt>
                <c:pt idx="5">
                  <c:v>0.598834861614818</c:v>
                </c:pt>
                <c:pt idx="6">
                  <c:v>0.626195816011478</c:v>
                </c:pt>
                <c:pt idx="7">
                  <c:v>0.784281255380272</c:v>
                </c:pt>
                <c:pt idx="8">
                  <c:v>0.832308466635443</c:v>
                </c:pt>
                <c:pt idx="9">
                  <c:v>0.927969514614821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5305856"/>
        <c:axId val="825785168"/>
      </c:lineChart>
      <c:catAx>
        <c:axId val="8253058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5785168"/>
        <c:crosses val="autoZero"/>
        <c:auto val="1"/>
        <c:lblAlgn val="ctr"/>
        <c:lblOffset val="100"/>
        <c:noMultiLvlLbl val="0"/>
      </c:catAx>
      <c:valAx>
        <c:axId val="825785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5305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Richmond Leak Time Critical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critical!$A$1</c:f>
              <c:strCache>
                <c:ptCount val="1"/>
                <c:pt idx="0">
                  <c:v>staticImpactTime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critical!$A$2:$A$7</c:f>
              <c:numCache>
                <c:formatCode>General</c:formatCode>
                <c:ptCount val="6"/>
                <c:pt idx="0">
                  <c:v>82.9675339685954</c:v>
                </c:pt>
                <c:pt idx="1">
                  <c:v>80.5365242539429</c:v>
                </c:pt>
                <c:pt idx="2">
                  <c:v>89.70864930617449</c:v>
                </c:pt>
                <c:pt idx="3">
                  <c:v>89.446419356531</c:v>
                </c:pt>
                <c:pt idx="4">
                  <c:v>87.6486812993666</c:v>
                </c:pt>
                <c:pt idx="5">
                  <c:v>86.8546654074401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critical!$B$1</c:f>
              <c:strCache>
                <c:ptCount val="1"/>
                <c:pt idx="0">
                  <c:v>hybridImpactTime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critical!$B$2:$B$7</c:f>
              <c:numCache>
                <c:formatCode>General</c:formatCode>
                <c:ptCount val="6"/>
                <c:pt idx="0">
                  <c:v>55.7459774631813</c:v>
                </c:pt>
                <c:pt idx="1">
                  <c:v>52.265670056668</c:v>
                </c:pt>
                <c:pt idx="2">
                  <c:v>49.972730770434</c:v>
                </c:pt>
                <c:pt idx="3">
                  <c:v>51.2044002807624</c:v>
                </c:pt>
                <c:pt idx="4">
                  <c:v>49.9020610473302</c:v>
                </c:pt>
                <c:pt idx="5">
                  <c:v>49.4644340382984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critical!$C$1</c:f>
              <c:strCache>
                <c:ptCount val="1"/>
                <c:pt idx="0">
                  <c:v>staticCoverageTime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critical!$C$2:$C$7</c:f>
              <c:numCache>
                <c:formatCode>General</c:formatCode>
                <c:ptCount val="6"/>
                <c:pt idx="0">
                  <c:v>464.412053768117</c:v>
                </c:pt>
                <c:pt idx="1">
                  <c:v>564.128635234648</c:v>
                </c:pt>
                <c:pt idx="2">
                  <c:v>546.369045172031</c:v>
                </c:pt>
                <c:pt idx="3">
                  <c:v>549.082681154887</c:v>
                </c:pt>
                <c:pt idx="4">
                  <c:v>562.470959046184</c:v>
                </c:pt>
                <c:pt idx="5">
                  <c:v>558.579262614536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critical!$D$1</c:f>
              <c:strCache>
                <c:ptCount val="1"/>
                <c:pt idx="0">
                  <c:v>hybridCoverageTime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critical!$D$2:$D$7</c:f>
              <c:numCache>
                <c:formatCode>General</c:formatCode>
                <c:ptCount val="6"/>
                <c:pt idx="0">
                  <c:v>207.503614742846</c:v>
                </c:pt>
                <c:pt idx="1">
                  <c:v>210.49730412042</c:v>
                </c:pt>
                <c:pt idx="2">
                  <c:v>197.86461150346</c:v>
                </c:pt>
                <c:pt idx="3">
                  <c:v>205.903258264692</c:v>
                </c:pt>
                <c:pt idx="4">
                  <c:v>197.815512549324</c:v>
                </c:pt>
                <c:pt idx="5">
                  <c:v>196.645810418422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0923360"/>
        <c:axId val="800925920"/>
      </c:lineChart>
      <c:catAx>
        <c:axId val="8009233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925920"/>
        <c:crosses val="autoZero"/>
        <c:auto val="1"/>
        <c:lblAlgn val="ctr"/>
        <c:lblOffset val="100"/>
        <c:noMultiLvlLbl val="0"/>
      </c:catAx>
      <c:valAx>
        <c:axId val="800925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923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Colorado Leak Time Geo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geocorrelated!$A$1</c:f>
              <c:strCache>
                <c:ptCount val="1"/>
                <c:pt idx="0">
                  <c:v>staticImpactTime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geocorrelated!$A$2:$A$11</c:f>
              <c:numCache>
                <c:formatCode>General</c:formatCode>
                <c:ptCount val="10"/>
                <c:pt idx="0">
                  <c:v>103.580535653047</c:v>
                </c:pt>
                <c:pt idx="1">
                  <c:v>103.899050304661</c:v>
                </c:pt>
                <c:pt idx="2">
                  <c:v>107.281658616527</c:v>
                </c:pt>
                <c:pt idx="3">
                  <c:v>98.442229976088</c:v>
                </c:pt>
                <c:pt idx="4">
                  <c:v>106.885977633488</c:v>
                </c:pt>
                <c:pt idx="5">
                  <c:v>107.591694159763</c:v>
                </c:pt>
                <c:pt idx="6">
                  <c:v>99.52874808608669</c:v>
                </c:pt>
                <c:pt idx="7">
                  <c:v>105.756247171642</c:v>
                </c:pt>
                <c:pt idx="8">
                  <c:v>107.114821713552</c:v>
                </c:pt>
                <c:pt idx="9">
                  <c:v>103.287099398111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geocorrelated!$B$1</c:f>
              <c:strCache>
                <c:ptCount val="1"/>
                <c:pt idx="0">
                  <c:v>hybridImpactTime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geocorrelated!$B$2:$B$11</c:f>
              <c:numCache>
                <c:formatCode>General</c:formatCode>
                <c:ptCount val="10"/>
                <c:pt idx="0">
                  <c:v>138.151985868097</c:v>
                </c:pt>
                <c:pt idx="1">
                  <c:v>131.791306214486</c:v>
                </c:pt>
                <c:pt idx="2">
                  <c:v>137.492878191989</c:v>
                </c:pt>
                <c:pt idx="3">
                  <c:v>134.773159050903</c:v>
                </c:pt>
                <c:pt idx="4">
                  <c:v>139.843185273702</c:v>
                </c:pt>
                <c:pt idx="5">
                  <c:v>138.34799545928</c:v>
                </c:pt>
                <c:pt idx="6">
                  <c:v>136.405476903098</c:v>
                </c:pt>
                <c:pt idx="7">
                  <c:v>134.287157442513</c:v>
                </c:pt>
                <c:pt idx="8">
                  <c:v>130.302270281623</c:v>
                </c:pt>
                <c:pt idx="9">
                  <c:v>130.728065011413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geocorrelated!$C$1</c:f>
              <c:strCache>
                <c:ptCount val="1"/>
                <c:pt idx="0">
                  <c:v>staticCoverageTime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geocorrelated!$C$2:$C$11</c:f>
              <c:numCache>
                <c:formatCode>General</c:formatCode>
                <c:ptCount val="10"/>
                <c:pt idx="0">
                  <c:v>229.084717998877</c:v>
                </c:pt>
                <c:pt idx="1">
                  <c:v>250.96646375264</c:v>
                </c:pt>
                <c:pt idx="2">
                  <c:v>254.633090394888</c:v>
                </c:pt>
                <c:pt idx="3">
                  <c:v>221.054350113757</c:v>
                </c:pt>
                <c:pt idx="4">
                  <c:v>257.979922518988</c:v>
                </c:pt>
                <c:pt idx="5">
                  <c:v>253.91344996357</c:v>
                </c:pt>
                <c:pt idx="6">
                  <c:v>231.97604734971</c:v>
                </c:pt>
                <c:pt idx="7">
                  <c:v>242.636916219164</c:v>
                </c:pt>
                <c:pt idx="8">
                  <c:v>250.643416505262</c:v>
                </c:pt>
                <c:pt idx="9">
                  <c:v>244.337683499902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geocorrelated!$D$1</c:f>
              <c:strCache>
                <c:ptCount val="1"/>
                <c:pt idx="0">
                  <c:v>hybridCoverageTime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geocorrelated!$D$2:$D$11</c:f>
              <c:numCache>
                <c:formatCode>General</c:formatCode>
                <c:ptCount val="10"/>
                <c:pt idx="0">
                  <c:v>169.758427759539</c:v>
                </c:pt>
                <c:pt idx="1">
                  <c:v>175.676816869917</c:v>
                </c:pt>
                <c:pt idx="2">
                  <c:v>185.175739438931</c:v>
                </c:pt>
                <c:pt idx="3">
                  <c:v>164.550035246327</c:v>
                </c:pt>
                <c:pt idx="4">
                  <c:v>185.50996696763</c:v>
                </c:pt>
                <c:pt idx="5">
                  <c:v>188.236385061378</c:v>
                </c:pt>
                <c:pt idx="6">
                  <c:v>172.420094154733</c:v>
                </c:pt>
                <c:pt idx="7">
                  <c:v>179.593431037594</c:v>
                </c:pt>
                <c:pt idx="8">
                  <c:v>183.711643605166</c:v>
                </c:pt>
                <c:pt idx="9">
                  <c:v>178.119947398602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5966928"/>
        <c:axId val="825969488"/>
      </c:lineChart>
      <c:catAx>
        <c:axId val="8259669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5969488"/>
        <c:crosses val="autoZero"/>
        <c:auto val="1"/>
        <c:lblAlgn val="ctr"/>
        <c:lblOffset val="100"/>
        <c:noMultiLvlLbl val="0"/>
      </c:catAx>
      <c:valAx>
        <c:axId val="825969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5966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Colorado Leak Time Critical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critical!$A$1</c:f>
              <c:strCache>
                <c:ptCount val="1"/>
                <c:pt idx="0">
                  <c:v>staticImpactTime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critical!$A$2:$A$7</c:f>
              <c:numCache>
                <c:formatCode>General</c:formatCode>
                <c:ptCount val="6"/>
                <c:pt idx="0">
                  <c:v>103.516824312663</c:v>
                </c:pt>
                <c:pt idx="1">
                  <c:v>102.041121030132</c:v>
                </c:pt>
                <c:pt idx="2">
                  <c:v>100.314196408587</c:v>
                </c:pt>
                <c:pt idx="3">
                  <c:v>100.616576017835</c:v>
                </c:pt>
                <c:pt idx="4">
                  <c:v>104.431932392867</c:v>
                </c:pt>
                <c:pt idx="5">
                  <c:v>100.927573426421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critical!$B$1</c:f>
              <c:strCache>
                <c:ptCount val="1"/>
                <c:pt idx="0">
                  <c:v>hybridImpactTime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critical!$B$2:$B$7</c:f>
              <c:numCache>
                <c:formatCode>General</c:formatCode>
                <c:ptCount val="6"/>
                <c:pt idx="0">
                  <c:v>106.074435779898</c:v>
                </c:pt>
                <c:pt idx="1">
                  <c:v>108.418357966039</c:v>
                </c:pt>
                <c:pt idx="2">
                  <c:v>106.287761069863</c:v>
                </c:pt>
                <c:pt idx="3">
                  <c:v>108.703098477861</c:v>
                </c:pt>
                <c:pt idx="4">
                  <c:v>109.050518568889</c:v>
                </c:pt>
                <c:pt idx="5">
                  <c:v>107.69200958584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critical!$C$1</c:f>
              <c:strCache>
                <c:ptCount val="1"/>
                <c:pt idx="0">
                  <c:v>staticCoverageTime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critical!$C$2:$C$7</c:f>
              <c:numCache>
                <c:formatCode>General</c:formatCode>
                <c:ptCount val="6"/>
                <c:pt idx="0">
                  <c:v>205.157835169605</c:v>
                </c:pt>
                <c:pt idx="1">
                  <c:v>226.25319723133</c:v>
                </c:pt>
                <c:pt idx="2">
                  <c:v>223.555904298561</c:v>
                </c:pt>
                <c:pt idx="3">
                  <c:v>216.662844299321</c:v>
                </c:pt>
                <c:pt idx="4">
                  <c:v>212.258735045148</c:v>
                </c:pt>
                <c:pt idx="5">
                  <c:v>223.050358837228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critical!$D$1</c:f>
              <c:strCache>
                <c:ptCount val="1"/>
                <c:pt idx="0">
                  <c:v>hybridCoverageTime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critical!$D$2:$D$7</c:f>
              <c:numCache>
                <c:formatCode>General</c:formatCode>
                <c:ptCount val="6"/>
                <c:pt idx="0">
                  <c:v>149.984411165316</c:v>
                </c:pt>
                <c:pt idx="1">
                  <c:v>161.136731469713</c:v>
                </c:pt>
                <c:pt idx="2">
                  <c:v>156.706141053348</c:v>
                </c:pt>
                <c:pt idx="3">
                  <c:v>159.309473608626</c:v>
                </c:pt>
                <c:pt idx="4">
                  <c:v>159.4642509353</c:v>
                </c:pt>
                <c:pt idx="5">
                  <c:v>162.058037719245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9680160"/>
        <c:axId val="822982272"/>
      </c:lineChart>
      <c:catAx>
        <c:axId val="7996801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2982272"/>
        <c:crosses val="autoZero"/>
        <c:auto val="1"/>
        <c:lblAlgn val="ctr"/>
        <c:lblOffset val="100"/>
        <c:noMultiLvlLbl val="0"/>
      </c:catAx>
      <c:valAx>
        <c:axId val="822982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9680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WSSC Leak Score Geo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geocorrelated!$E$1</c:f>
              <c:strCache>
                <c:ptCount val="1"/>
                <c:pt idx="0">
                  <c:v>staticImpactScore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geocorrelated!$E$2:$E$11</c:f>
              <c:numCache>
                <c:formatCode>General</c:formatCode>
                <c:ptCount val="10"/>
                <c:pt idx="0">
                  <c:v>0.0214753760042422</c:v>
                </c:pt>
                <c:pt idx="1">
                  <c:v>0.248661304084296</c:v>
                </c:pt>
                <c:pt idx="2">
                  <c:v>0.217112664506876</c:v>
                </c:pt>
                <c:pt idx="3">
                  <c:v>0.186314688341684</c:v>
                </c:pt>
                <c:pt idx="4">
                  <c:v>0.17039958268489</c:v>
                </c:pt>
                <c:pt idx="5">
                  <c:v>0.22086405169992</c:v>
                </c:pt>
                <c:pt idx="6">
                  <c:v>0.217532754569627</c:v>
                </c:pt>
                <c:pt idx="7">
                  <c:v>0.211091582584189</c:v>
                </c:pt>
                <c:pt idx="8">
                  <c:v>0.217332704718285</c:v>
                </c:pt>
                <c:pt idx="9">
                  <c:v>0.235240645954616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geocorrelated!$F$1</c:f>
              <c:strCache>
                <c:ptCount val="1"/>
                <c:pt idx="0">
                  <c:v>hybridImpactScore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geocorrelated!$F$2:$F$11</c:f>
              <c:numCache>
                <c:formatCode>General</c:formatCode>
                <c:ptCount val="10"/>
                <c:pt idx="0">
                  <c:v>0.0</c:v>
                </c:pt>
                <c:pt idx="1">
                  <c:v>0.153143373854588</c:v>
                </c:pt>
                <c:pt idx="2">
                  <c:v>0.194428334234445</c:v>
                </c:pt>
                <c:pt idx="3">
                  <c:v>0.155710115749398</c:v>
                </c:pt>
                <c:pt idx="4">
                  <c:v>0.0939306987963662</c:v>
                </c:pt>
                <c:pt idx="5">
                  <c:v>0.152968378194957</c:v>
                </c:pt>
                <c:pt idx="6">
                  <c:v>0.197643548409453</c:v>
                </c:pt>
                <c:pt idx="7">
                  <c:v>0.166311920749553</c:v>
                </c:pt>
                <c:pt idx="8">
                  <c:v>0.160025346030889</c:v>
                </c:pt>
                <c:pt idx="9">
                  <c:v>0.169419258420273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geocorrelated!$G$1</c:f>
              <c:strCache>
                <c:ptCount val="1"/>
                <c:pt idx="0">
                  <c:v>staticCoverageScore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geocorrelated!$G$2:$G$11</c:f>
              <c:numCache>
                <c:formatCode>General</c:formatCode>
                <c:ptCount val="10"/>
                <c:pt idx="0">
                  <c:v>0.182334531171093</c:v>
                </c:pt>
                <c:pt idx="1">
                  <c:v>1.0</c:v>
                </c:pt>
                <c:pt idx="2">
                  <c:v>0.571489536174171</c:v>
                </c:pt>
                <c:pt idx="3">
                  <c:v>0.95040965831257</c:v>
                </c:pt>
                <c:pt idx="4">
                  <c:v>0.513505719359629</c:v>
                </c:pt>
                <c:pt idx="5">
                  <c:v>0.53957423937892</c:v>
                </c:pt>
                <c:pt idx="6">
                  <c:v>0.804978801378486</c:v>
                </c:pt>
                <c:pt idx="7">
                  <c:v>0.740090816905759</c:v>
                </c:pt>
                <c:pt idx="8">
                  <c:v>0.655407729403759</c:v>
                </c:pt>
                <c:pt idx="9">
                  <c:v>0.77661661572344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geocorrelated!$H$1</c:f>
              <c:strCache>
                <c:ptCount val="1"/>
                <c:pt idx="0">
                  <c:v>hybridCoverageScore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geocorrelated!$H$2:$H$11</c:f>
              <c:numCache>
                <c:formatCode>General</c:formatCode>
                <c:ptCount val="10"/>
                <c:pt idx="0">
                  <c:v>0.208361334296422</c:v>
                </c:pt>
                <c:pt idx="1">
                  <c:v>0.677305766197036</c:v>
                </c:pt>
                <c:pt idx="2">
                  <c:v>0.378628781606359</c:v>
                </c:pt>
                <c:pt idx="3">
                  <c:v>0.496712032846648</c:v>
                </c:pt>
                <c:pt idx="4">
                  <c:v>0.438701570308087</c:v>
                </c:pt>
                <c:pt idx="5">
                  <c:v>0.580650412994713</c:v>
                </c:pt>
                <c:pt idx="6">
                  <c:v>0.490895611279617</c:v>
                </c:pt>
                <c:pt idx="7">
                  <c:v>0.456422027099548</c:v>
                </c:pt>
                <c:pt idx="8">
                  <c:v>0.518896419403107</c:v>
                </c:pt>
                <c:pt idx="9">
                  <c:v>0.620519331271824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3187456"/>
        <c:axId val="823190016"/>
      </c:lineChart>
      <c:catAx>
        <c:axId val="8231874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3190016"/>
        <c:crosses val="autoZero"/>
        <c:auto val="1"/>
        <c:lblAlgn val="ctr"/>
        <c:lblOffset val="100"/>
        <c:noMultiLvlLbl val="0"/>
      </c:catAx>
      <c:valAx>
        <c:axId val="82319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3187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WSSC Leak Score Critical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critical!$E$1</c:f>
              <c:strCache>
                <c:ptCount val="1"/>
                <c:pt idx="0">
                  <c:v>staticImpactScore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critical!$E$2:$E$7</c:f>
              <c:numCache>
                <c:formatCode>General</c:formatCode>
                <c:ptCount val="6"/>
                <c:pt idx="0">
                  <c:v>0.11</c:v>
                </c:pt>
                <c:pt idx="1">
                  <c:v>0.103899273136851</c:v>
                </c:pt>
                <c:pt idx="2">
                  <c:v>0.09765211219687</c:v>
                </c:pt>
                <c:pt idx="3">
                  <c:v>0.0732390841476525</c:v>
                </c:pt>
                <c:pt idx="4">
                  <c:v>0.196646255915464</c:v>
                </c:pt>
                <c:pt idx="5">
                  <c:v>0.200962520175107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critical!$F$1</c:f>
              <c:strCache>
                <c:ptCount val="1"/>
                <c:pt idx="0">
                  <c:v>hybridImpactScore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critical!$F$2:$F$7</c:f>
              <c:numCache>
                <c:formatCode>General</c:formatCode>
                <c:ptCount val="6"/>
                <c:pt idx="0">
                  <c:v>0.0</c:v>
                </c:pt>
                <c:pt idx="1">
                  <c:v>0.051150995054724</c:v>
                </c:pt>
                <c:pt idx="2">
                  <c:v>0.0596053976254329</c:v>
                </c:pt>
                <c:pt idx="3">
                  <c:v>0.0447040482190747</c:v>
                </c:pt>
                <c:pt idx="4">
                  <c:v>0.129299422170053</c:v>
                </c:pt>
                <c:pt idx="5">
                  <c:v>0.159033162802603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critical!$G$1</c:f>
              <c:strCache>
                <c:ptCount val="1"/>
                <c:pt idx="0">
                  <c:v>staticCoverageScore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critical!$G$2:$G$7</c:f>
              <c:numCache>
                <c:formatCode>General</c:formatCode>
                <c:ptCount val="6"/>
                <c:pt idx="0">
                  <c:v>0.23</c:v>
                </c:pt>
                <c:pt idx="1">
                  <c:v>0.303899273136851</c:v>
                </c:pt>
                <c:pt idx="2">
                  <c:v>0.378661488334689</c:v>
                </c:pt>
                <c:pt idx="3">
                  <c:v>0.533996116251017</c:v>
                </c:pt>
                <c:pt idx="4">
                  <c:v>1.0</c:v>
                </c:pt>
                <c:pt idx="5">
                  <c:v>0.981856521946442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critical!$H$1</c:f>
              <c:strCache>
                <c:ptCount val="1"/>
                <c:pt idx="0">
                  <c:v>hybridCoverageScore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critical!$H$2:$H$7</c:f>
              <c:numCache>
                <c:formatCode>General</c:formatCode>
                <c:ptCount val="6"/>
                <c:pt idx="0">
                  <c:v>0.328</c:v>
                </c:pt>
                <c:pt idx="1">
                  <c:v>0.351150995054724</c:v>
                </c:pt>
                <c:pt idx="2">
                  <c:v>0.441573989451413</c:v>
                </c:pt>
                <c:pt idx="3">
                  <c:v>0.40618049208856</c:v>
                </c:pt>
                <c:pt idx="4">
                  <c:v>0.52299938226819</c:v>
                </c:pt>
                <c:pt idx="5">
                  <c:v>0.619905400569005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0282528"/>
        <c:axId val="800284672"/>
      </c:lineChart>
      <c:catAx>
        <c:axId val="8002825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284672"/>
        <c:crosses val="autoZero"/>
        <c:auto val="1"/>
        <c:lblAlgn val="ctr"/>
        <c:lblOffset val="100"/>
        <c:noMultiLvlLbl val="0"/>
      </c:catAx>
      <c:valAx>
        <c:axId val="800284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282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Richmond Leak Score Geo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geocorrelated!$E$1</c:f>
              <c:strCache>
                <c:ptCount val="1"/>
                <c:pt idx="0">
                  <c:v>staticImpactScore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geocorrelated!$E$2:$E$11</c:f>
              <c:numCache>
                <c:formatCode>General</c:formatCode>
                <c:ptCount val="10"/>
                <c:pt idx="0">
                  <c:v>0.225072790597115</c:v>
                </c:pt>
                <c:pt idx="1">
                  <c:v>0.252615936673132</c:v>
                </c:pt>
                <c:pt idx="2">
                  <c:v>0.241183001069428</c:v>
                </c:pt>
                <c:pt idx="3">
                  <c:v>0.248816485454133</c:v>
                </c:pt>
                <c:pt idx="4">
                  <c:v>0.245334048747596</c:v>
                </c:pt>
                <c:pt idx="5">
                  <c:v>0.247896558176004</c:v>
                </c:pt>
                <c:pt idx="6">
                  <c:v>0.250927651494427</c:v>
                </c:pt>
                <c:pt idx="7">
                  <c:v>0.249666948488838</c:v>
                </c:pt>
                <c:pt idx="8">
                  <c:v>0.243005803948106</c:v>
                </c:pt>
                <c:pt idx="9">
                  <c:v>0.243393175468529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geocorrelated!$F$1</c:f>
              <c:strCache>
                <c:ptCount val="1"/>
                <c:pt idx="0">
                  <c:v>hybridImpactScore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geocorrelated!$F$2:$F$11</c:f>
              <c:numCache>
                <c:formatCode>General</c:formatCode>
                <c:ptCount val="10"/>
                <c:pt idx="0">
                  <c:v>0.0</c:v>
                </c:pt>
                <c:pt idx="1">
                  <c:v>0.014533506839425</c:v>
                </c:pt>
                <c:pt idx="2">
                  <c:v>0.00497981857047424</c:v>
                </c:pt>
                <c:pt idx="3">
                  <c:v>0.0163625741765258</c:v>
                </c:pt>
                <c:pt idx="4">
                  <c:v>0.00839251703273703</c:v>
                </c:pt>
                <c:pt idx="5">
                  <c:v>0.0134942551494666</c:v>
                </c:pt>
                <c:pt idx="6">
                  <c:v>0.0163372918796338</c:v>
                </c:pt>
                <c:pt idx="7">
                  <c:v>0.0114929324881979</c:v>
                </c:pt>
                <c:pt idx="8">
                  <c:v>0.0112925240351219</c:v>
                </c:pt>
                <c:pt idx="9">
                  <c:v>0.0112011942917423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geocorrelated!$G$1</c:f>
              <c:strCache>
                <c:ptCount val="1"/>
                <c:pt idx="0">
                  <c:v>staticCoverageScore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geocorrelated!$G$2:$G$11</c:f>
              <c:numCache>
                <c:formatCode>General</c:formatCode>
                <c:ptCount val="10"/>
                <c:pt idx="0">
                  <c:v>0.432649988452892</c:v>
                </c:pt>
                <c:pt idx="1">
                  <c:v>0.488206309565403</c:v>
                </c:pt>
                <c:pt idx="2">
                  <c:v>0.453623532602776</c:v>
                </c:pt>
                <c:pt idx="3">
                  <c:v>0.516566994772481</c:v>
                </c:pt>
                <c:pt idx="4">
                  <c:v>0.469400388745625</c:v>
                </c:pt>
                <c:pt idx="5">
                  <c:v>0.52430647432366</c:v>
                </c:pt>
                <c:pt idx="6">
                  <c:v>0.501844565225442</c:v>
                </c:pt>
                <c:pt idx="7">
                  <c:v>0.497186333240329</c:v>
                </c:pt>
                <c:pt idx="8">
                  <c:v>0.500474376456512</c:v>
                </c:pt>
                <c:pt idx="9">
                  <c:v>0.497605736652389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geocorrelated!$H$1</c:f>
              <c:strCache>
                <c:ptCount val="1"/>
                <c:pt idx="0">
                  <c:v>hybridCoverageScore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geocorrelated!$H$2:$H$11</c:f>
              <c:numCache>
                <c:formatCode>General</c:formatCode>
                <c:ptCount val="10"/>
                <c:pt idx="0">
                  <c:v>0.762121980464681</c:v>
                </c:pt>
                <c:pt idx="1">
                  <c:v>0.938266746894188</c:v>
                </c:pt>
                <c:pt idx="2">
                  <c:v>0.9230222537804</c:v>
                </c:pt>
                <c:pt idx="3">
                  <c:v>0.995691291334062</c:v>
                </c:pt>
                <c:pt idx="4">
                  <c:v>0.967891050811925</c:v>
                </c:pt>
                <c:pt idx="5">
                  <c:v>1.0</c:v>
                </c:pt>
                <c:pt idx="6">
                  <c:v>0.956120506342468</c:v>
                </c:pt>
                <c:pt idx="7">
                  <c:v>0.905611266584042</c:v>
                </c:pt>
                <c:pt idx="8">
                  <c:v>0.905178804707727</c:v>
                </c:pt>
                <c:pt idx="9">
                  <c:v>0.936366404739688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7110128"/>
        <c:axId val="787112000"/>
      </c:lineChart>
      <c:catAx>
        <c:axId val="7871101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7112000"/>
        <c:crosses val="autoZero"/>
        <c:auto val="1"/>
        <c:lblAlgn val="ctr"/>
        <c:lblOffset val="100"/>
        <c:noMultiLvlLbl val="0"/>
      </c:catAx>
      <c:valAx>
        <c:axId val="787112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7110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E719-4D84-704C-B064-4247764849D9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315A-0102-6E4C-BCF0-B6348977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2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E719-4D84-704C-B064-4247764849D9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315A-0102-6E4C-BCF0-B6348977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E719-4D84-704C-B064-4247764849D9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315A-0102-6E4C-BCF0-B6348977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9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E719-4D84-704C-B064-4247764849D9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315A-0102-6E4C-BCF0-B6348977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E719-4D84-704C-B064-4247764849D9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315A-0102-6E4C-BCF0-B6348977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6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E719-4D84-704C-B064-4247764849D9}" type="datetimeFigureOut">
              <a:rPr lang="en-US" smtClean="0"/>
              <a:t>9/22/18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315A-0102-6E4C-BCF0-B6348977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8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E719-4D84-704C-B064-4247764849D9}" type="datetimeFigureOut">
              <a:rPr lang="en-US" smtClean="0"/>
              <a:t>9/22/18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315A-0102-6E4C-BCF0-B6348977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E719-4D84-704C-B064-4247764849D9}" type="datetimeFigureOut">
              <a:rPr lang="en-US" smtClean="0"/>
              <a:t>9/22/18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315A-0102-6E4C-BCF0-B6348977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E719-4D84-704C-B064-4247764849D9}" type="datetimeFigureOut">
              <a:rPr lang="en-US" smtClean="0"/>
              <a:t>9/22/18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315A-0102-6E4C-BCF0-B6348977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0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E719-4D84-704C-B064-4247764849D9}" type="datetimeFigureOut">
              <a:rPr lang="en-US" smtClean="0"/>
              <a:t>9/22/18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315A-0102-6E4C-BCF0-B6348977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E719-4D84-704C-B064-4247764849D9}" type="datetimeFigureOut">
              <a:rPr lang="en-US" smtClean="0"/>
              <a:t>9/22/18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315A-0102-6E4C-BCF0-B6348977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9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9E719-4D84-704C-B064-4247764849D9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7315A-0102-6E4C-BCF0-B6348977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7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6" Type="http://schemas.openxmlformats.org/officeDocument/2006/relationships/chart" Target="../charts/chart5.xml"/><Relationship Id="rId7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7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4" Type="http://schemas.openxmlformats.org/officeDocument/2006/relationships/chart" Target="../charts/chart15.xml"/><Relationship Id="rId5" Type="http://schemas.openxmlformats.org/officeDocument/2006/relationships/chart" Target="../charts/chart16.xml"/><Relationship Id="rId6" Type="http://schemas.openxmlformats.org/officeDocument/2006/relationships/chart" Target="../charts/chart17.xml"/><Relationship Id="rId7" Type="http://schemas.openxmlformats.org/officeDocument/2006/relationships/chart" Target="../charts/chart18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4" Type="http://schemas.openxmlformats.org/officeDocument/2006/relationships/chart" Target="../charts/chart21.xml"/><Relationship Id="rId5" Type="http://schemas.openxmlformats.org/officeDocument/2006/relationships/chart" Target="../charts/chart22.xml"/><Relationship Id="rId6" Type="http://schemas.openxmlformats.org/officeDocument/2006/relationships/chart" Target="../charts/chart23.xml"/><Relationship Id="rId7" Type="http://schemas.openxmlformats.org/officeDocument/2006/relationships/chart" Target="../charts/chart24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4" Type="http://schemas.openxmlformats.org/officeDocument/2006/relationships/chart" Target="../charts/chart27.xml"/><Relationship Id="rId5" Type="http://schemas.openxmlformats.org/officeDocument/2006/relationships/chart" Target="../charts/chart28.xml"/><Relationship Id="rId6" Type="http://schemas.openxmlformats.org/officeDocument/2006/relationships/chart" Target="../charts/chart29.xml"/><Relationship Id="rId7" Type="http://schemas.openxmlformats.org/officeDocument/2006/relationships/chart" Target="../charts/chart30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4" Type="http://schemas.openxmlformats.org/officeDocument/2006/relationships/chart" Target="../charts/chart33.xml"/><Relationship Id="rId5" Type="http://schemas.openxmlformats.org/officeDocument/2006/relationships/chart" Target="../charts/chart34.xml"/><Relationship Id="rId6" Type="http://schemas.openxmlformats.org/officeDocument/2006/relationships/chart" Target="../charts/chart35.xml"/><Relationship Id="rId7" Type="http://schemas.openxmlformats.org/officeDocument/2006/relationships/chart" Target="../charts/chart36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7164783"/>
              </p:ext>
            </p:extLst>
          </p:nvPr>
        </p:nvGraphicFramePr>
        <p:xfrm>
          <a:off x="124535" y="139848"/>
          <a:ext cx="3196814" cy="2197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2842202"/>
              </p:ext>
            </p:extLst>
          </p:nvPr>
        </p:nvGraphicFramePr>
        <p:xfrm>
          <a:off x="124535" y="2449382"/>
          <a:ext cx="3412191" cy="2359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141004"/>
              </p:ext>
            </p:extLst>
          </p:nvPr>
        </p:nvGraphicFramePr>
        <p:xfrm>
          <a:off x="3321349" y="139848"/>
          <a:ext cx="3422725" cy="2351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5270551"/>
              </p:ext>
            </p:extLst>
          </p:nvPr>
        </p:nvGraphicFramePr>
        <p:xfrm>
          <a:off x="3442446" y="2491066"/>
          <a:ext cx="3732905" cy="2704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0299887"/>
              </p:ext>
            </p:extLst>
          </p:nvPr>
        </p:nvGraphicFramePr>
        <p:xfrm>
          <a:off x="7296448" y="112278"/>
          <a:ext cx="4113754" cy="254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0106495"/>
              </p:ext>
            </p:extLst>
          </p:nvPr>
        </p:nvGraphicFramePr>
        <p:xfrm>
          <a:off x="7676327" y="2822236"/>
          <a:ext cx="3353995" cy="2376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18498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6540373"/>
              </p:ext>
            </p:extLst>
          </p:nvPr>
        </p:nvGraphicFramePr>
        <p:xfrm>
          <a:off x="149207" y="268939"/>
          <a:ext cx="3142633" cy="2218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506762"/>
              </p:ext>
            </p:extLst>
          </p:nvPr>
        </p:nvGraphicFramePr>
        <p:xfrm>
          <a:off x="149206" y="2487704"/>
          <a:ext cx="3142633" cy="2482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6462055"/>
              </p:ext>
            </p:extLst>
          </p:nvPr>
        </p:nvGraphicFramePr>
        <p:xfrm>
          <a:off x="3463962" y="344244"/>
          <a:ext cx="3313355" cy="2143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3653785"/>
              </p:ext>
            </p:extLst>
          </p:nvPr>
        </p:nvGraphicFramePr>
        <p:xfrm>
          <a:off x="3463962" y="2708910"/>
          <a:ext cx="3687109" cy="2261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1274433"/>
              </p:ext>
            </p:extLst>
          </p:nvPr>
        </p:nvGraphicFramePr>
        <p:xfrm>
          <a:off x="7151071" y="503629"/>
          <a:ext cx="3583791" cy="2094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1698875"/>
              </p:ext>
            </p:extLst>
          </p:nvPr>
        </p:nvGraphicFramePr>
        <p:xfrm>
          <a:off x="7170121" y="2719593"/>
          <a:ext cx="3564741" cy="225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45467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1494656"/>
              </p:ext>
            </p:extLst>
          </p:nvPr>
        </p:nvGraphicFramePr>
        <p:xfrm>
          <a:off x="120128" y="174812"/>
          <a:ext cx="3494442" cy="2417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7426594"/>
              </p:ext>
            </p:extLst>
          </p:nvPr>
        </p:nvGraphicFramePr>
        <p:xfrm>
          <a:off x="263712" y="2592594"/>
          <a:ext cx="3350858" cy="21847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0997018"/>
              </p:ext>
            </p:extLst>
          </p:nvPr>
        </p:nvGraphicFramePr>
        <p:xfrm>
          <a:off x="3508786" y="174812"/>
          <a:ext cx="3720353" cy="2503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160409"/>
              </p:ext>
            </p:extLst>
          </p:nvPr>
        </p:nvGraphicFramePr>
        <p:xfrm>
          <a:off x="3508786" y="2801508"/>
          <a:ext cx="3515958" cy="1975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2114046"/>
              </p:ext>
            </p:extLst>
          </p:nvPr>
        </p:nvGraphicFramePr>
        <p:xfrm>
          <a:off x="7412018" y="143174"/>
          <a:ext cx="3905027" cy="2658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921156"/>
              </p:ext>
            </p:extLst>
          </p:nvPr>
        </p:nvGraphicFramePr>
        <p:xfrm>
          <a:off x="7381089" y="2678654"/>
          <a:ext cx="3645498" cy="2360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5372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8883824"/>
              </p:ext>
            </p:extLst>
          </p:nvPr>
        </p:nvGraphicFramePr>
        <p:xfrm>
          <a:off x="150383" y="265580"/>
          <a:ext cx="3840704" cy="2327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178874"/>
              </p:ext>
            </p:extLst>
          </p:nvPr>
        </p:nvGraphicFramePr>
        <p:xfrm>
          <a:off x="150383" y="3216535"/>
          <a:ext cx="3614793" cy="2554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6201065"/>
              </p:ext>
            </p:extLst>
          </p:nvPr>
        </p:nvGraphicFramePr>
        <p:xfrm>
          <a:off x="4120178" y="265580"/>
          <a:ext cx="4088728" cy="2789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6061604"/>
              </p:ext>
            </p:extLst>
          </p:nvPr>
        </p:nvGraphicFramePr>
        <p:xfrm>
          <a:off x="3981150" y="3216534"/>
          <a:ext cx="4227756" cy="295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3712024"/>
              </p:ext>
            </p:extLst>
          </p:nvPr>
        </p:nvGraphicFramePr>
        <p:xfrm>
          <a:off x="8208906" y="3313354"/>
          <a:ext cx="3655732" cy="2603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5091837"/>
              </p:ext>
            </p:extLst>
          </p:nvPr>
        </p:nvGraphicFramePr>
        <p:xfrm>
          <a:off x="8337996" y="238162"/>
          <a:ext cx="3526641" cy="2483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769370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6263363"/>
              </p:ext>
            </p:extLst>
          </p:nvPr>
        </p:nvGraphicFramePr>
        <p:xfrm>
          <a:off x="299271" y="144108"/>
          <a:ext cx="3605755" cy="2136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2808180"/>
              </p:ext>
            </p:extLst>
          </p:nvPr>
        </p:nvGraphicFramePr>
        <p:xfrm>
          <a:off x="299271" y="2829261"/>
          <a:ext cx="3421529" cy="2415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5902614"/>
              </p:ext>
            </p:extLst>
          </p:nvPr>
        </p:nvGraphicFramePr>
        <p:xfrm>
          <a:off x="4227753" y="144108"/>
          <a:ext cx="3842871" cy="2505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1358"/>
              </p:ext>
            </p:extLst>
          </p:nvPr>
        </p:nvGraphicFramePr>
        <p:xfrm>
          <a:off x="3905026" y="3162749"/>
          <a:ext cx="4484447" cy="2544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497623"/>
              </p:ext>
            </p:extLst>
          </p:nvPr>
        </p:nvGraphicFramePr>
        <p:xfrm>
          <a:off x="8272484" y="3302598"/>
          <a:ext cx="3702569" cy="2404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4447867"/>
              </p:ext>
            </p:extLst>
          </p:nvPr>
        </p:nvGraphicFramePr>
        <p:xfrm>
          <a:off x="8272484" y="355001"/>
          <a:ext cx="3702568" cy="2151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33041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2923931"/>
              </p:ext>
            </p:extLst>
          </p:nvPr>
        </p:nvGraphicFramePr>
        <p:xfrm>
          <a:off x="0" y="0"/>
          <a:ext cx="3557195" cy="2186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2486050"/>
              </p:ext>
            </p:extLst>
          </p:nvPr>
        </p:nvGraphicFramePr>
        <p:xfrm>
          <a:off x="56775" y="2872292"/>
          <a:ext cx="3500420" cy="2467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4542857"/>
              </p:ext>
            </p:extLst>
          </p:nvPr>
        </p:nvGraphicFramePr>
        <p:xfrm>
          <a:off x="3905024" y="32273"/>
          <a:ext cx="3980332" cy="2312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5517893"/>
              </p:ext>
            </p:extLst>
          </p:nvPr>
        </p:nvGraphicFramePr>
        <p:xfrm>
          <a:off x="3822775" y="3065929"/>
          <a:ext cx="4062581" cy="2439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5904513"/>
              </p:ext>
            </p:extLst>
          </p:nvPr>
        </p:nvGraphicFramePr>
        <p:xfrm>
          <a:off x="8150936" y="3215489"/>
          <a:ext cx="3578486" cy="2140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302744"/>
              </p:ext>
            </p:extLst>
          </p:nvPr>
        </p:nvGraphicFramePr>
        <p:xfrm>
          <a:off x="8412480" y="226284"/>
          <a:ext cx="3487269" cy="2237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06419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144</Words>
  <Application>Microsoft Macintosh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Venkateswaran</dc:creator>
  <cp:lastModifiedBy>Praveen Venkateswaran</cp:lastModifiedBy>
  <cp:revision>14</cp:revision>
  <dcterms:created xsi:type="dcterms:W3CDTF">2018-09-23T02:09:57Z</dcterms:created>
  <dcterms:modified xsi:type="dcterms:W3CDTF">2018-09-24T02:08:21Z</dcterms:modified>
</cp:coreProperties>
</file>