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7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5"/>
                </a:moveTo>
                <a:lnTo>
                  <a:pt x="0" y="3727313"/>
                </a:lnTo>
                <a:lnTo>
                  <a:pt x="38006" y="3729418"/>
                </a:lnTo>
                <a:lnTo>
                  <a:pt x="398361" y="3729418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7"/>
                </a:lnTo>
                <a:lnTo>
                  <a:pt x="674910" y="3705471"/>
                </a:lnTo>
                <a:lnTo>
                  <a:pt x="723220" y="3699107"/>
                </a:lnTo>
                <a:lnTo>
                  <a:pt x="771423" y="3692106"/>
                </a:lnTo>
                <a:lnTo>
                  <a:pt x="819514" y="3684470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7" y="3647613"/>
                </a:lnTo>
                <a:lnTo>
                  <a:pt x="1058060" y="3636829"/>
                </a:lnTo>
                <a:lnTo>
                  <a:pt x="1105344" y="3625419"/>
                </a:lnTo>
                <a:lnTo>
                  <a:pt x="1152471" y="3613387"/>
                </a:lnTo>
                <a:lnTo>
                  <a:pt x="1199434" y="3600733"/>
                </a:lnTo>
                <a:lnTo>
                  <a:pt x="1246228" y="3587459"/>
                </a:lnTo>
                <a:lnTo>
                  <a:pt x="1292847" y="3573567"/>
                </a:lnTo>
                <a:lnTo>
                  <a:pt x="1339283" y="3559058"/>
                </a:lnTo>
                <a:lnTo>
                  <a:pt x="1385532" y="3543935"/>
                </a:lnTo>
                <a:lnTo>
                  <a:pt x="1431585" y="3528198"/>
                </a:lnTo>
                <a:lnTo>
                  <a:pt x="1477437" y="3511850"/>
                </a:lnTo>
                <a:lnTo>
                  <a:pt x="1523082" y="3494892"/>
                </a:lnTo>
                <a:lnTo>
                  <a:pt x="1568513" y="3477326"/>
                </a:lnTo>
                <a:lnTo>
                  <a:pt x="1613725" y="3459153"/>
                </a:lnTo>
                <a:lnTo>
                  <a:pt x="1658709" y="3440375"/>
                </a:lnTo>
                <a:lnTo>
                  <a:pt x="1703461" y="3420995"/>
                </a:lnTo>
                <a:lnTo>
                  <a:pt x="1747975" y="3401012"/>
                </a:lnTo>
                <a:lnTo>
                  <a:pt x="1792242" y="3380430"/>
                </a:lnTo>
                <a:lnTo>
                  <a:pt x="1836258" y="3359249"/>
                </a:lnTo>
                <a:lnTo>
                  <a:pt x="1880016" y="3337472"/>
                </a:lnTo>
                <a:lnTo>
                  <a:pt x="1923510" y="3315100"/>
                </a:lnTo>
                <a:lnTo>
                  <a:pt x="1966733" y="3292135"/>
                </a:lnTo>
                <a:lnTo>
                  <a:pt x="2009678" y="3268578"/>
                </a:lnTo>
                <a:lnTo>
                  <a:pt x="2052341" y="3244431"/>
                </a:lnTo>
                <a:lnTo>
                  <a:pt x="2094714" y="3219696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4"/>
                </a:lnTo>
                <a:lnTo>
                  <a:pt x="101093" y="3196131"/>
                </a:lnTo>
                <a:lnTo>
                  <a:pt x="52131" y="3193913"/>
                </a:lnTo>
                <a:lnTo>
                  <a:pt x="3151" y="3190927"/>
                </a:lnTo>
                <a:lnTo>
                  <a:pt x="0" y="3190685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4"/>
                </a:lnTo>
                <a:lnTo>
                  <a:pt x="3362187" y="85988"/>
                </a:lnTo>
                <a:lnTo>
                  <a:pt x="3361460" y="130697"/>
                </a:lnTo>
                <a:lnTo>
                  <a:pt x="3359890" y="179871"/>
                </a:lnTo>
                <a:lnTo>
                  <a:pt x="3357553" y="228949"/>
                </a:lnTo>
                <a:lnTo>
                  <a:pt x="3354453" y="277922"/>
                </a:lnTo>
                <a:lnTo>
                  <a:pt x="3350594" y="326782"/>
                </a:lnTo>
                <a:lnTo>
                  <a:pt x="3345978" y="375521"/>
                </a:lnTo>
                <a:lnTo>
                  <a:pt x="3340609" y="424132"/>
                </a:lnTo>
                <a:lnTo>
                  <a:pt x="3334490" y="472604"/>
                </a:lnTo>
                <a:lnTo>
                  <a:pt x="3327625" y="520931"/>
                </a:lnTo>
                <a:lnTo>
                  <a:pt x="3320016" y="569104"/>
                </a:lnTo>
                <a:lnTo>
                  <a:pt x="3311667" y="617115"/>
                </a:lnTo>
                <a:lnTo>
                  <a:pt x="3302582" y="664956"/>
                </a:lnTo>
                <a:lnTo>
                  <a:pt x="3292763" y="712617"/>
                </a:lnTo>
                <a:lnTo>
                  <a:pt x="3282214" y="760092"/>
                </a:lnTo>
                <a:lnTo>
                  <a:pt x="3270939" y="807372"/>
                </a:lnTo>
                <a:lnTo>
                  <a:pt x="3258940" y="854448"/>
                </a:lnTo>
                <a:lnTo>
                  <a:pt x="3246221" y="901313"/>
                </a:lnTo>
                <a:lnTo>
                  <a:pt x="3232785" y="947957"/>
                </a:lnTo>
                <a:lnTo>
                  <a:pt x="3218635" y="994374"/>
                </a:lnTo>
                <a:lnTo>
                  <a:pt x="3203775" y="1040554"/>
                </a:lnTo>
                <a:lnTo>
                  <a:pt x="3188209" y="1086489"/>
                </a:lnTo>
                <a:lnTo>
                  <a:pt x="3171938" y="1132172"/>
                </a:lnTo>
                <a:lnTo>
                  <a:pt x="3154967" y="1177593"/>
                </a:lnTo>
                <a:lnTo>
                  <a:pt x="3137300" y="1222745"/>
                </a:lnTo>
                <a:lnTo>
                  <a:pt x="3118938" y="1267620"/>
                </a:lnTo>
                <a:lnTo>
                  <a:pt x="3099886" y="1312208"/>
                </a:lnTo>
                <a:lnTo>
                  <a:pt x="3080147" y="1356502"/>
                </a:lnTo>
                <a:lnTo>
                  <a:pt x="3059724" y="1400494"/>
                </a:lnTo>
                <a:lnTo>
                  <a:pt x="3038620" y="1444175"/>
                </a:lnTo>
                <a:lnTo>
                  <a:pt x="3016839" y="1487538"/>
                </a:lnTo>
                <a:lnTo>
                  <a:pt x="2994384" y="1530573"/>
                </a:lnTo>
                <a:lnTo>
                  <a:pt x="2971259" y="1573273"/>
                </a:lnTo>
                <a:lnTo>
                  <a:pt x="2947466" y="1615629"/>
                </a:lnTo>
                <a:lnTo>
                  <a:pt x="2923009" y="1657634"/>
                </a:lnTo>
                <a:lnTo>
                  <a:pt x="2897891" y="1699278"/>
                </a:lnTo>
                <a:lnTo>
                  <a:pt x="2872116" y="1740554"/>
                </a:lnTo>
                <a:lnTo>
                  <a:pt x="2845687" y="1781453"/>
                </a:lnTo>
                <a:lnTo>
                  <a:pt x="2818607" y="1821968"/>
                </a:lnTo>
                <a:lnTo>
                  <a:pt x="2790879" y="1862089"/>
                </a:lnTo>
                <a:lnTo>
                  <a:pt x="2762507" y="1901809"/>
                </a:lnTo>
                <a:lnTo>
                  <a:pt x="2733494" y="1941120"/>
                </a:lnTo>
                <a:lnTo>
                  <a:pt x="2703843" y="1980013"/>
                </a:lnTo>
                <a:lnTo>
                  <a:pt x="2673558" y="2018479"/>
                </a:lnTo>
                <a:lnTo>
                  <a:pt x="2642642" y="2056511"/>
                </a:lnTo>
                <a:lnTo>
                  <a:pt x="2611099" y="2094101"/>
                </a:lnTo>
                <a:lnTo>
                  <a:pt x="2578930" y="2131240"/>
                </a:lnTo>
                <a:lnTo>
                  <a:pt x="2546141" y="2167920"/>
                </a:lnTo>
                <a:lnTo>
                  <a:pt x="2512734" y="2204132"/>
                </a:lnTo>
                <a:lnTo>
                  <a:pt x="2478712" y="2239869"/>
                </a:lnTo>
                <a:lnTo>
                  <a:pt x="2444079" y="2275122"/>
                </a:lnTo>
                <a:lnTo>
                  <a:pt x="2408838" y="2309883"/>
                </a:lnTo>
                <a:lnTo>
                  <a:pt x="2372992" y="2344144"/>
                </a:lnTo>
                <a:lnTo>
                  <a:pt x="2336545" y="2377896"/>
                </a:lnTo>
                <a:lnTo>
                  <a:pt x="2299500" y="2411132"/>
                </a:lnTo>
                <a:lnTo>
                  <a:pt x="2261934" y="2443778"/>
                </a:lnTo>
                <a:lnTo>
                  <a:pt x="2223930" y="2475767"/>
                </a:lnTo>
                <a:lnTo>
                  <a:pt x="2185496" y="2507096"/>
                </a:lnTo>
                <a:lnTo>
                  <a:pt x="2146640" y="2537763"/>
                </a:lnTo>
                <a:lnTo>
                  <a:pt x="2107371" y="2567766"/>
                </a:lnTo>
                <a:lnTo>
                  <a:pt x="2067698" y="2597103"/>
                </a:lnTo>
                <a:lnTo>
                  <a:pt x="2027629" y="2625771"/>
                </a:lnTo>
                <a:lnTo>
                  <a:pt x="1987173" y="2653768"/>
                </a:lnTo>
                <a:lnTo>
                  <a:pt x="1946338" y="2681091"/>
                </a:lnTo>
                <a:lnTo>
                  <a:pt x="1905134" y="2707739"/>
                </a:lnTo>
                <a:lnTo>
                  <a:pt x="1863567" y="2733710"/>
                </a:lnTo>
                <a:lnTo>
                  <a:pt x="1821648" y="2759000"/>
                </a:lnTo>
                <a:lnTo>
                  <a:pt x="1779385" y="2783609"/>
                </a:lnTo>
                <a:lnTo>
                  <a:pt x="1736786" y="2807532"/>
                </a:lnTo>
                <a:lnTo>
                  <a:pt x="1693860" y="2830769"/>
                </a:lnTo>
                <a:lnTo>
                  <a:pt x="1650615" y="2853317"/>
                </a:lnTo>
                <a:lnTo>
                  <a:pt x="1607061" y="2875174"/>
                </a:lnTo>
                <a:lnTo>
                  <a:pt x="1563205" y="2896338"/>
                </a:lnTo>
                <a:lnTo>
                  <a:pt x="1519056" y="2916805"/>
                </a:lnTo>
                <a:lnTo>
                  <a:pt x="1474624" y="2936575"/>
                </a:lnTo>
                <a:lnTo>
                  <a:pt x="1429915" y="2955644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4" y="3008628"/>
                </a:lnTo>
                <a:lnTo>
                  <a:pt x="1248499" y="3024873"/>
                </a:lnTo>
                <a:lnTo>
                  <a:pt x="1202542" y="3040408"/>
                </a:lnTo>
                <a:lnTo>
                  <a:pt x="1156361" y="3055228"/>
                </a:lnTo>
                <a:lnTo>
                  <a:pt x="1109965" y="3069332"/>
                </a:lnTo>
                <a:lnTo>
                  <a:pt x="1063361" y="3082718"/>
                </a:lnTo>
                <a:lnTo>
                  <a:pt x="1016560" y="3095384"/>
                </a:lnTo>
                <a:lnTo>
                  <a:pt x="969569" y="3107327"/>
                </a:lnTo>
                <a:lnTo>
                  <a:pt x="922397" y="3118545"/>
                </a:lnTo>
                <a:lnTo>
                  <a:pt x="875052" y="3129035"/>
                </a:lnTo>
                <a:lnTo>
                  <a:pt x="827543" y="3138796"/>
                </a:lnTo>
                <a:lnTo>
                  <a:pt x="779880" y="3147825"/>
                </a:lnTo>
                <a:lnTo>
                  <a:pt x="732069" y="3156120"/>
                </a:lnTo>
                <a:lnTo>
                  <a:pt x="684121" y="3163679"/>
                </a:lnTo>
                <a:lnTo>
                  <a:pt x="636043" y="3170499"/>
                </a:lnTo>
                <a:lnTo>
                  <a:pt x="587844" y="3176578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49"/>
                </a:lnTo>
                <a:lnTo>
                  <a:pt x="394010" y="3193443"/>
                </a:lnTo>
                <a:lnTo>
                  <a:pt x="345336" y="3195784"/>
                </a:lnTo>
                <a:lnTo>
                  <a:pt x="296591" y="3197371"/>
                </a:lnTo>
                <a:lnTo>
                  <a:pt x="247787" y="3198202"/>
                </a:lnTo>
                <a:lnTo>
                  <a:pt x="198929" y="3198274"/>
                </a:lnTo>
                <a:lnTo>
                  <a:pt x="2130311" y="3198274"/>
                </a:lnTo>
                <a:lnTo>
                  <a:pt x="2178565" y="3168467"/>
                </a:lnTo>
                <a:lnTo>
                  <a:pt x="2220031" y="3141978"/>
                </a:lnTo>
                <a:lnTo>
                  <a:pt x="2261181" y="3114906"/>
                </a:lnTo>
                <a:lnTo>
                  <a:pt x="2302011" y="3087254"/>
                </a:lnTo>
                <a:lnTo>
                  <a:pt x="2342512" y="3059025"/>
                </a:lnTo>
                <a:lnTo>
                  <a:pt x="2382680" y="3030218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6" y="2940355"/>
                </a:lnTo>
                <a:lnTo>
                  <a:pt x="2539884" y="2909259"/>
                </a:lnTo>
                <a:lnTo>
                  <a:pt x="2578286" y="2877594"/>
                </a:lnTo>
                <a:lnTo>
                  <a:pt x="2616317" y="2845363"/>
                </a:lnTo>
                <a:lnTo>
                  <a:pt x="2653969" y="2812566"/>
                </a:lnTo>
                <a:lnTo>
                  <a:pt x="2691174" y="2779262"/>
                </a:lnTo>
                <a:lnTo>
                  <a:pt x="2727865" y="2745513"/>
                </a:lnTo>
                <a:lnTo>
                  <a:pt x="2764040" y="2711325"/>
                </a:lnTo>
                <a:lnTo>
                  <a:pt x="2799696" y="2676704"/>
                </a:lnTo>
                <a:lnTo>
                  <a:pt x="2834831" y="2641655"/>
                </a:lnTo>
                <a:lnTo>
                  <a:pt x="2869443" y="2606185"/>
                </a:lnTo>
                <a:lnTo>
                  <a:pt x="2903528" y="2570301"/>
                </a:lnTo>
                <a:lnTo>
                  <a:pt x="2937085" y="2534007"/>
                </a:lnTo>
                <a:lnTo>
                  <a:pt x="2970111" y="2497311"/>
                </a:lnTo>
                <a:lnTo>
                  <a:pt x="3002604" y="2460218"/>
                </a:lnTo>
                <a:lnTo>
                  <a:pt x="3034561" y="2422734"/>
                </a:lnTo>
                <a:lnTo>
                  <a:pt x="3065981" y="2384866"/>
                </a:lnTo>
                <a:lnTo>
                  <a:pt x="3096859" y="2346619"/>
                </a:lnTo>
                <a:lnTo>
                  <a:pt x="3127194" y="2308000"/>
                </a:lnTo>
                <a:lnTo>
                  <a:pt x="3156984" y="2269014"/>
                </a:lnTo>
                <a:lnTo>
                  <a:pt x="3186226" y="2229668"/>
                </a:lnTo>
                <a:lnTo>
                  <a:pt x="3214918" y="2189968"/>
                </a:lnTo>
                <a:lnTo>
                  <a:pt x="3243057" y="2149920"/>
                </a:lnTo>
                <a:lnTo>
                  <a:pt x="3270641" y="2109530"/>
                </a:lnTo>
                <a:lnTo>
                  <a:pt x="3297667" y="2068804"/>
                </a:lnTo>
                <a:lnTo>
                  <a:pt x="3324134" y="2027747"/>
                </a:lnTo>
                <a:lnTo>
                  <a:pt x="3350037" y="1986368"/>
                </a:lnTo>
                <a:lnTo>
                  <a:pt x="3375376" y="1944670"/>
                </a:lnTo>
                <a:lnTo>
                  <a:pt x="3400148" y="1902661"/>
                </a:lnTo>
                <a:lnTo>
                  <a:pt x="3424349" y="1860346"/>
                </a:lnTo>
                <a:lnTo>
                  <a:pt x="3447979" y="1817731"/>
                </a:lnTo>
                <a:lnTo>
                  <a:pt x="3471034" y="1774824"/>
                </a:lnTo>
                <a:lnTo>
                  <a:pt x="3493511" y="1731628"/>
                </a:lnTo>
                <a:lnTo>
                  <a:pt x="3515410" y="1688152"/>
                </a:lnTo>
                <a:lnTo>
                  <a:pt x="3536726" y="1644400"/>
                </a:lnTo>
                <a:lnTo>
                  <a:pt x="3557458" y="1600380"/>
                </a:lnTo>
                <a:lnTo>
                  <a:pt x="3577603" y="1556096"/>
                </a:lnTo>
                <a:lnTo>
                  <a:pt x="3597159" y="1511555"/>
                </a:lnTo>
                <a:lnTo>
                  <a:pt x="3616123" y="1466764"/>
                </a:lnTo>
                <a:lnTo>
                  <a:pt x="3634494" y="1421727"/>
                </a:lnTo>
                <a:lnTo>
                  <a:pt x="3652267" y="1376452"/>
                </a:lnTo>
                <a:lnTo>
                  <a:pt x="3669442" y="1330944"/>
                </a:lnTo>
                <a:lnTo>
                  <a:pt x="3686015" y="1285210"/>
                </a:lnTo>
                <a:lnTo>
                  <a:pt x="3701985" y="1239255"/>
                </a:lnTo>
                <a:lnTo>
                  <a:pt x="3717348" y="1193086"/>
                </a:lnTo>
                <a:lnTo>
                  <a:pt x="3732102" y="1146708"/>
                </a:lnTo>
                <a:lnTo>
                  <a:pt x="3746246" y="1100128"/>
                </a:lnTo>
                <a:lnTo>
                  <a:pt x="3759776" y="1053352"/>
                </a:lnTo>
                <a:lnTo>
                  <a:pt x="3772690" y="1006386"/>
                </a:lnTo>
                <a:lnTo>
                  <a:pt x="3784985" y="959235"/>
                </a:lnTo>
                <a:lnTo>
                  <a:pt x="3796660" y="911907"/>
                </a:lnTo>
                <a:lnTo>
                  <a:pt x="3807711" y="864407"/>
                </a:lnTo>
                <a:lnTo>
                  <a:pt x="3818136" y="816741"/>
                </a:lnTo>
                <a:lnTo>
                  <a:pt x="3827934" y="768916"/>
                </a:lnTo>
                <a:lnTo>
                  <a:pt x="3837101" y="720936"/>
                </a:lnTo>
                <a:lnTo>
                  <a:pt x="3845635" y="672809"/>
                </a:lnTo>
                <a:lnTo>
                  <a:pt x="3853533" y="624541"/>
                </a:lnTo>
                <a:lnTo>
                  <a:pt x="3860793" y="576137"/>
                </a:lnTo>
                <a:lnTo>
                  <a:pt x="3867414" y="527604"/>
                </a:lnTo>
                <a:lnTo>
                  <a:pt x="3873391" y="478948"/>
                </a:lnTo>
                <a:lnTo>
                  <a:pt x="3878723" y="430174"/>
                </a:lnTo>
                <a:lnTo>
                  <a:pt x="3883408" y="381289"/>
                </a:lnTo>
                <a:lnTo>
                  <a:pt x="3887443" y="332300"/>
                </a:lnTo>
                <a:lnTo>
                  <a:pt x="3890825" y="283211"/>
                </a:lnTo>
                <a:lnTo>
                  <a:pt x="3893552" y="234029"/>
                </a:lnTo>
                <a:lnTo>
                  <a:pt x="3895622" y="184761"/>
                </a:lnTo>
                <a:lnTo>
                  <a:pt x="3897032" y="135412"/>
                </a:lnTo>
                <a:lnTo>
                  <a:pt x="3897780" y="85988"/>
                </a:lnTo>
                <a:lnTo>
                  <a:pt x="3897811" y="32094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4" y="7813675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2" y="0"/>
                </a:moveTo>
                <a:lnTo>
                  <a:pt x="1650604" y="855"/>
                </a:lnTo>
                <a:lnTo>
                  <a:pt x="1602788" y="3031"/>
                </a:lnTo>
                <a:lnTo>
                  <a:pt x="1555323" y="6511"/>
                </a:lnTo>
                <a:lnTo>
                  <a:pt x="1508226" y="11277"/>
                </a:lnTo>
                <a:lnTo>
                  <a:pt x="1461514" y="17312"/>
                </a:lnTo>
                <a:lnTo>
                  <a:pt x="1415205" y="24598"/>
                </a:lnTo>
                <a:lnTo>
                  <a:pt x="1369317" y="33117"/>
                </a:lnTo>
                <a:lnTo>
                  <a:pt x="1323867" y="42853"/>
                </a:lnTo>
                <a:lnTo>
                  <a:pt x="1278873" y="53786"/>
                </a:lnTo>
                <a:lnTo>
                  <a:pt x="1234352" y="65901"/>
                </a:lnTo>
                <a:lnTo>
                  <a:pt x="1190323" y="79179"/>
                </a:lnTo>
                <a:lnTo>
                  <a:pt x="1146803" y="93602"/>
                </a:lnTo>
                <a:lnTo>
                  <a:pt x="1103809" y="109154"/>
                </a:lnTo>
                <a:lnTo>
                  <a:pt x="1061359" y="125816"/>
                </a:lnTo>
                <a:lnTo>
                  <a:pt x="1019471" y="143572"/>
                </a:lnTo>
                <a:lnTo>
                  <a:pt x="978163" y="162403"/>
                </a:lnTo>
                <a:lnTo>
                  <a:pt x="937451" y="182291"/>
                </a:lnTo>
                <a:lnTo>
                  <a:pt x="897354" y="203221"/>
                </a:lnTo>
                <a:lnTo>
                  <a:pt x="857890" y="225173"/>
                </a:lnTo>
                <a:lnTo>
                  <a:pt x="819076" y="248130"/>
                </a:lnTo>
                <a:lnTo>
                  <a:pt x="780929" y="272075"/>
                </a:lnTo>
                <a:lnTo>
                  <a:pt x="743467" y="296990"/>
                </a:lnTo>
                <a:lnTo>
                  <a:pt x="706708" y="322858"/>
                </a:lnTo>
                <a:lnTo>
                  <a:pt x="670670" y="349660"/>
                </a:lnTo>
                <a:lnTo>
                  <a:pt x="635370" y="377381"/>
                </a:lnTo>
                <a:lnTo>
                  <a:pt x="600825" y="406001"/>
                </a:lnTo>
                <a:lnTo>
                  <a:pt x="567055" y="435503"/>
                </a:lnTo>
                <a:lnTo>
                  <a:pt x="534075" y="465870"/>
                </a:lnTo>
                <a:lnTo>
                  <a:pt x="501904" y="497085"/>
                </a:lnTo>
                <a:lnTo>
                  <a:pt x="470559" y="529129"/>
                </a:lnTo>
                <a:lnTo>
                  <a:pt x="440058" y="561986"/>
                </a:lnTo>
                <a:lnTo>
                  <a:pt x="410419" y="595637"/>
                </a:lnTo>
                <a:lnTo>
                  <a:pt x="381658" y="630064"/>
                </a:lnTo>
                <a:lnTo>
                  <a:pt x="353795" y="665252"/>
                </a:lnTo>
                <a:lnTo>
                  <a:pt x="326847" y="701181"/>
                </a:lnTo>
                <a:lnTo>
                  <a:pt x="300830" y="737835"/>
                </a:lnTo>
                <a:lnTo>
                  <a:pt x="275764" y="775195"/>
                </a:lnTo>
                <a:lnTo>
                  <a:pt x="251664" y="813245"/>
                </a:lnTo>
                <a:lnTo>
                  <a:pt x="228550" y="851966"/>
                </a:lnTo>
                <a:lnTo>
                  <a:pt x="206439" y="891342"/>
                </a:lnTo>
                <a:lnTo>
                  <a:pt x="185347" y="931354"/>
                </a:lnTo>
                <a:lnTo>
                  <a:pt x="165294" y="971985"/>
                </a:lnTo>
                <a:lnTo>
                  <a:pt x="146297" y="1013218"/>
                </a:lnTo>
                <a:lnTo>
                  <a:pt x="128372" y="1055034"/>
                </a:lnTo>
                <a:lnTo>
                  <a:pt x="111539" y="1097417"/>
                </a:lnTo>
                <a:lnTo>
                  <a:pt x="95814" y="1140348"/>
                </a:lnTo>
                <a:lnTo>
                  <a:pt x="81215" y="1183811"/>
                </a:lnTo>
                <a:lnTo>
                  <a:pt x="67760" y="1227787"/>
                </a:lnTo>
                <a:lnTo>
                  <a:pt x="55467" y="1272260"/>
                </a:lnTo>
                <a:lnTo>
                  <a:pt x="44352" y="1317211"/>
                </a:lnTo>
                <a:lnTo>
                  <a:pt x="34434" y="1362623"/>
                </a:lnTo>
                <a:lnTo>
                  <a:pt x="25731" y="1408479"/>
                </a:lnTo>
                <a:lnTo>
                  <a:pt x="18260" y="1454760"/>
                </a:lnTo>
                <a:lnTo>
                  <a:pt x="12038" y="1501450"/>
                </a:lnTo>
                <a:lnTo>
                  <a:pt x="7083" y="1548530"/>
                </a:lnTo>
                <a:lnTo>
                  <a:pt x="3414" y="1595984"/>
                </a:lnTo>
                <a:lnTo>
                  <a:pt x="1046" y="1643793"/>
                </a:lnTo>
                <a:lnTo>
                  <a:pt x="0" y="1691941"/>
                </a:lnTo>
                <a:lnTo>
                  <a:pt x="440944" y="1695438"/>
                </a:lnTo>
                <a:lnTo>
                  <a:pt x="853810" y="1695438"/>
                </a:lnTo>
                <a:lnTo>
                  <a:pt x="855399" y="1650787"/>
                </a:lnTo>
                <a:lnTo>
                  <a:pt x="859706" y="1603573"/>
                </a:lnTo>
                <a:lnTo>
                  <a:pt x="866544" y="1557139"/>
                </a:lnTo>
                <a:lnTo>
                  <a:pt x="875843" y="1511556"/>
                </a:lnTo>
                <a:lnTo>
                  <a:pt x="887532" y="1466895"/>
                </a:lnTo>
                <a:lnTo>
                  <a:pt x="901541" y="1423224"/>
                </a:lnTo>
                <a:lnTo>
                  <a:pt x="917800" y="1380614"/>
                </a:lnTo>
                <a:lnTo>
                  <a:pt x="936238" y="1339136"/>
                </a:lnTo>
                <a:lnTo>
                  <a:pt x="956785" y="1298860"/>
                </a:lnTo>
                <a:lnTo>
                  <a:pt x="979371" y="1259855"/>
                </a:lnTo>
                <a:lnTo>
                  <a:pt x="1003924" y="1222193"/>
                </a:lnTo>
                <a:lnTo>
                  <a:pt x="1030375" y="1185942"/>
                </a:lnTo>
                <a:lnTo>
                  <a:pt x="1058654" y="1151173"/>
                </a:lnTo>
                <a:lnTo>
                  <a:pt x="1088689" y="1117957"/>
                </a:lnTo>
                <a:lnTo>
                  <a:pt x="1120411" y="1086363"/>
                </a:lnTo>
                <a:lnTo>
                  <a:pt x="1153749" y="1056462"/>
                </a:lnTo>
                <a:lnTo>
                  <a:pt x="1188633" y="1028324"/>
                </a:lnTo>
                <a:lnTo>
                  <a:pt x="1224992" y="1002018"/>
                </a:lnTo>
                <a:lnTo>
                  <a:pt x="1262756" y="977616"/>
                </a:lnTo>
                <a:lnTo>
                  <a:pt x="1301854" y="955187"/>
                </a:lnTo>
                <a:lnTo>
                  <a:pt x="1342217" y="934801"/>
                </a:lnTo>
                <a:lnTo>
                  <a:pt x="1383774" y="916529"/>
                </a:lnTo>
                <a:lnTo>
                  <a:pt x="1426453" y="900440"/>
                </a:lnTo>
                <a:lnTo>
                  <a:pt x="1470186" y="886605"/>
                </a:lnTo>
                <a:lnTo>
                  <a:pt x="1514901" y="875094"/>
                </a:lnTo>
                <a:lnTo>
                  <a:pt x="1560529" y="865978"/>
                </a:lnTo>
                <a:lnTo>
                  <a:pt x="1606998" y="859325"/>
                </a:lnTo>
                <a:lnTo>
                  <a:pt x="1654239" y="855207"/>
                </a:lnTo>
                <a:lnTo>
                  <a:pt x="1702181" y="853694"/>
                </a:lnTo>
                <a:lnTo>
                  <a:pt x="3183248" y="853694"/>
                </a:lnTo>
                <a:lnTo>
                  <a:pt x="3175687" y="840473"/>
                </a:lnTo>
                <a:lnTo>
                  <a:pt x="3152269" y="801933"/>
                </a:lnTo>
                <a:lnTo>
                  <a:pt x="3127872" y="764073"/>
                </a:lnTo>
                <a:lnTo>
                  <a:pt x="3102512" y="726909"/>
                </a:lnTo>
                <a:lnTo>
                  <a:pt x="3076209" y="690459"/>
                </a:lnTo>
                <a:lnTo>
                  <a:pt x="3048979" y="654742"/>
                </a:lnTo>
                <a:lnTo>
                  <a:pt x="3020840" y="619773"/>
                </a:lnTo>
                <a:lnTo>
                  <a:pt x="2991810" y="585570"/>
                </a:lnTo>
                <a:lnTo>
                  <a:pt x="2961907" y="552152"/>
                </a:lnTo>
                <a:lnTo>
                  <a:pt x="2931148" y="519534"/>
                </a:lnTo>
                <a:lnTo>
                  <a:pt x="2899552" y="487736"/>
                </a:lnTo>
                <a:lnTo>
                  <a:pt x="2867137" y="456773"/>
                </a:lnTo>
                <a:lnTo>
                  <a:pt x="2833919" y="426664"/>
                </a:lnTo>
                <a:lnTo>
                  <a:pt x="2799916" y="397426"/>
                </a:lnTo>
                <a:lnTo>
                  <a:pt x="2765147" y="369077"/>
                </a:lnTo>
                <a:lnTo>
                  <a:pt x="2729630" y="341633"/>
                </a:lnTo>
                <a:lnTo>
                  <a:pt x="2693381" y="315112"/>
                </a:lnTo>
                <a:lnTo>
                  <a:pt x="2656419" y="289532"/>
                </a:lnTo>
                <a:lnTo>
                  <a:pt x="2618761" y="264910"/>
                </a:lnTo>
                <a:lnTo>
                  <a:pt x="2580426" y="241263"/>
                </a:lnTo>
                <a:lnTo>
                  <a:pt x="2541430" y="218609"/>
                </a:lnTo>
                <a:lnTo>
                  <a:pt x="2501793" y="196966"/>
                </a:lnTo>
                <a:lnTo>
                  <a:pt x="2461531" y="176350"/>
                </a:lnTo>
                <a:lnTo>
                  <a:pt x="2420662" y="156780"/>
                </a:lnTo>
                <a:lnTo>
                  <a:pt x="2379205" y="138272"/>
                </a:lnTo>
                <a:lnTo>
                  <a:pt x="2337176" y="120844"/>
                </a:lnTo>
                <a:lnTo>
                  <a:pt x="2294594" y="104513"/>
                </a:lnTo>
                <a:lnTo>
                  <a:pt x="2251476" y="89297"/>
                </a:lnTo>
                <a:lnTo>
                  <a:pt x="2207840" y="75213"/>
                </a:lnTo>
                <a:lnTo>
                  <a:pt x="2163705" y="62279"/>
                </a:lnTo>
                <a:lnTo>
                  <a:pt x="2119087" y="50512"/>
                </a:lnTo>
                <a:lnTo>
                  <a:pt x="2074004" y="39929"/>
                </a:lnTo>
                <a:lnTo>
                  <a:pt x="2028475" y="30549"/>
                </a:lnTo>
                <a:lnTo>
                  <a:pt x="1982516" y="22387"/>
                </a:lnTo>
                <a:lnTo>
                  <a:pt x="1936147" y="15463"/>
                </a:lnTo>
                <a:lnTo>
                  <a:pt x="1889384" y="9792"/>
                </a:lnTo>
                <a:lnTo>
                  <a:pt x="1842245" y="5393"/>
                </a:lnTo>
                <a:lnTo>
                  <a:pt x="1794748" y="2283"/>
                </a:lnTo>
                <a:lnTo>
                  <a:pt x="1746911" y="479"/>
                </a:lnTo>
                <a:lnTo>
                  <a:pt x="1698752" y="0"/>
                </a:lnTo>
                <a:close/>
              </a:path>
              <a:path w="3409950" h="1695450">
                <a:moveTo>
                  <a:pt x="3183248" y="853694"/>
                </a:moveTo>
                <a:lnTo>
                  <a:pt x="1702181" y="853694"/>
                </a:lnTo>
                <a:lnTo>
                  <a:pt x="1750120" y="854833"/>
                </a:lnTo>
                <a:lnTo>
                  <a:pt x="1797379" y="858582"/>
                </a:lnTo>
                <a:lnTo>
                  <a:pt x="1843888" y="864871"/>
                </a:lnTo>
                <a:lnTo>
                  <a:pt x="1889575" y="873631"/>
                </a:lnTo>
                <a:lnTo>
                  <a:pt x="1934370" y="884793"/>
                </a:lnTo>
                <a:lnTo>
                  <a:pt x="1978200" y="898286"/>
                </a:lnTo>
                <a:lnTo>
                  <a:pt x="2020996" y="914041"/>
                </a:lnTo>
                <a:lnTo>
                  <a:pt x="2062687" y="931989"/>
                </a:lnTo>
                <a:lnTo>
                  <a:pt x="2103201" y="952059"/>
                </a:lnTo>
                <a:lnTo>
                  <a:pt x="2142467" y="974183"/>
                </a:lnTo>
                <a:lnTo>
                  <a:pt x="2180415" y="998290"/>
                </a:lnTo>
                <a:lnTo>
                  <a:pt x="2216974" y="1024312"/>
                </a:lnTo>
                <a:lnTo>
                  <a:pt x="2252073" y="1052177"/>
                </a:lnTo>
                <a:lnTo>
                  <a:pt x="2285640" y="1081818"/>
                </a:lnTo>
                <a:lnTo>
                  <a:pt x="2317605" y="1113163"/>
                </a:lnTo>
                <a:lnTo>
                  <a:pt x="2347896" y="1146144"/>
                </a:lnTo>
                <a:lnTo>
                  <a:pt x="2376444" y="1180692"/>
                </a:lnTo>
                <a:lnTo>
                  <a:pt x="2403176" y="1216735"/>
                </a:lnTo>
                <a:lnTo>
                  <a:pt x="2428023" y="1254205"/>
                </a:lnTo>
                <a:lnTo>
                  <a:pt x="2450912" y="1293033"/>
                </a:lnTo>
                <a:lnTo>
                  <a:pt x="2471774" y="1333148"/>
                </a:lnTo>
                <a:lnTo>
                  <a:pt x="2490536" y="1374481"/>
                </a:lnTo>
                <a:lnTo>
                  <a:pt x="2507129" y="1416963"/>
                </a:lnTo>
                <a:lnTo>
                  <a:pt x="2521481" y="1460523"/>
                </a:lnTo>
                <a:lnTo>
                  <a:pt x="2533521" y="1505092"/>
                </a:lnTo>
                <a:lnTo>
                  <a:pt x="2543178" y="1550601"/>
                </a:lnTo>
                <a:lnTo>
                  <a:pt x="2550382" y="1596980"/>
                </a:lnTo>
                <a:lnTo>
                  <a:pt x="2555061" y="1644159"/>
                </a:lnTo>
                <a:lnTo>
                  <a:pt x="2557145" y="1692069"/>
                </a:lnTo>
                <a:lnTo>
                  <a:pt x="3409948" y="1678654"/>
                </a:lnTo>
                <a:lnTo>
                  <a:pt x="3409948" y="1648597"/>
                </a:lnTo>
                <a:lnTo>
                  <a:pt x="3409412" y="1630502"/>
                </a:lnTo>
                <a:lnTo>
                  <a:pt x="3406668" y="1582712"/>
                </a:lnTo>
                <a:lnTo>
                  <a:pt x="3402625" y="1535288"/>
                </a:lnTo>
                <a:lnTo>
                  <a:pt x="3397299" y="1488248"/>
                </a:lnTo>
                <a:lnTo>
                  <a:pt x="3390710" y="1441608"/>
                </a:lnTo>
                <a:lnTo>
                  <a:pt x="3382875" y="1395386"/>
                </a:lnTo>
                <a:lnTo>
                  <a:pt x="3373811" y="1349600"/>
                </a:lnTo>
                <a:lnTo>
                  <a:pt x="3363536" y="1304266"/>
                </a:lnTo>
                <a:lnTo>
                  <a:pt x="3352068" y="1259403"/>
                </a:lnTo>
                <a:lnTo>
                  <a:pt x="3339425" y="1215028"/>
                </a:lnTo>
                <a:lnTo>
                  <a:pt x="3325625" y="1171158"/>
                </a:lnTo>
                <a:lnTo>
                  <a:pt x="3310685" y="1127810"/>
                </a:lnTo>
                <a:lnTo>
                  <a:pt x="3294623" y="1085003"/>
                </a:lnTo>
                <a:lnTo>
                  <a:pt x="3277457" y="1042752"/>
                </a:lnTo>
                <a:lnTo>
                  <a:pt x="3259205" y="1001077"/>
                </a:lnTo>
                <a:lnTo>
                  <a:pt x="3239884" y="959994"/>
                </a:lnTo>
                <a:lnTo>
                  <a:pt x="3219512" y="919521"/>
                </a:lnTo>
                <a:lnTo>
                  <a:pt x="3198107" y="879675"/>
                </a:lnTo>
                <a:lnTo>
                  <a:pt x="3183248" y="853694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8771" y="1850923"/>
            <a:ext cx="8903157" cy="2955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96956" y="5616638"/>
            <a:ext cx="10506786" cy="159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209290" cy="2647315"/>
          </a:xfrm>
          <a:custGeom>
            <a:avLst/>
            <a:gdLst/>
            <a:ahLst/>
            <a:cxnLst/>
            <a:rect l="l" t="t" r="r" b="b"/>
            <a:pathLst>
              <a:path w="3209290" h="2647315">
                <a:moveTo>
                  <a:pt x="0" y="2029935"/>
                </a:moveTo>
                <a:lnTo>
                  <a:pt x="0" y="2505497"/>
                </a:lnTo>
                <a:lnTo>
                  <a:pt x="30844" y="2516609"/>
                </a:lnTo>
                <a:lnTo>
                  <a:pt x="73416" y="2531048"/>
                </a:lnTo>
                <a:lnTo>
                  <a:pt x="116223" y="2544676"/>
                </a:lnTo>
                <a:lnTo>
                  <a:pt x="159253" y="2557491"/>
                </a:lnTo>
                <a:lnTo>
                  <a:pt x="202494" y="2569492"/>
                </a:lnTo>
                <a:lnTo>
                  <a:pt x="245934" y="2580678"/>
                </a:lnTo>
                <a:lnTo>
                  <a:pt x="289559" y="2591045"/>
                </a:lnTo>
                <a:lnTo>
                  <a:pt x="333357" y="2600593"/>
                </a:lnTo>
                <a:lnTo>
                  <a:pt x="377315" y="2609320"/>
                </a:lnTo>
                <a:lnTo>
                  <a:pt x="421422" y="2617224"/>
                </a:lnTo>
                <a:lnTo>
                  <a:pt x="465664" y="2624302"/>
                </a:lnTo>
                <a:lnTo>
                  <a:pt x="510028" y="2630555"/>
                </a:lnTo>
                <a:lnTo>
                  <a:pt x="554504" y="2635978"/>
                </a:lnTo>
                <a:lnTo>
                  <a:pt x="599077" y="2640572"/>
                </a:lnTo>
                <a:lnTo>
                  <a:pt x="643735" y="2644334"/>
                </a:lnTo>
                <a:lnTo>
                  <a:pt x="682281" y="2646857"/>
                </a:lnTo>
                <a:lnTo>
                  <a:pt x="963253" y="2646857"/>
                </a:lnTo>
                <a:lnTo>
                  <a:pt x="1002564" y="2644267"/>
                </a:lnTo>
                <a:lnTo>
                  <a:pt x="1047425" y="2640463"/>
                </a:lnTo>
                <a:lnTo>
                  <a:pt x="1092246" y="2635808"/>
                </a:lnTo>
                <a:lnTo>
                  <a:pt x="1137014" y="2630302"/>
                </a:lnTo>
                <a:lnTo>
                  <a:pt x="1181717" y="2623943"/>
                </a:lnTo>
                <a:lnTo>
                  <a:pt x="1226342" y="2616729"/>
                </a:lnTo>
                <a:lnTo>
                  <a:pt x="1270876" y="2608659"/>
                </a:lnTo>
                <a:lnTo>
                  <a:pt x="1315308" y="2599730"/>
                </a:lnTo>
                <a:lnTo>
                  <a:pt x="1359624" y="2589941"/>
                </a:lnTo>
                <a:lnTo>
                  <a:pt x="1403812" y="2579289"/>
                </a:lnTo>
                <a:lnTo>
                  <a:pt x="1447859" y="2567775"/>
                </a:lnTo>
                <a:lnTo>
                  <a:pt x="1491754" y="2555394"/>
                </a:lnTo>
                <a:lnTo>
                  <a:pt x="1535483" y="2542147"/>
                </a:lnTo>
                <a:lnTo>
                  <a:pt x="1579033" y="2528030"/>
                </a:lnTo>
                <a:lnTo>
                  <a:pt x="1622393" y="2513043"/>
                </a:lnTo>
                <a:lnTo>
                  <a:pt x="1665550" y="2497182"/>
                </a:lnTo>
                <a:lnTo>
                  <a:pt x="1708491" y="2480448"/>
                </a:lnTo>
                <a:lnTo>
                  <a:pt x="1751203" y="2462838"/>
                </a:lnTo>
                <a:lnTo>
                  <a:pt x="1793674" y="2444349"/>
                </a:lnTo>
                <a:lnTo>
                  <a:pt x="1835892" y="2424981"/>
                </a:lnTo>
                <a:lnTo>
                  <a:pt x="1877844" y="2404732"/>
                </a:lnTo>
                <a:lnTo>
                  <a:pt x="1919518" y="2383599"/>
                </a:lnTo>
                <a:lnTo>
                  <a:pt x="1960900" y="2361582"/>
                </a:lnTo>
                <a:lnTo>
                  <a:pt x="2001979" y="2338677"/>
                </a:lnTo>
                <a:lnTo>
                  <a:pt x="2042741" y="2314885"/>
                </a:lnTo>
                <a:lnTo>
                  <a:pt x="2083175" y="2290202"/>
                </a:lnTo>
                <a:lnTo>
                  <a:pt x="2123267" y="2264627"/>
                </a:lnTo>
                <a:lnTo>
                  <a:pt x="2163006" y="2238158"/>
                </a:lnTo>
                <a:lnTo>
                  <a:pt x="2201769" y="2211217"/>
                </a:lnTo>
                <a:lnTo>
                  <a:pt x="817622" y="2211217"/>
                </a:lnTo>
                <a:lnTo>
                  <a:pt x="772701" y="2210590"/>
                </a:lnTo>
                <a:lnTo>
                  <a:pt x="727828" y="2208933"/>
                </a:lnTo>
                <a:lnTo>
                  <a:pt x="683023" y="2206248"/>
                </a:lnTo>
                <a:lnTo>
                  <a:pt x="638305" y="2202538"/>
                </a:lnTo>
                <a:lnTo>
                  <a:pt x="593692" y="2197806"/>
                </a:lnTo>
                <a:lnTo>
                  <a:pt x="549203" y="2192055"/>
                </a:lnTo>
                <a:lnTo>
                  <a:pt x="504858" y="2185287"/>
                </a:lnTo>
                <a:lnTo>
                  <a:pt x="460674" y="2177505"/>
                </a:lnTo>
                <a:lnTo>
                  <a:pt x="416672" y="2168711"/>
                </a:lnTo>
                <a:lnTo>
                  <a:pt x="372871" y="2158909"/>
                </a:lnTo>
                <a:lnTo>
                  <a:pt x="329288" y="2148100"/>
                </a:lnTo>
                <a:lnTo>
                  <a:pt x="285942" y="2136288"/>
                </a:lnTo>
                <a:lnTo>
                  <a:pt x="242854" y="2123475"/>
                </a:lnTo>
                <a:lnTo>
                  <a:pt x="200042" y="2109664"/>
                </a:lnTo>
                <a:lnTo>
                  <a:pt x="157524" y="2094857"/>
                </a:lnTo>
                <a:lnTo>
                  <a:pt x="115319" y="2079058"/>
                </a:lnTo>
                <a:lnTo>
                  <a:pt x="73447" y="2062268"/>
                </a:lnTo>
                <a:lnTo>
                  <a:pt x="31927" y="2044491"/>
                </a:lnTo>
                <a:lnTo>
                  <a:pt x="0" y="2029935"/>
                </a:lnTo>
                <a:close/>
              </a:path>
              <a:path w="3209290" h="2647315">
                <a:moveTo>
                  <a:pt x="3194600" y="0"/>
                </a:moveTo>
                <a:lnTo>
                  <a:pt x="2751446" y="0"/>
                </a:lnTo>
                <a:lnTo>
                  <a:pt x="2755302" y="29244"/>
                </a:lnTo>
                <a:lnTo>
                  <a:pt x="2760163" y="74148"/>
                </a:lnTo>
                <a:lnTo>
                  <a:pt x="2763977" y="119100"/>
                </a:lnTo>
                <a:lnTo>
                  <a:pt x="2766747" y="164080"/>
                </a:lnTo>
                <a:lnTo>
                  <a:pt x="2768476" y="209069"/>
                </a:lnTo>
                <a:lnTo>
                  <a:pt x="2769167" y="254049"/>
                </a:lnTo>
                <a:lnTo>
                  <a:pt x="2768822" y="299001"/>
                </a:lnTo>
                <a:lnTo>
                  <a:pt x="2767446" y="343907"/>
                </a:lnTo>
                <a:lnTo>
                  <a:pt x="2765040" y="388746"/>
                </a:lnTo>
                <a:lnTo>
                  <a:pt x="2761608" y="433500"/>
                </a:lnTo>
                <a:lnTo>
                  <a:pt x="2757153" y="478151"/>
                </a:lnTo>
                <a:lnTo>
                  <a:pt x="2751678" y="522679"/>
                </a:lnTo>
                <a:lnTo>
                  <a:pt x="2745186" y="567066"/>
                </a:lnTo>
                <a:lnTo>
                  <a:pt x="2737679" y="611293"/>
                </a:lnTo>
                <a:lnTo>
                  <a:pt x="2729161" y="655341"/>
                </a:lnTo>
                <a:lnTo>
                  <a:pt x="2719634" y="699190"/>
                </a:lnTo>
                <a:lnTo>
                  <a:pt x="2709103" y="742823"/>
                </a:lnTo>
                <a:lnTo>
                  <a:pt x="2697569" y="786220"/>
                </a:lnTo>
                <a:lnTo>
                  <a:pt x="2685035" y="829363"/>
                </a:lnTo>
                <a:lnTo>
                  <a:pt x="2671506" y="872232"/>
                </a:lnTo>
                <a:lnTo>
                  <a:pt x="2656982" y="914809"/>
                </a:lnTo>
                <a:lnTo>
                  <a:pt x="2641469" y="957074"/>
                </a:lnTo>
                <a:lnTo>
                  <a:pt x="2624968" y="999009"/>
                </a:lnTo>
                <a:lnTo>
                  <a:pt x="2607483" y="1040596"/>
                </a:lnTo>
                <a:lnTo>
                  <a:pt x="2589016" y="1081814"/>
                </a:lnTo>
                <a:lnTo>
                  <a:pt x="2569571" y="1122646"/>
                </a:lnTo>
                <a:lnTo>
                  <a:pt x="2549150" y="1163073"/>
                </a:lnTo>
                <a:lnTo>
                  <a:pt x="2527756" y="1203074"/>
                </a:lnTo>
                <a:lnTo>
                  <a:pt x="2505394" y="1242633"/>
                </a:lnTo>
                <a:lnTo>
                  <a:pt x="2482064" y="1281729"/>
                </a:lnTo>
                <a:lnTo>
                  <a:pt x="2457771" y="1320345"/>
                </a:lnTo>
                <a:lnTo>
                  <a:pt x="2432518" y="1358460"/>
                </a:lnTo>
                <a:lnTo>
                  <a:pt x="2406307" y="1396057"/>
                </a:lnTo>
                <a:lnTo>
                  <a:pt x="2379141" y="1433116"/>
                </a:lnTo>
                <a:lnTo>
                  <a:pt x="2351024" y="1469618"/>
                </a:lnTo>
                <a:lnTo>
                  <a:pt x="2321957" y="1505545"/>
                </a:lnTo>
                <a:lnTo>
                  <a:pt x="2291946" y="1540878"/>
                </a:lnTo>
                <a:lnTo>
                  <a:pt x="2260991" y="1575597"/>
                </a:lnTo>
                <a:lnTo>
                  <a:pt x="2229097" y="1609685"/>
                </a:lnTo>
                <a:lnTo>
                  <a:pt x="2196266" y="1643121"/>
                </a:lnTo>
                <a:lnTo>
                  <a:pt x="2162502" y="1675888"/>
                </a:lnTo>
                <a:lnTo>
                  <a:pt x="2127807" y="1707966"/>
                </a:lnTo>
                <a:lnTo>
                  <a:pt x="2092183" y="1739337"/>
                </a:lnTo>
                <a:lnTo>
                  <a:pt x="2055635" y="1769981"/>
                </a:lnTo>
                <a:lnTo>
                  <a:pt x="2018166" y="1799880"/>
                </a:lnTo>
                <a:lnTo>
                  <a:pt x="1979777" y="1829015"/>
                </a:lnTo>
                <a:lnTo>
                  <a:pt x="1940692" y="1857209"/>
                </a:lnTo>
                <a:lnTo>
                  <a:pt x="1901145" y="1884301"/>
                </a:lnTo>
                <a:lnTo>
                  <a:pt x="1861155" y="1910294"/>
                </a:lnTo>
                <a:lnTo>
                  <a:pt x="1820740" y="1935191"/>
                </a:lnTo>
                <a:lnTo>
                  <a:pt x="1779921" y="1958992"/>
                </a:lnTo>
                <a:lnTo>
                  <a:pt x="1738714" y="1981703"/>
                </a:lnTo>
                <a:lnTo>
                  <a:pt x="1697141" y="2003325"/>
                </a:lnTo>
                <a:lnTo>
                  <a:pt x="1655218" y="2023860"/>
                </a:lnTo>
                <a:lnTo>
                  <a:pt x="1612966" y="2043312"/>
                </a:lnTo>
                <a:lnTo>
                  <a:pt x="1570403" y="2061684"/>
                </a:lnTo>
                <a:lnTo>
                  <a:pt x="1527549" y="2078977"/>
                </a:lnTo>
                <a:lnTo>
                  <a:pt x="1484421" y="2095195"/>
                </a:lnTo>
                <a:lnTo>
                  <a:pt x="1441040" y="2110340"/>
                </a:lnTo>
                <a:lnTo>
                  <a:pt x="1397423" y="2124414"/>
                </a:lnTo>
                <a:lnTo>
                  <a:pt x="1353590" y="2137422"/>
                </a:lnTo>
                <a:lnTo>
                  <a:pt x="1309560" y="2149364"/>
                </a:lnTo>
                <a:lnTo>
                  <a:pt x="1265352" y="2160245"/>
                </a:lnTo>
                <a:lnTo>
                  <a:pt x="1220984" y="2170065"/>
                </a:lnTo>
                <a:lnTo>
                  <a:pt x="1176476" y="2178829"/>
                </a:lnTo>
                <a:lnTo>
                  <a:pt x="1131846" y="2186539"/>
                </a:lnTo>
                <a:lnTo>
                  <a:pt x="1087113" y="2193198"/>
                </a:lnTo>
                <a:lnTo>
                  <a:pt x="1042297" y="2198808"/>
                </a:lnTo>
                <a:lnTo>
                  <a:pt x="997416" y="2203371"/>
                </a:lnTo>
                <a:lnTo>
                  <a:pt x="952489" y="2206891"/>
                </a:lnTo>
                <a:lnTo>
                  <a:pt x="907535" y="2209370"/>
                </a:lnTo>
                <a:lnTo>
                  <a:pt x="862573" y="2210812"/>
                </a:lnTo>
                <a:lnTo>
                  <a:pt x="817622" y="2211217"/>
                </a:lnTo>
                <a:lnTo>
                  <a:pt x="2201769" y="2211217"/>
                </a:lnTo>
                <a:lnTo>
                  <a:pt x="2241372" y="2182532"/>
                </a:lnTo>
                <a:lnTo>
                  <a:pt x="2279798" y="2153504"/>
                </a:lnTo>
                <a:lnTo>
                  <a:pt x="2317477" y="2123852"/>
                </a:lnTo>
                <a:lnTo>
                  <a:pt x="2354407" y="2093588"/>
                </a:lnTo>
                <a:lnTo>
                  <a:pt x="2390586" y="2062724"/>
                </a:lnTo>
                <a:lnTo>
                  <a:pt x="2426011" y="2031273"/>
                </a:lnTo>
                <a:lnTo>
                  <a:pt x="2460681" y="1999247"/>
                </a:lnTo>
                <a:lnTo>
                  <a:pt x="2494594" y="1966659"/>
                </a:lnTo>
                <a:lnTo>
                  <a:pt x="2527748" y="1933521"/>
                </a:lnTo>
                <a:lnTo>
                  <a:pt x="2560140" y="1899846"/>
                </a:lnTo>
                <a:lnTo>
                  <a:pt x="2591769" y="1865647"/>
                </a:lnTo>
                <a:lnTo>
                  <a:pt x="2622634" y="1830936"/>
                </a:lnTo>
                <a:lnTo>
                  <a:pt x="2652731" y="1795725"/>
                </a:lnTo>
                <a:lnTo>
                  <a:pt x="2682059" y="1760027"/>
                </a:lnTo>
                <a:lnTo>
                  <a:pt x="2710616" y="1723854"/>
                </a:lnTo>
                <a:lnTo>
                  <a:pt x="2738400" y="1687220"/>
                </a:lnTo>
                <a:lnTo>
                  <a:pt x="2765409" y="1650136"/>
                </a:lnTo>
                <a:lnTo>
                  <a:pt x="2791641" y="1612615"/>
                </a:lnTo>
                <a:lnTo>
                  <a:pt x="2817094" y="1574669"/>
                </a:lnTo>
                <a:lnTo>
                  <a:pt x="2841766" y="1536312"/>
                </a:lnTo>
                <a:lnTo>
                  <a:pt x="2865655" y="1497555"/>
                </a:lnTo>
                <a:lnTo>
                  <a:pt x="2888760" y="1458411"/>
                </a:lnTo>
                <a:lnTo>
                  <a:pt x="2911077" y="1418892"/>
                </a:lnTo>
                <a:lnTo>
                  <a:pt x="2932606" y="1379012"/>
                </a:lnTo>
                <a:lnTo>
                  <a:pt x="2953344" y="1338783"/>
                </a:lnTo>
                <a:lnTo>
                  <a:pt x="2973289" y="1298216"/>
                </a:lnTo>
                <a:lnTo>
                  <a:pt x="2992439" y="1257325"/>
                </a:lnTo>
                <a:lnTo>
                  <a:pt x="3010792" y="1216122"/>
                </a:lnTo>
                <a:lnTo>
                  <a:pt x="3028347" y="1174620"/>
                </a:lnTo>
                <a:lnTo>
                  <a:pt x="3045101" y="1132832"/>
                </a:lnTo>
                <a:lnTo>
                  <a:pt x="3061053" y="1090768"/>
                </a:lnTo>
                <a:lnTo>
                  <a:pt x="3076199" y="1048443"/>
                </a:lnTo>
                <a:lnTo>
                  <a:pt x="3090539" y="1005869"/>
                </a:lnTo>
                <a:lnTo>
                  <a:pt x="3104071" y="963058"/>
                </a:lnTo>
                <a:lnTo>
                  <a:pt x="3116792" y="920023"/>
                </a:lnTo>
                <a:lnTo>
                  <a:pt x="3128700" y="876775"/>
                </a:lnTo>
                <a:lnTo>
                  <a:pt x="3139794" y="833329"/>
                </a:lnTo>
                <a:lnTo>
                  <a:pt x="3150071" y="789696"/>
                </a:lnTo>
                <a:lnTo>
                  <a:pt x="3159530" y="745889"/>
                </a:lnTo>
                <a:lnTo>
                  <a:pt x="3168168" y="701920"/>
                </a:lnTo>
                <a:lnTo>
                  <a:pt x="3175984" y="657802"/>
                </a:lnTo>
                <a:lnTo>
                  <a:pt x="3182975" y="613547"/>
                </a:lnTo>
                <a:lnTo>
                  <a:pt x="3189140" y="569168"/>
                </a:lnTo>
                <a:lnTo>
                  <a:pt x="3194477" y="524678"/>
                </a:lnTo>
                <a:lnTo>
                  <a:pt x="3198983" y="480088"/>
                </a:lnTo>
                <a:lnTo>
                  <a:pt x="3202657" y="435412"/>
                </a:lnTo>
                <a:lnTo>
                  <a:pt x="3205496" y="390662"/>
                </a:lnTo>
                <a:lnTo>
                  <a:pt x="3207500" y="345850"/>
                </a:lnTo>
                <a:lnTo>
                  <a:pt x="3208665" y="300989"/>
                </a:lnTo>
                <a:lnTo>
                  <a:pt x="3208990" y="256091"/>
                </a:lnTo>
                <a:lnTo>
                  <a:pt x="3208472" y="211170"/>
                </a:lnTo>
                <a:lnTo>
                  <a:pt x="3207110" y="166236"/>
                </a:lnTo>
                <a:lnTo>
                  <a:pt x="3204903" y="121304"/>
                </a:lnTo>
                <a:lnTo>
                  <a:pt x="3201847" y="76386"/>
                </a:lnTo>
                <a:lnTo>
                  <a:pt x="3197940" y="31493"/>
                </a:lnTo>
                <a:lnTo>
                  <a:pt x="3194600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44488" y="7397305"/>
            <a:ext cx="3243580" cy="2889885"/>
          </a:xfrm>
          <a:custGeom>
            <a:avLst/>
            <a:gdLst/>
            <a:ahLst/>
            <a:cxnLst/>
            <a:rect l="l" t="t" r="r" b="b"/>
            <a:pathLst>
              <a:path w="3243580" h="2889884">
                <a:moveTo>
                  <a:pt x="3123751" y="0"/>
                </a:moveTo>
                <a:lnTo>
                  <a:pt x="3075322" y="366"/>
                </a:lnTo>
                <a:lnTo>
                  <a:pt x="3027071" y="1463"/>
                </a:lnTo>
                <a:lnTo>
                  <a:pt x="2979002" y="3284"/>
                </a:lnTo>
                <a:lnTo>
                  <a:pt x="2931120" y="5824"/>
                </a:lnTo>
                <a:lnTo>
                  <a:pt x="2883431" y="9079"/>
                </a:lnTo>
                <a:lnTo>
                  <a:pt x="2835940" y="13042"/>
                </a:lnTo>
                <a:lnTo>
                  <a:pt x="2788652" y="17709"/>
                </a:lnTo>
                <a:lnTo>
                  <a:pt x="2741573" y="23074"/>
                </a:lnTo>
                <a:lnTo>
                  <a:pt x="2694708" y="29132"/>
                </a:lnTo>
                <a:lnTo>
                  <a:pt x="2648062" y="35878"/>
                </a:lnTo>
                <a:lnTo>
                  <a:pt x="2601640" y="43306"/>
                </a:lnTo>
                <a:lnTo>
                  <a:pt x="2555448" y="51412"/>
                </a:lnTo>
                <a:lnTo>
                  <a:pt x="2509491" y="60189"/>
                </a:lnTo>
                <a:lnTo>
                  <a:pt x="2463774" y="69634"/>
                </a:lnTo>
                <a:lnTo>
                  <a:pt x="2418303" y="79739"/>
                </a:lnTo>
                <a:lnTo>
                  <a:pt x="2373082" y="90501"/>
                </a:lnTo>
                <a:lnTo>
                  <a:pt x="2328117" y="101913"/>
                </a:lnTo>
                <a:lnTo>
                  <a:pt x="2283413" y="113972"/>
                </a:lnTo>
                <a:lnTo>
                  <a:pt x="2238976" y="126670"/>
                </a:lnTo>
                <a:lnTo>
                  <a:pt x="2194810" y="140004"/>
                </a:lnTo>
                <a:lnTo>
                  <a:pt x="2150922" y="153967"/>
                </a:lnTo>
                <a:lnTo>
                  <a:pt x="2107316" y="168555"/>
                </a:lnTo>
                <a:lnTo>
                  <a:pt x="2063997" y="183762"/>
                </a:lnTo>
                <a:lnTo>
                  <a:pt x="2020971" y="199583"/>
                </a:lnTo>
                <a:lnTo>
                  <a:pt x="1978244" y="216013"/>
                </a:lnTo>
                <a:lnTo>
                  <a:pt x="1935819" y="233047"/>
                </a:lnTo>
                <a:lnTo>
                  <a:pt x="1893704" y="250679"/>
                </a:lnTo>
                <a:lnTo>
                  <a:pt x="1851902" y="268903"/>
                </a:lnTo>
                <a:lnTo>
                  <a:pt x="1810419" y="287716"/>
                </a:lnTo>
                <a:lnTo>
                  <a:pt x="1769261" y="307110"/>
                </a:lnTo>
                <a:lnTo>
                  <a:pt x="1728432" y="327082"/>
                </a:lnTo>
                <a:lnTo>
                  <a:pt x="1687939" y="347626"/>
                </a:lnTo>
                <a:lnTo>
                  <a:pt x="1647785" y="368737"/>
                </a:lnTo>
                <a:lnTo>
                  <a:pt x="1607977" y="390408"/>
                </a:lnTo>
                <a:lnTo>
                  <a:pt x="1568520" y="412636"/>
                </a:lnTo>
                <a:lnTo>
                  <a:pt x="1529419" y="435415"/>
                </a:lnTo>
                <a:lnTo>
                  <a:pt x="1490679" y="458739"/>
                </a:lnTo>
                <a:lnTo>
                  <a:pt x="1452305" y="482604"/>
                </a:lnTo>
                <a:lnTo>
                  <a:pt x="1414304" y="507004"/>
                </a:lnTo>
                <a:lnTo>
                  <a:pt x="1376679" y="531933"/>
                </a:lnTo>
                <a:lnTo>
                  <a:pt x="1339318" y="557470"/>
                </a:lnTo>
                <a:lnTo>
                  <a:pt x="1302582" y="583360"/>
                </a:lnTo>
                <a:lnTo>
                  <a:pt x="1266120" y="609847"/>
                </a:lnTo>
                <a:lnTo>
                  <a:pt x="1230057" y="636843"/>
                </a:lnTo>
                <a:lnTo>
                  <a:pt x="1194396" y="664342"/>
                </a:lnTo>
                <a:lnTo>
                  <a:pt x="1159145" y="692340"/>
                </a:lnTo>
                <a:lnTo>
                  <a:pt x="1124307" y="720830"/>
                </a:lnTo>
                <a:lnTo>
                  <a:pt x="1089889" y="749808"/>
                </a:lnTo>
                <a:lnTo>
                  <a:pt x="1055894" y="779268"/>
                </a:lnTo>
                <a:lnTo>
                  <a:pt x="1022330" y="809206"/>
                </a:lnTo>
                <a:lnTo>
                  <a:pt x="989201" y="839615"/>
                </a:lnTo>
                <a:lnTo>
                  <a:pt x="956512" y="870491"/>
                </a:lnTo>
                <a:lnTo>
                  <a:pt x="924268" y="901828"/>
                </a:lnTo>
                <a:lnTo>
                  <a:pt x="892475" y="933621"/>
                </a:lnTo>
                <a:lnTo>
                  <a:pt x="861139" y="965865"/>
                </a:lnTo>
                <a:lnTo>
                  <a:pt x="830263" y="998555"/>
                </a:lnTo>
                <a:lnTo>
                  <a:pt x="799854" y="1031685"/>
                </a:lnTo>
                <a:lnTo>
                  <a:pt x="769917" y="1065249"/>
                </a:lnTo>
                <a:lnTo>
                  <a:pt x="740457" y="1099244"/>
                </a:lnTo>
                <a:lnTo>
                  <a:pt x="711480" y="1133663"/>
                </a:lnTo>
                <a:lnTo>
                  <a:pt x="682990" y="1168501"/>
                </a:lnTo>
                <a:lnTo>
                  <a:pt x="654993" y="1203753"/>
                </a:lnTo>
                <a:lnTo>
                  <a:pt x="627494" y="1239414"/>
                </a:lnTo>
                <a:lnTo>
                  <a:pt x="600499" y="1275478"/>
                </a:lnTo>
                <a:lnTo>
                  <a:pt x="574012" y="1311940"/>
                </a:lnTo>
                <a:lnTo>
                  <a:pt x="548039" y="1348795"/>
                </a:lnTo>
                <a:lnTo>
                  <a:pt x="522586" y="1386038"/>
                </a:lnTo>
                <a:lnTo>
                  <a:pt x="497657" y="1423663"/>
                </a:lnTo>
                <a:lnTo>
                  <a:pt x="473257" y="1461665"/>
                </a:lnTo>
                <a:lnTo>
                  <a:pt x="449393" y="1500039"/>
                </a:lnTo>
                <a:lnTo>
                  <a:pt x="426069" y="1538779"/>
                </a:lnTo>
                <a:lnTo>
                  <a:pt x="403291" y="1577881"/>
                </a:lnTo>
                <a:lnTo>
                  <a:pt x="381063" y="1617339"/>
                </a:lnTo>
                <a:lnTo>
                  <a:pt x="359392" y="1657147"/>
                </a:lnTo>
                <a:lnTo>
                  <a:pt x="338282" y="1697301"/>
                </a:lnTo>
                <a:lnTo>
                  <a:pt x="317738" y="1737795"/>
                </a:lnTo>
                <a:lnTo>
                  <a:pt x="297766" y="1778624"/>
                </a:lnTo>
                <a:lnTo>
                  <a:pt x="278372" y="1819783"/>
                </a:lnTo>
                <a:lnTo>
                  <a:pt x="259560" y="1861266"/>
                </a:lnTo>
                <a:lnTo>
                  <a:pt x="241336" y="1903068"/>
                </a:lnTo>
                <a:lnTo>
                  <a:pt x="223704" y="1945184"/>
                </a:lnTo>
                <a:lnTo>
                  <a:pt x="206671" y="1987609"/>
                </a:lnTo>
                <a:lnTo>
                  <a:pt x="190241" y="2030337"/>
                </a:lnTo>
                <a:lnTo>
                  <a:pt x="174420" y="2073363"/>
                </a:lnTo>
                <a:lnTo>
                  <a:pt x="159213" y="2116682"/>
                </a:lnTo>
                <a:lnTo>
                  <a:pt x="144626" y="2160289"/>
                </a:lnTo>
                <a:lnTo>
                  <a:pt x="130662" y="2204178"/>
                </a:lnTo>
                <a:lnTo>
                  <a:pt x="117329" y="2248344"/>
                </a:lnTo>
                <a:lnTo>
                  <a:pt x="104631" y="2292781"/>
                </a:lnTo>
                <a:lnTo>
                  <a:pt x="92573" y="2337485"/>
                </a:lnTo>
                <a:lnTo>
                  <a:pt x="81160" y="2382451"/>
                </a:lnTo>
                <a:lnTo>
                  <a:pt x="70399" y="2427672"/>
                </a:lnTo>
                <a:lnTo>
                  <a:pt x="60294" y="2473144"/>
                </a:lnTo>
                <a:lnTo>
                  <a:pt x="50850" y="2518861"/>
                </a:lnTo>
                <a:lnTo>
                  <a:pt x="42072" y="2564819"/>
                </a:lnTo>
                <a:lnTo>
                  <a:pt x="33967" y="2611011"/>
                </a:lnTo>
                <a:lnTo>
                  <a:pt x="26474" y="2657883"/>
                </a:lnTo>
                <a:lnTo>
                  <a:pt x="19772" y="2704242"/>
                </a:lnTo>
                <a:lnTo>
                  <a:pt x="13735" y="2750945"/>
                </a:lnTo>
                <a:lnTo>
                  <a:pt x="8370" y="2798025"/>
                </a:lnTo>
                <a:lnTo>
                  <a:pt x="3703" y="2845313"/>
                </a:lnTo>
                <a:lnTo>
                  <a:pt x="0" y="2889692"/>
                </a:lnTo>
                <a:lnTo>
                  <a:pt x="548343" y="2889692"/>
                </a:lnTo>
                <a:lnTo>
                  <a:pt x="552885" y="2844965"/>
                </a:lnTo>
                <a:lnTo>
                  <a:pt x="558552" y="2797790"/>
                </a:lnTo>
                <a:lnTo>
                  <a:pt x="565061" y="2750880"/>
                </a:lnTo>
                <a:lnTo>
                  <a:pt x="572434" y="2704080"/>
                </a:lnTo>
                <a:lnTo>
                  <a:pt x="580665" y="2657433"/>
                </a:lnTo>
                <a:lnTo>
                  <a:pt x="589568" y="2611813"/>
                </a:lnTo>
                <a:lnTo>
                  <a:pt x="599369" y="2566038"/>
                </a:lnTo>
                <a:lnTo>
                  <a:pt x="609975" y="2520566"/>
                </a:lnTo>
                <a:lnTo>
                  <a:pt x="621376" y="2475405"/>
                </a:lnTo>
                <a:lnTo>
                  <a:pt x="633565" y="2430564"/>
                </a:lnTo>
                <a:lnTo>
                  <a:pt x="646534" y="2386049"/>
                </a:lnTo>
                <a:lnTo>
                  <a:pt x="660275" y="2341869"/>
                </a:lnTo>
                <a:lnTo>
                  <a:pt x="674781" y="2298031"/>
                </a:lnTo>
                <a:lnTo>
                  <a:pt x="690043" y="2254544"/>
                </a:lnTo>
                <a:lnTo>
                  <a:pt x="706054" y="2211414"/>
                </a:lnTo>
                <a:lnTo>
                  <a:pt x="722807" y="2168651"/>
                </a:lnTo>
                <a:lnTo>
                  <a:pt x="740292" y="2126261"/>
                </a:lnTo>
                <a:lnTo>
                  <a:pt x="758503" y="2084252"/>
                </a:lnTo>
                <a:lnTo>
                  <a:pt x="777431" y="2042633"/>
                </a:lnTo>
                <a:lnTo>
                  <a:pt x="797069" y="2001412"/>
                </a:lnTo>
                <a:lnTo>
                  <a:pt x="817409" y="1960595"/>
                </a:lnTo>
                <a:lnTo>
                  <a:pt x="838443" y="1920190"/>
                </a:lnTo>
                <a:lnTo>
                  <a:pt x="860164" y="1880207"/>
                </a:lnTo>
                <a:lnTo>
                  <a:pt x="882562" y="1840652"/>
                </a:lnTo>
                <a:lnTo>
                  <a:pt x="905632" y="1801533"/>
                </a:lnTo>
                <a:lnTo>
                  <a:pt x="929364" y="1762858"/>
                </a:lnTo>
                <a:lnTo>
                  <a:pt x="953752" y="1724635"/>
                </a:lnTo>
                <a:lnTo>
                  <a:pt x="978786" y="1686871"/>
                </a:lnTo>
                <a:lnTo>
                  <a:pt x="1004460" y="1649575"/>
                </a:lnTo>
                <a:lnTo>
                  <a:pt x="1030766" y="1612754"/>
                </a:lnTo>
                <a:lnTo>
                  <a:pt x="1057695" y="1576417"/>
                </a:lnTo>
                <a:lnTo>
                  <a:pt x="1085241" y="1540570"/>
                </a:lnTo>
                <a:lnTo>
                  <a:pt x="1113394" y="1505222"/>
                </a:lnTo>
                <a:lnTo>
                  <a:pt x="1142148" y="1470381"/>
                </a:lnTo>
                <a:lnTo>
                  <a:pt x="1171495" y="1436054"/>
                </a:lnTo>
                <a:lnTo>
                  <a:pt x="1201426" y="1402249"/>
                </a:lnTo>
                <a:lnTo>
                  <a:pt x="1231934" y="1368974"/>
                </a:lnTo>
                <a:lnTo>
                  <a:pt x="1263011" y="1336237"/>
                </a:lnTo>
                <a:lnTo>
                  <a:pt x="1294649" y="1304046"/>
                </a:lnTo>
                <a:lnTo>
                  <a:pt x="1326841" y="1272408"/>
                </a:lnTo>
                <a:lnTo>
                  <a:pt x="1359578" y="1241331"/>
                </a:lnTo>
                <a:lnTo>
                  <a:pt x="1392853" y="1210823"/>
                </a:lnTo>
                <a:lnTo>
                  <a:pt x="1426659" y="1180892"/>
                </a:lnTo>
                <a:lnTo>
                  <a:pt x="1460986" y="1151546"/>
                </a:lnTo>
                <a:lnTo>
                  <a:pt x="1495828" y="1122793"/>
                </a:lnTo>
                <a:lnTo>
                  <a:pt x="1531176" y="1094639"/>
                </a:lnTo>
                <a:lnTo>
                  <a:pt x="1567023" y="1067094"/>
                </a:lnTo>
                <a:lnTo>
                  <a:pt x="1603361" y="1040165"/>
                </a:lnTo>
                <a:lnTo>
                  <a:pt x="1640182" y="1013859"/>
                </a:lnTo>
                <a:lnTo>
                  <a:pt x="1677478" y="988186"/>
                </a:lnTo>
                <a:lnTo>
                  <a:pt x="1715242" y="963151"/>
                </a:lnTo>
                <a:lnTo>
                  <a:pt x="1753466" y="938764"/>
                </a:lnTo>
                <a:lnTo>
                  <a:pt x="1792141" y="915032"/>
                </a:lnTo>
                <a:lnTo>
                  <a:pt x="1831261" y="891962"/>
                </a:lnTo>
                <a:lnTo>
                  <a:pt x="1870816" y="869564"/>
                </a:lnTo>
                <a:lnTo>
                  <a:pt x="1910800" y="847844"/>
                </a:lnTo>
                <a:lnTo>
                  <a:pt x="1951205" y="826810"/>
                </a:lnTo>
                <a:lnTo>
                  <a:pt x="1992022" y="806470"/>
                </a:lnTo>
                <a:lnTo>
                  <a:pt x="2033245" y="786832"/>
                </a:lnTo>
                <a:lnTo>
                  <a:pt x="2074864" y="767904"/>
                </a:lnTo>
                <a:lnTo>
                  <a:pt x="2116873" y="749693"/>
                </a:lnTo>
                <a:lnTo>
                  <a:pt x="2159263" y="732208"/>
                </a:lnTo>
                <a:lnTo>
                  <a:pt x="2202027" y="715456"/>
                </a:lnTo>
                <a:lnTo>
                  <a:pt x="2245157" y="699445"/>
                </a:lnTo>
                <a:lnTo>
                  <a:pt x="2288645" y="684182"/>
                </a:lnTo>
                <a:lnTo>
                  <a:pt x="2332483" y="669677"/>
                </a:lnTo>
                <a:lnTo>
                  <a:pt x="2376664" y="655936"/>
                </a:lnTo>
                <a:lnTo>
                  <a:pt x="2421180" y="642967"/>
                </a:lnTo>
                <a:lnTo>
                  <a:pt x="2466022" y="630778"/>
                </a:lnTo>
                <a:lnTo>
                  <a:pt x="2511183" y="619377"/>
                </a:lnTo>
                <a:lnTo>
                  <a:pt x="2556655" y="608771"/>
                </a:lnTo>
                <a:lnTo>
                  <a:pt x="2602431" y="598970"/>
                </a:lnTo>
                <a:lnTo>
                  <a:pt x="2648502" y="589979"/>
                </a:lnTo>
                <a:lnTo>
                  <a:pt x="2694861" y="581808"/>
                </a:lnTo>
                <a:lnTo>
                  <a:pt x="2741500" y="574464"/>
                </a:lnTo>
                <a:lnTo>
                  <a:pt x="2788411" y="567954"/>
                </a:lnTo>
                <a:lnTo>
                  <a:pt x="2835586" y="562287"/>
                </a:lnTo>
                <a:lnTo>
                  <a:pt x="2883018" y="557470"/>
                </a:lnTo>
                <a:lnTo>
                  <a:pt x="2930699" y="553512"/>
                </a:lnTo>
                <a:lnTo>
                  <a:pt x="2978620" y="550420"/>
                </a:lnTo>
                <a:lnTo>
                  <a:pt x="3026774" y="548201"/>
                </a:lnTo>
                <a:lnTo>
                  <a:pt x="3075154" y="546864"/>
                </a:lnTo>
                <a:lnTo>
                  <a:pt x="3243561" y="546417"/>
                </a:lnTo>
                <a:lnTo>
                  <a:pt x="3243561" y="2384"/>
                </a:lnTo>
                <a:lnTo>
                  <a:pt x="3223291" y="1579"/>
                </a:lnTo>
                <a:lnTo>
                  <a:pt x="3173566" y="395"/>
                </a:lnTo>
                <a:lnTo>
                  <a:pt x="3123751" y="0"/>
                </a:lnTo>
                <a:close/>
              </a:path>
              <a:path w="3243580" h="2889884">
                <a:moveTo>
                  <a:pt x="3243561" y="546417"/>
                </a:moveTo>
                <a:lnTo>
                  <a:pt x="3123751" y="546417"/>
                </a:lnTo>
                <a:lnTo>
                  <a:pt x="3172348" y="546864"/>
                </a:lnTo>
                <a:lnTo>
                  <a:pt x="3220727" y="548201"/>
                </a:lnTo>
                <a:lnTo>
                  <a:pt x="3243561" y="549253"/>
                </a:lnTo>
                <a:lnTo>
                  <a:pt x="3243561" y="546417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24990" y="763016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52"/>
                </a:lnTo>
                <a:lnTo>
                  <a:pt x="862" y="7289949"/>
                </a:lnTo>
                <a:lnTo>
                  <a:pt x="3438" y="7339728"/>
                </a:lnTo>
                <a:lnTo>
                  <a:pt x="7712" y="7389249"/>
                </a:lnTo>
                <a:lnTo>
                  <a:pt x="13666" y="7438471"/>
                </a:lnTo>
                <a:lnTo>
                  <a:pt x="21285" y="7487355"/>
                </a:lnTo>
                <a:lnTo>
                  <a:pt x="30551" y="7535860"/>
                </a:lnTo>
                <a:lnTo>
                  <a:pt x="41448" y="7583948"/>
                </a:lnTo>
                <a:lnTo>
                  <a:pt x="53960" y="7631577"/>
                </a:lnTo>
                <a:lnTo>
                  <a:pt x="68069" y="7678708"/>
                </a:lnTo>
                <a:lnTo>
                  <a:pt x="83761" y="7725301"/>
                </a:lnTo>
                <a:lnTo>
                  <a:pt x="101016" y="7771316"/>
                </a:lnTo>
                <a:lnTo>
                  <a:pt x="119821" y="7816713"/>
                </a:lnTo>
                <a:lnTo>
                  <a:pt x="140156" y="7861452"/>
                </a:lnTo>
                <a:lnTo>
                  <a:pt x="162007" y="7905493"/>
                </a:lnTo>
                <a:lnTo>
                  <a:pt x="185357" y="7948796"/>
                </a:lnTo>
                <a:lnTo>
                  <a:pt x="210189" y="7991322"/>
                </a:lnTo>
                <a:lnTo>
                  <a:pt x="236486" y="8033030"/>
                </a:lnTo>
                <a:lnTo>
                  <a:pt x="264232" y="8073879"/>
                </a:lnTo>
                <a:lnTo>
                  <a:pt x="293410" y="8113832"/>
                </a:lnTo>
                <a:lnTo>
                  <a:pt x="324004" y="8152846"/>
                </a:lnTo>
                <a:lnTo>
                  <a:pt x="355998" y="8190883"/>
                </a:lnTo>
                <a:lnTo>
                  <a:pt x="389374" y="8227902"/>
                </a:lnTo>
                <a:lnTo>
                  <a:pt x="424116" y="8263864"/>
                </a:lnTo>
                <a:lnTo>
                  <a:pt x="460079" y="8298608"/>
                </a:lnTo>
                <a:lnTo>
                  <a:pt x="497100" y="8331985"/>
                </a:lnTo>
                <a:lnTo>
                  <a:pt x="535138" y="8363979"/>
                </a:lnTo>
                <a:lnTo>
                  <a:pt x="574153" y="8394574"/>
                </a:lnTo>
                <a:lnTo>
                  <a:pt x="614106" y="8423753"/>
                </a:lnTo>
                <a:lnTo>
                  <a:pt x="654956" y="8451499"/>
                </a:lnTo>
                <a:lnTo>
                  <a:pt x="696664" y="8477797"/>
                </a:lnTo>
                <a:lnTo>
                  <a:pt x="739189" y="8502629"/>
                </a:lnTo>
                <a:lnTo>
                  <a:pt x="782493" y="8525979"/>
                </a:lnTo>
                <a:lnTo>
                  <a:pt x="826533" y="8547830"/>
                </a:lnTo>
                <a:lnTo>
                  <a:pt x="871272" y="8568165"/>
                </a:lnTo>
                <a:lnTo>
                  <a:pt x="916669" y="8586969"/>
                </a:lnTo>
                <a:lnTo>
                  <a:pt x="962683" y="8604225"/>
                </a:lnTo>
                <a:lnTo>
                  <a:pt x="1009276" y="8619916"/>
                </a:lnTo>
                <a:lnTo>
                  <a:pt x="1056406" y="8634026"/>
                </a:lnTo>
                <a:lnTo>
                  <a:pt x="1104035" y="8646537"/>
                </a:lnTo>
                <a:lnTo>
                  <a:pt x="1152122" y="8657434"/>
                </a:lnTo>
                <a:lnTo>
                  <a:pt x="1200627" y="8666700"/>
                </a:lnTo>
                <a:lnTo>
                  <a:pt x="1249510" y="8674318"/>
                </a:lnTo>
                <a:lnTo>
                  <a:pt x="1298732" y="8680272"/>
                </a:lnTo>
                <a:lnTo>
                  <a:pt x="1348252" y="8684546"/>
                </a:lnTo>
                <a:lnTo>
                  <a:pt x="1398031" y="8687122"/>
                </a:lnTo>
                <a:lnTo>
                  <a:pt x="1448028" y="8687985"/>
                </a:lnTo>
                <a:lnTo>
                  <a:pt x="15455976" y="8687985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181453" y="1528102"/>
            <a:ext cx="1695450" cy="3409950"/>
          </a:xfrm>
          <a:custGeom>
            <a:avLst/>
            <a:gdLst/>
            <a:ahLst/>
            <a:cxnLst/>
            <a:rect l="l" t="t" r="r" b="b"/>
            <a:pathLst>
              <a:path w="1695450" h="3409950">
                <a:moveTo>
                  <a:pt x="1692021" y="0"/>
                </a:moveTo>
                <a:lnTo>
                  <a:pt x="1643869" y="1048"/>
                </a:lnTo>
                <a:lnTo>
                  <a:pt x="1596056" y="3417"/>
                </a:lnTo>
                <a:lnTo>
                  <a:pt x="1548599" y="7088"/>
                </a:lnTo>
                <a:lnTo>
                  <a:pt x="1501515" y="12044"/>
                </a:lnTo>
                <a:lnTo>
                  <a:pt x="1454822" y="18267"/>
                </a:lnTo>
                <a:lnTo>
                  <a:pt x="1408537" y="25740"/>
                </a:lnTo>
                <a:lnTo>
                  <a:pt x="1362679" y="34444"/>
                </a:lnTo>
                <a:lnTo>
                  <a:pt x="1317264" y="44363"/>
                </a:lnTo>
                <a:lnTo>
                  <a:pt x="1272311" y="55478"/>
                </a:lnTo>
                <a:lnTo>
                  <a:pt x="1227836" y="67773"/>
                </a:lnTo>
                <a:lnTo>
                  <a:pt x="1183857" y="81228"/>
                </a:lnTo>
                <a:lnTo>
                  <a:pt x="1140392" y="95828"/>
                </a:lnTo>
                <a:lnTo>
                  <a:pt x="1097459" y="111553"/>
                </a:lnTo>
                <a:lnTo>
                  <a:pt x="1055074" y="128387"/>
                </a:lnTo>
                <a:lnTo>
                  <a:pt x="1013256" y="146312"/>
                </a:lnTo>
                <a:lnTo>
                  <a:pt x="972022" y="165310"/>
                </a:lnTo>
                <a:lnTo>
                  <a:pt x="931389" y="185364"/>
                </a:lnTo>
                <a:lnTo>
                  <a:pt x="891376" y="206455"/>
                </a:lnTo>
                <a:lnTo>
                  <a:pt x="851999" y="228567"/>
                </a:lnTo>
                <a:lnTo>
                  <a:pt x="813276" y="251682"/>
                </a:lnTo>
                <a:lnTo>
                  <a:pt x="775226" y="275781"/>
                </a:lnTo>
                <a:lnTo>
                  <a:pt x="737864" y="300848"/>
                </a:lnTo>
                <a:lnTo>
                  <a:pt x="701210" y="326865"/>
                </a:lnTo>
                <a:lnTo>
                  <a:pt x="665279" y="353814"/>
                </a:lnTo>
                <a:lnTo>
                  <a:pt x="630091" y="381678"/>
                </a:lnTo>
                <a:lnTo>
                  <a:pt x="595663" y="410438"/>
                </a:lnTo>
                <a:lnTo>
                  <a:pt x="562011" y="440078"/>
                </a:lnTo>
                <a:lnTo>
                  <a:pt x="529154" y="470580"/>
                </a:lnTo>
                <a:lnTo>
                  <a:pt x="497109" y="501925"/>
                </a:lnTo>
                <a:lnTo>
                  <a:pt x="465894" y="534097"/>
                </a:lnTo>
                <a:lnTo>
                  <a:pt x="435526" y="567078"/>
                </a:lnTo>
                <a:lnTo>
                  <a:pt x="406023" y="600849"/>
                </a:lnTo>
                <a:lnTo>
                  <a:pt x="377403" y="635395"/>
                </a:lnTo>
                <a:lnTo>
                  <a:pt x="349682" y="670696"/>
                </a:lnTo>
                <a:lnTo>
                  <a:pt x="322879" y="706735"/>
                </a:lnTo>
                <a:lnTo>
                  <a:pt x="297011" y="743495"/>
                </a:lnTo>
                <a:lnTo>
                  <a:pt x="272095" y="780958"/>
                </a:lnTo>
                <a:lnTo>
                  <a:pt x="248150" y="819107"/>
                </a:lnTo>
                <a:lnTo>
                  <a:pt x="225192" y="857923"/>
                </a:lnTo>
                <a:lnTo>
                  <a:pt x="203240" y="897389"/>
                </a:lnTo>
                <a:lnTo>
                  <a:pt x="182310" y="937488"/>
                </a:lnTo>
                <a:lnTo>
                  <a:pt x="162421" y="978201"/>
                </a:lnTo>
                <a:lnTo>
                  <a:pt x="143589" y="1019512"/>
                </a:lnTo>
                <a:lnTo>
                  <a:pt x="125833" y="1061403"/>
                </a:lnTo>
                <a:lnTo>
                  <a:pt x="109170" y="1103855"/>
                </a:lnTo>
                <a:lnTo>
                  <a:pt x="93618" y="1146852"/>
                </a:lnTo>
                <a:lnTo>
                  <a:pt x="79194" y="1190375"/>
                </a:lnTo>
                <a:lnTo>
                  <a:pt x="65915" y="1234407"/>
                </a:lnTo>
                <a:lnTo>
                  <a:pt x="53799" y="1278931"/>
                </a:lnTo>
                <a:lnTo>
                  <a:pt x="42865" y="1323929"/>
                </a:lnTo>
                <a:lnTo>
                  <a:pt x="33128" y="1369383"/>
                </a:lnTo>
                <a:lnTo>
                  <a:pt x="24607" y="1415275"/>
                </a:lnTo>
                <a:lnTo>
                  <a:pt x="17320" y="1461589"/>
                </a:lnTo>
                <a:lnTo>
                  <a:pt x="11284" y="1508305"/>
                </a:lnTo>
                <a:lnTo>
                  <a:pt x="6516" y="1555408"/>
                </a:lnTo>
                <a:lnTo>
                  <a:pt x="3035" y="1602878"/>
                </a:lnTo>
                <a:lnTo>
                  <a:pt x="856" y="1650699"/>
                </a:lnTo>
                <a:lnTo>
                  <a:pt x="0" y="1698852"/>
                </a:lnTo>
                <a:lnTo>
                  <a:pt x="483" y="1747011"/>
                </a:lnTo>
                <a:lnTo>
                  <a:pt x="2290" y="1794848"/>
                </a:lnTo>
                <a:lnTo>
                  <a:pt x="5404" y="1842344"/>
                </a:lnTo>
                <a:lnTo>
                  <a:pt x="9820" y="1889595"/>
                </a:lnTo>
                <a:lnTo>
                  <a:pt x="15479" y="1936244"/>
                </a:lnTo>
                <a:lnTo>
                  <a:pt x="22407" y="1982613"/>
                </a:lnTo>
                <a:lnTo>
                  <a:pt x="30571" y="2028570"/>
                </a:lnTo>
                <a:lnTo>
                  <a:pt x="39954" y="2074098"/>
                </a:lnTo>
                <a:lnTo>
                  <a:pt x="50538" y="2119180"/>
                </a:lnTo>
                <a:lnTo>
                  <a:pt x="62307" y="2163797"/>
                </a:lnTo>
                <a:lnTo>
                  <a:pt x="75243" y="2207932"/>
                </a:lnTo>
                <a:lnTo>
                  <a:pt x="89328" y="2251566"/>
                </a:lnTo>
                <a:lnTo>
                  <a:pt x="104546" y="2294683"/>
                </a:lnTo>
                <a:lnTo>
                  <a:pt x="120878" y="2337264"/>
                </a:lnTo>
                <a:lnTo>
                  <a:pt x="138307" y="2379291"/>
                </a:lnTo>
                <a:lnTo>
                  <a:pt x="156816" y="2420747"/>
                </a:lnTo>
                <a:lnTo>
                  <a:pt x="176387" y="2461615"/>
                </a:lnTo>
                <a:lnTo>
                  <a:pt x="197004" y="2501875"/>
                </a:lnTo>
                <a:lnTo>
                  <a:pt x="218648" y="2541512"/>
                </a:lnTo>
                <a:lnTo>
                  <a:pt x="241302" y="2580505"/>
                </a:lnTo>
                <a:lnTo>
                  <a:pt x="264949" y="2618839"/>
                </a:lnTo>
                <a:lnTo>
                  <a:pt x="289571" y="2656496"/>
                </a:lnTo>
                <a:lnTo>
                  <a:pt x="315151" y="2693456"/>
                </a:lnTo>
                <a:lnTo>
                  <a:pt x="341672" y="2729703"/>
                </a:lnTo>
                <a:lnTo>
                  <a:pt x="369116" y="2765220"/>
                </a:lnTo>
                <a:lnTo>
                  <a:pt x="397466" y="2799987"/>
                </a:lnTo>
                <a:lnTo>
                  <a:pt x="426704" y="2833988"/>
                </a:lnTo>
                <a:lnTo>
                  <a:pt x="456812" y="2867204"/>
                </a:lnTo>
                <a:lnTo>
                  <a:pt x="487775" y="2899618"/>
                </a:lnTo>
                <a:lnTo>
                  <a:pt x="519573" y="2931213"/>
                </a:lnTo>
                <a:lnTo>
                  <a:pt x="552190" y="2961970"/>
                </a:lnTo>
                <a:lnTo>
                  <a:pt x="585608" y="2991871"/>
                </a:lnTo>
                <a:lnTo>
                  <a:pt x="619811" y="3020899"/>
                </a:lnTo>
                <a:lnTo>
                  <a:pt x="654779" y="3049036"/>
                </a:lnTo>
                <a:lnTo>
                  <a:pt x="690497" y="3076264"/>
                </a:lnTo>
                <a:lnTo>
                  <a:pt x="726946" y="3102566"/>
                </a:lnTo>
                <a:lnTo>
                  <a:pt x="764109" y="3127924"/>
                </a:lnTo>
                <a:lnTo>
                  <a:pt x="801969" y="3152320"/>
                </a:lnTo>
                <a:lnTo>
                  <a:pt x="840509" y="3175736"/>
                </a:lnTo>
                <a:lnTo>
                  <a:pt x="879710" y="3198154"/>
                </a:lnTo>
                <a:lnTo>
                  <a:pt x="919556" y="3219557"/>
                </a:lnTo>
                <a:lnTo>
                  <a:pt x="960030" y="3239927"/>
                </a:lnTo>
                <a:lnTo>
                  <a:pt x="1001113" y="3259246"/>
                </a:lnTo>
                <a:lnTo>
                  <a:pt x="1042788" y="3277496"/>
                </a:lnTo>
                <a:lnTo>
                  <a:pt x="1085038" y="3294660"/>
                </a:lnTo>
                <a:lnTo>
                  <a:pt x="1127846" y="3310720"/>
                </a:lnTo>
                <a:lnTo>
                  <a:pt x="1171193" y="3325658"/>
                </a:lnTo>
                <a:lnTo>
                  <a:pt x="1215064" y="3339457"/>
                </a:lnTo>
                <a:lnTo>
                  <a:pt x="1259440" y="3352098"/>
                </a:lnTo>
                <a:lnTo>
                  <a:pt x="1304303" y="3363564"/>
                </a:lnTo>
                <a:lnTo>
                  <a:pt x="1349637" y="3373836"/>
                </a:lnTo>
                <a:lnTo>
                  <a:pt x="1395424" y="3382898"/>
                </a:lnTo>
                <a:lnTo>
                  <a:pt x="1441647" y="3390732"/>
                </a:lnTo>
                <a:lnTo>
                  <a:pt x="1488288" y="3397319"/>
                </a:lnTo>
                <a:lnTo>
                  <a:pt x="1535330" y="3402643"/>
                </a:lnTo>
                <a:lnTo>
                  <a:pt x="1582755" y="3406684"/>
                </a:lnTo>
                <a:lnTo>
                  <a:pt x="1630546" y="3409426"/>
                </a:lnTo>
                <a:lnTo>
                  <a:pt x="1648230" y="3409949"/>
                </a:lnTo>
                <a:lnTo>
                  <a:pt x="1678700" y="3409949"/>
                </a:lnTo>
                <a:lnTo>
                  <a:pt x="1692148" y="2557220"/>
                </a:lnTo>
                <a:lnTo>
                  <a:pt x="1644234" y="2555139"/>
                </a:lnTo>
                <a:lnTo>
                  <a:pt x="1597052" y="2550462"/>
                </a:lnTo>
                <a:lnTo>
                  <a:pt x="1550670" y="2543259"/>
                </a:lnTo>
                <a:lnTo>
                  <a:pt x="1505159" y="2533603"/>
                </a:lnTo>
                <a:lnTo>
                  <a:pt x="1460587" y="2521563"/>
                </a:lnTo>
                <a:lnTo>
                  <a:pt x="1417024" y="2507211"/>
                </a:lnTo>
                <a:lnTo>
                  <a:pt x="1374541" y="2490618"/>
                </a:lnTo>
                <a:lnTo>
                  <a:pt x="1333206" y="2471855"/>
                </a:lnTo>
                <a:lnTo>
                  <a:pt x="1293089" y="2450992"/>
                </a:lnTo>
                <a:lnTo>
                  <a:pt x="1254259" y="2428101"/>
                </a:lnTo>
                <a:lnTo>
                  <a:pt x="1216787" y="2403252"/>
                </a:lnTo>
                <a:lnTo>
                  <a:pt x="1180742" y="2376517"/>
                </a:lnTo>
                <a:lnTo>
                  <a:pt x="1146193" y="2347967"/>
                </a:lnTo>
                <a:lnTo>
                  <a:pt x="1113210" y="2317672"/>
                </a:lnTo>
                <a:lnTo>
                  <a:pt x="1081862" y="2285704"/>
                </a:lnTo>
                <a:lnTo>
                  <a:pt x="1052220" y="2252133"/>
                </a:lnTo>
                <a:lnTo>
                  <a:pt x="1024352" y="2217031"/>
                </a:lnTo>
                <a:lnTo>
                  <a:pt x="998329" y="2180468"/>
                </a:lnTo>
                <a:lnTo>
                  <a:pt x="974219" y="2142516"/>
                </a:lnTo>
                <a:lnTo>
                  <a:pt x="952093" y="2103245"/>
                </a:lnTo>
                <a:lnTo>
                  <a:pt x="932020" y="2062726"/>
                </a:lnTo>
                <a:lnTo>
                  <a:pt x="914070" y="2021031"/>
                </a:lnTo>
                <a:lnTo>
                  <a:pt x="898311" y="1978230"/>
                </a:lnTo>
                <a:lnTo>
                  <a:pt x="884815" y="1934395"/>
                </a:lnTo>
                <a:lnTo>
                  <a:pt x="873628" y="1889482"/>
                </a:lnTo>
                <a:lnTo>
                  <a:pt x="864885" y="1843903"/>
                </a:lnTo>
                <a:lnTo>
                  <a:pt x="858591" y="1797389"/>
                </a:lnTo>
                <a:lnTo>
                  <a:pt x="854838" y="1750124"/>
                </a:lnTo>
                <a:lnTo>
                  <a:pt x="853694" y="1702180"/>
                </a:lnTo>
                <a:lnTo>
                  <a:pt x="855216" y="1654247"/>
                </a:lnTo>
                <a:lnTo>
                  <a:pt x="859342" y="1607014"/>
                </a:lnTo>
                <a:lnTo>
                  <a:pt x="866001" y="1560551"/>
                </a:lnTo>
                <a:lnTo>
                  <a:pt x="875124" y="1514929"/>
                </a:lnTo>
                <a:lnTo>
                  <a:pt x="886641" y="1470219"/>
                </a:lnTo>
                <a:lnTo>
                  <a:pt x="900480" y="1426490"/>
                </a:lnTo>
                <a:lnTo>
                  <a:pt x="916573" y="1383813"/>
                </a:lnTo>
                <a:lnTo>
                  <a:pt x="934849" y="1342259"/>
                </a:lnTo>
                <a:lnTo>
                  <a:pt x="955237" y="1301899"/>
                </a:lnTo>
                <a:lnTo>
                  <a:pt x="977669" y="1262801"/>
                </a:lnTo>
                <a:lnTo>
                  <a:pt x="1002073" y="1225038"/>
                </a:lnTo>
                <a:lnTo>
                  <a:pt x="1028380" y="1188679"/>
                </a:lnTo>
                <a:lnTo>
                  <a:pt x="1056519" y="1153795"/>
                </a:lnTo>
                <a:lnTo>
                  <a:pt x="1086421" y="1120456"/>
                </a:lnTo>
                <a:lnTo>
                  <a:pt x="1118014" y="1088732"/>
                </a:lnTo>
                <a:lnTo>
                  <a:pt x="1151230" y="1058695"/>
                </a:lnTo>
                <a:lnTo>
                  <a:pt x="1185998" y="1030415"/>
                </a:lnTo>
                <a:lnTo>
                  <a:pt x="1222248" y="1003962"/>
                </a:lnTo>
                <a:lnTo>
                  <a:pt x="1259910" y="979406"/>
                </a:lnTo>
                <a:lnTo>
                  <a:pt x="1298913" y="956818"/>
                </a:lnTo>
                <a:lnTo>
                  <a:pt x="1339188" y="936268"/>
                </a:lnTo>
                <a:lnTo>
                  <a:pt x="1380665" y="917827"/>
                </a:lnTo>
                <a:lnTo>
                  <a:pt x="1423272" y="901566"/>
                </a:lnTo>
                <a:lnTo>
                  <a:pt x="1466941" y="887554"/>
                </a:lnTo>
                <a:lnTo>
                  <a:pt x="1511602" y="875862"/>
                </a:lnTo>
                <a:lnTo>
                  <a:pt x="1557183" y="866561"/>
                </a:lnTo>
                <a:lnTo>
                  <a:pt x="1603615" y="859721"/>
                </a:lnTo>
                <a:lnTo>
                  <a:pt x="1650828" y="855412"/>
                </a:lnTo>
                <a:lnTo>
                  <a:pt x="1695448" y="853823"/>
                </a:lnTo>
                <a:lnTo>
                  <a:pt x="1695448" y="434734"/>
                </a:lnTo>
                <a:lnTo>
                  <a:pt x="1692021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6219" y="623227"/>
            <a:ext cx="16068260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0156" y="2800643"/>
            <a:ext cx="12280386" cy="308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5950" y="2330450"/>
            <a:ext cx="9861778" cy="296299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14120" marR="5080" indent="-1202055">
              <a:lnSpc>
                <a:spcPct val="100299"/>
              </a:lnSpc>
              <a:spcBef>
                <a:spcPts val="65"/>
              </a:spcBef>
            </a:pPr>
            <a:r>
              <a:rPr sz="9600" b="1" spc="-285" smtClean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9600" b="1" spc="-465" smtClean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9600" b="1" spc="-535" smtClean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9600" b="1" spc="-100" smtClean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9600" b="1" spc="-100" dirty="0" smtClean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9600" b="1" spc="-355" smtClean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9600" b="1" spc="-1280" smtClean="0">
                <a:solidFill>
                  <a:srgbClr val="27316F"/>
                </a:solidFill>
                <a:latin typeface="Verdana"/>
                <a:cs typeface="Verdana"/>
              </a:rPr>
              <a:t>TILI</a:t>
            </a:r>
            <a:r>
              <a:rPr sz="9600" b="1" spc="-740" smtClean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9600" b="1" spc="-380" smtClean="0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sz="9600" b="1" spc="-360" dirty="0">
                <a:solidFill>
                  <a:srgbClr val="27316F"/>
                </a:solidFill>
                <a:latin typeface="Verdana"/>
                <a:cs typeface="Verdana"/>
              </a:rPr>
              <a:t>CLASSES</a:t>
            </a:r>
            <a:endParaRPr sz="9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5264150" y="6216650"/>
            <a:ext cx="10506786" cy="15970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137535" marR="5080" indent="1355090">
              <a:lnSpc>
                <a:spcPts val="6150"/>
              </a:lnSpc>
              <a:spcBef>
                <a:spcPts val="270"/>
              </a:spcBef>
            </a:pPr>
            <a:r>
              <a:rPr spc="-110" dirty="0"/>
              <a:t>Presented by </a:t>
            </a:r>
            <a:r>
              <a:rPr spc="-105" dirty="0"/>
              <a:t> </a:t>
            </a:r>
            <a:r>
              <a:rPr spc="-95" dirty="0"/>
              <a:t>Mahima</a:t>
            </a:r>
            <a:r>
              <a:rPr spc="-340" dirty="0"/>
              <a:t> </a:t>
            </a:r>
            <a:r>
              <a:rPr spc="-75" dirty="0"/>
              <a:t>Manikandan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312"/>
                  </a:moveTo>
                  <a:lnTo>
                    <a:pt x="0" y="2362847"/>
                  </a:lnTo>
                  <a:lnTo>
                    <a:pt x="120300" y="2362847"/>
                  </a:lnTo>
                  <a:lnTo>
                    <a:pt x="191911" y="2359116"/>
                  </a:lnTo>
                  <a:lnTo>
                    <a:pt x="242022" y="2355129"/>
                  </a:lnTo>
                  <a:lnTo>
                    <a:pt x="291961" y="2350095"/>
                  </a:lnTo>
                  <a:lnTo>
                    <a:pt x="341712" y="2344021"/>
                  </a:lnTo>
                  <a:lnTo>
                    <a:pt x="391261" y="2336913"/>
                  </a:lnTo>
                  <a:lnTo>
                    <a:pt x="440592" y="2328778"/>
                  </a:lnTo>
                  <a:lnTo>
                    <a:pt x="489689" y="2319622"/>
                  </a:lnTo>
                  <a:lnTo>
                    <a:pt x="538538" y="2309450"/>
                  </a:lnTo>
                  <a:lnTo>
                    <a:pt x="587123" y="2298269"/>
                  </a:lnTo>
                  <a:lnTo>
                    <a:pt x="635429" y="2286085"/>
                  </a:lnTo>
                  <a:lnTo>
                    <a:pt x="683441" y="2272904"/>
                  </a:lnTo>
                  <a:lnTo>
                    <a:pt x="731143" y="2258733"/>
                  </a:lnTo>
                  <a:lnTo>
                    <a:pt x="778520" y="2243577"/>
                  </a:lnTo>
                  <a:lnTo>
                    <a:pt x="825557" y="2227443"/>
                  </a:lnTo>
                  <a:lnTo>
                    <a:pt x="872238" y="2210336"/>
                  </a:lnTo>
                  <a:lnTo>
                    <a:pt x="918548" y="2192263"/>
                  </a:lnTo>
                  <a:lnTo>
                    <a:pt x="964472" y="2173231"/>
                  </a:lnTo>
                  <a:lnTo>
                    <a:pt x="1009995" y="2153244"/>
                  </a:lnTo>
                  <a:lnTo>
                    <a:pt x="1055101" y="2132310"/>
                  </a:lnTo>
                  <a:lnTo>
                    <a:pt x="1099775" y="2110434"/>
                  </a:lnTo>
                  <a:lnTo>
                    <a:pt x="1144002" y="2087624"/>
                  </a:lnTo>
                  <a:lnTo>
                    <a:pt x="1187766" y="2063883"/>
                  </a:lnTo>
                  <a:lnTo>
                    <a:pt x="1231053" y="2039220"/>
                  </a:lnTo>
                  <a:lnTo>
                    <a:pt x="1273846" y="2013640"/>
                  </a:lnTo>
                  <a:lnTo>
                    <a:pt x="1316131" y="1987149"/>
                  </a:lnTo>
                  <a:lnTo>
                    <a:pt x="1357892" y="1959754"/>
                  </a:lnTo>
                  <a:lnTo>
                    <a:pt x="1387468" y="1939454"/>
                  </a:lnTo>
                  <a:lnTo>
                    <a:pt x="46137" y="1939454"/>
                  </a:lnTo>
                  <a:lnTo>
                    <a:pt x="0" y="1939312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5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4"/>
                  </a:lnTo>
                  <a:lnTo>
                    <a:pt x="978877" y="1693473"/>
                  </a:lnTo>
                  <a:lnTo>
                    <a:pt x="936092" y="1716502"/>
                  </a:lnTo>
                  <a:lnTo>
                    <a:pt x="892775" y="1738452"/>
                  </a:lnTo>
                  <a:lnTo>
                    <a:pt x="848947" y="1759315"/>
                  </a:lnTo>
                  <a:lnTo>
                    <a:pt x="804630" y="1779082"/>
                  </a:lnTo>
                  <a:lnTo>
                    <a:pt x="759844" y="1797746"/>
                  </a:lnTo>
                  <a:lnTo>
                    <a:pt x="714611" y="1815296"/>
                  </a:lnTo>
                  <a:lnTo>
                    <a:pt x="668951" y="1831726"/>
                  </a:lnTo>
                  <a:lnTo>
                    <a:pt x="622886" y="1847027"/>
                  </a:lnTo>
                  <a:lnTo>
                    <a:pt x="576436" y="1861189"/>
                  </a:lnTo>
                  <a:lnTo>
                    <a:pt x="529623" y="1874205"/>
                  </a:lnTo>
                  <a:lnTo>
                    <a:pt x="482468" y="1886067"/>
                  </a:lnTo>
                  <a:lnTo>
                    <a:pt x="434991" y="1896765"/>
                  </a:lnTo>
                  <a:lnTo>
                    <a:pt x="387214" y="1906291"/>
                  </a:lnTo>
                  <a:lnTo>
                    <a:pt x="339158" y="1914637"/>
                  </a:lnTo>
                  <a:lnTo>
                    <a:pt x="290844" y="1921794"/>
                  </a:lnTo>
                  <a:lnTo>
                    <a:pt x="242292" y="1927754"/>
                  </a:lnTo>
                  <a:lnTo>
                    <a:pt x="193525" y="1932509"/>
                  </a:lnTo>
                  <a:lnTo>
                    <a:pt x="144562" y="1936049"/>
                  </a:lnTo>
                  <a:lnTo>
                    <a:pt x="95426" y="1938367"/>
                  </a:lnTo>
                  <a:lnTo>
                    <a:pt x="46137" y="1939454"/>
                  </a:lnTo>
                  <a:lnTo>
                    <a:pt x="1387468" y="1939454"/>
                  </a:lnTo>
                  <a:lnTo>
                    <a:pt x="1439782" y="1902274"/>
                  </a:lnTo>
                  <a:lnTo>
                    <a:pt x="1479881" y="1872202"/>
                  </a:lnTo>
                  <a:lnTo>
                    <a:pt x="1519394" y="1841249"/>
                  </a:lnTo>
                  <a:lnTo>
                    <a:pt x="1558308" y="1809423"/>
                  </a:lnTo>
                  <a:lnTo>
                    <a:pt x="1596606" y="1776729"/>
                  </a:lnTo>
                  <a:lnTo>
                    <a:pt x="1634273" y="1743174"/>
                  </a:lnTo>
                  <a:lnTo>
                    <a:pt x="1671294" y="1708763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48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27" y="3128549"/>
            <a:ext cx="6085205" cy="3387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10"/>
              </a:spcBef>
            </a:pPr>
            <a:r>
              <a:rPr lang="en-US" sz="3150" spc="114" dirty="0" smtClean="0">
                <a:solidFill>
                  <a:srgbClr val="27316F"/>
                </a:solidFill>
                <a:latin typeface="Verdana"/>
                <a:cs typeface="Verdana"/>
              </a:rPr>
              <a:t>The </a:t>
            </a:r>
            <a:r>
              <a:rPr sz="3150" spc="114" smtClean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0" smtClean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smtClean="0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sz="3150" smtClean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60" smtClean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smtClean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75" dirty="0">
                <a:solidFill>
                  <a:srgbClr val="27316F"/>
                </a:solidFill>
                <a:latin typeface="Verdana"/>
                <a:cs typeface="Verdana"/>
              </a:rPr>
              <a:t>r  </a:t>
            </a:r>
            <a:r>
              <a:rPr sz="3150" b="1" spc="-85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b="1" spc="-7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6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2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-204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204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-16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b="1" spc="-7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20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n  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b="1" spc="-50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3150" b="1" spc="-85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b="1" spc="-7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6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23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75" dirty="0">
                <a:solidFill>
                  <a:srgbClr val="27316F"/>
                </a:solidFill>
                <a:latin typeface="Verdana"/>
                <a:cs typeface="Verdana"/>
              </a:rPr>
              <a:t>r 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q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98150" y="1568450"/>
            <a:ext cx="4267200" cy="99899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sz="3600" spc="-170" smtClean="0">
                <a:solidFill>
                  <a:srgbClr val="27316F"/>
                </a:solidFill>
              </a:rPr>
              <a:t>TE</a:t>
            </a:r>
            <a:r>
              <a:rPr sz="3600" spc="-210" smtClean="0">
                <a:solidFill>
                  <a:srgbClr val="27316F"/>
                </a:solidFill>
              </a:rPr>
              <a:t>S</a:t>
            </a:r>
            <a:r>
              <a:rPr sz="3600" spc="-315" smtClean="0">
                <a:solidFill>
                  <a:srgbClr val="27316F"/>
                </a:solidFill>
              </a:rPr>
              <a:t>TIN</a:t>
            </a:r>
            <a:r>
              <a:rPr lang="en-US" sz="3600" spc="-315" dirty="0" smtClean="0">
                <a:solidFill>
                  <a:srgbClr val="27316F"/>
                </a:solidFill>
              </a:rPr>
              <a:t>G </a:t>
            </a:r>
            <a:r>
              <a:rPr sz="3600" spc="-50" smtClean="0">
                <a:solidFill>
                  <a:srgbClr val="27316F"/>
                </a:solidFill>
              </a:rPr>
              <a:t>AND</a:t>
            </a:r>
            <a:r>
              <a:rPr sz="3450" spc="-50" smtClean="0">
                <a:solidFill>
                  <a:srgbClr val="27316F"/>
                </a:solidFill>
              </a:rPr>
              <a:t>  </a:t>
            </a:r>
            <a:r>
              <a:rPr sz="3600" spc="-220" dirty="0">
                <a:solidFill>
                  <a:srgbClr val="27316F"/>
                </a:solidFill>
              </a:rPr>
              <a:t>ASSERTIONS</a:t>
            </a:r>
            <a:endParaRPr sz="34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89" y="6465099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80" y="8219"/>
                </a:lnTo>
                <a:lnTo>
                  <a:pt x="3174323" y="16101"/>
                </a:lnTo>
                <a:lnTo>
                  <a:pt x="3125016" y="24589"/>
                </a:lnTo>
                <a:lnTo>
                  <a:pt x="3075865" y="33680"/>
                </a:lnTo>
                <a:lnTo>
                  <a:pt x="3026877" y="43371"/>
                </a:lnTo>
                <a:lnTo>
                  <a:pt x="2978057" y="53659"/>
                </a:lnTo>
                <a:lnTo>
                  <a:pt x="2929410" y="64539"/>
                </a:lnTo>
                <a:lnTo>
                  <a:pt x="2880945" y="76010"/>
                </a:lnTo>
                <a:lnTo>
                  <a:pt x="2832665" y="88068"/>
                </a:lnTo>
                <a:lnTo>
                  <a:pt x="2784577" y="100711"/>
                </a:lnTo>
                <a:lnTo>
                  <a:pt x="2736688" y="113933"/>
                </a:lnTo>
                <a:lnTo>
                  <a:pt x="2689003" y="127734"/>
                </a:lnTo>
                <a:lnTo>
                  <a:pt x="2641527" y="142109"/>
                </a:lnTo>
                <a:lnTo>
                  <a:pt x="2594268" y="157055"/>
                </a:lnTo>
                <a:lnTo>
                  <a:pt x="2547231" y="172570"/>
                </a:lnTo>
                <a:lnTo>
                  <a:pt x="2500422" y="188650"/>
                </a:lnTo>
                <a:lnTo>
                  <a:pt x="2453847" y="205291"/>
                </a:lnTo>
                <a:lnTo>
                  <a:pt x="2407512" y="222491"/>
                </a:lnTo>
                <a:lnTo>
                  <a:pt x="2361422" y="240247"/>
                </a:lnTo>
                <a:lnTo>
                  <a:pt x="2315585" y="258556"/>
                </a:lnTo>
                <a:lnTo>
                  <a:pt x="2270006" y="277414"/>
                </a:lnTo>
                <a:lnTo>
                  <a:pt x="2224690" y="296817"/>
                </a:lnTo>
                <a:lnTo>
                  <a:pt x="2179645" y="316764"/>
                </a:lnTo>
                <a:lnTo>
                  <a:pt x="2134875" y="337251"/>
                </a:lnTo>
                <a:lnTo>
                  <a:pt x="2090387" y="358275"/>
                </a:lnTo>
                <a:lnTo>
                  <a:pt x="2046187" y="379832"/>
                </a:lnTo>
                <a:lnTo>
                  <a:pt x="2002281" y="401919"/>
                </a:lnTo>
                <a:lnTo>
                  <a:pt x="1958674" y="424534"/>
                </a:lnTo>
                <a:lnTo>
                  <a:pt x="1915373" y="447673"/>
                </a:lnTo>
                <a:lnTo>
                  <a:pt x="1872384" y="471332"/>
                </a:lnTo>
                <a:lnTo>
                  <a:pt x="1829713" y="495510"/>
                </a:lnTo>
                <a:lnTo>
                  <a:pt x="1787365" y="520202"/>
                </a:lnTo>
                <a:lnTo>
                  <a:pt x="1745347" y="545406"/>
                </a:lnTo>
                <a:lnTo>
                  <a:pt x="1703665" y="571118"/>
                </a:lnTo>
                <a:lnTo>
                  <a:pt x="1662324" y="597336"/>
                </a:lnTo>
                <a:lnTo>
                  <a:pt x="1621331" y="624055"/>
                </a:lnTo>
                <a:lnTo>
                  <a:pt x="1580692" y="651274"/>
                </a:lnTo>
                <a:lnTo>
                  <a:pt x="1540412" y="678988"/>
                </a:lnTo>
                <a:lnTo>
                  <a:pt x="1500498" y="707195"/>
                </a:lnTo>
                <a:lnTo>
                  <a:pt x="1460955" y="735891"/>
                </a:lnTo>
                <a:lnTo>
                  <a:pt x="1421789" y="765074"/>
                </a:lnTo>
                <a:lnTo>
                  <a:pt x="1383008" y="794739"/>
                </a:lnTo>
                <a:lnTo>
                  <a:pt x="1344615" y="824885"/>
                </a:lnTo>
                <a:lnTo>
                  <a:pt x="1306618" y="855508"/>
                </a:lnTo>
                <a:lnTo>
                  <a:pt x="1269023" y="886604"/>
                </a:lnTo>
                <a:lnTo>
                  <a:pt x="1231835" y="918171"/>
                </a:lnTo>
                <a:lnTo>
                  <a:pt x="1195060" y="950206"/>
                </a:lnTo>
                <a:lnTo>
                  <a:pt x="1158705" y="982705"/>
                </a:lnTo>
                <a:lnTo>
                  <a:pt x="1122775" y="1015664"/>
                </a:lnTo>
                <a:lnTo>
                  <a:pt x="1087276" y="1049082"/>
                </a:lnTo>
                <a:lnTo>
                  <a:pt x="1052215" y="1082955"/>
                </a:lnTo>
                <a:lnTo>
                  <a:pt x="1017596" y="1117279"/>
                </a:lnTo>
                <a:lnTo>
                  <a:pt x="983428" y="1152052"/>
                </a:lnTo>
                <a:lnTo>
                  <a:pt x="949714" y="1187270"/>
                </a:lnTo>
                <a:lnTo>
                  <a:pt x="916462" y="1222931"/>
                </a:lnTo>
                <a:lnTo>
                  <a:pt x="883677" y="1259031"/>
                </a:lnTo>
                <a:lnTo>
                  <a:pt x="851365" y="1295566"/>
                </a:lnTo>
                <a:lnTo>
                  <a:pt x="819532" y="1332535"/>
                </a:lnTo>
                <a:lnTo>
                  <a:pt x="786591" y="1371852"/>
                </a:lnTo>
                <a:lnTo>
                  <a:pt x="754293" y="1411518"/>
                </a:lnTo>
                <a:lnTo>
                  <a:pt x="722640" y="1451526"/>
                </a:lnTo>
                <a:lnTo>
                  <a:pt x="691615" y="1491892"/>
                </a:lnTo>
                <a:lnTo>
                  <a:pt x="661274" y="1532539"/>
                </a:lnTo>
                <a:lnTo>
                  <a:pt x="631566" y="1573529"/>
                </a:lnTo>
                <a:lnTo>
                  <a:pt x="602511" y="1614833"/>
                </a:lnTo>
                <a:lnTo>
                  <a:pt x="574111" y="1656443"/>
                </a:lnTo>
                <a:lnTo>
                  <a:pt x="546369" y="1698353"/>
                </a:lnTo>
                <a:lnTo>
                  <a:pt x="519286" y="1740554"/>
                </a:lnTo>
                <a:lnTo>
                  <a:pt x="492864" y="1783041"/>
                </a:lnTo>
                <a:lnTo>
                  <a:pt x="467106" y="1825806"/>
                </a:lnTo>
                <a:lnTo>
                  <a:pt x="442014" y="1868841"/>
                </a:lnTo>
                <a:lnTo>
                  <a:pt x="417589" y="1912140"/>
                </a:lnTo>
                <a:lnTo>
                  <a:pt x="393835" y="1955696"/>
                </a:lnTo>
                <a:lnTo>
                  <a:pt x="370753" y="1999502"/>
                </a:lnTo>
                <a:lnTo>
                  <a:pt x="348346" y="2043550"/>
                </a:lnTo>
                <a:lnTo>
                  <a:pt x="326615" y="2087834"/>
                </a:lnTo>
                <a:lnTo>
                  <a:pt x="305563" y="2132346"/>
                </a:lnTo>
                <a:lnTo>
                  <a:pt x="285191" y="2177079"/>
                </a:lnTo>
                <a:lnTo>
                  <a:pt x="265503" y="2222027"/>
                </a:lnTo>
                <a:lnTo>
                  <a:pt x="246500" y="2267182"/>
                </a:lnTo>
                <a:lnTo>
                  <a:pt x="228184" y="2312536"/>
                </a:lnTo>
                <a:lnTo>
                  <a:pt x="210557" y="2358084"/>
                </a:lnTo>
                <a:lnTo>
                  <a:pt x="193623" y="2403818"/>
                </a:lnTo>
                <a:lnTo>
                  <a:pt x="177381" y="2449731"/>
                </a:lnTo>
                <a:lnTo>
                  <a:pt x="161836" y="2495815"/>
                </a:lnTo>
                <a:lnTo>
                  <a:pt x="146989" y="2542064"/>
                </a:lnTo>
                <a:lnTo>
                  <a:pt x="132842" y="2588471"/>
                </a:lnTo>
                <a:lnTo>
                  <a:pt x="119397" y="2635028"/>
                </a:lnTo>
                <a:lnTo>
                  <a:pt x="106657" y="2681729"/>
                </a:lnTo>
                <a:lnTo>
                  <a:pt x="94623" y="2728566"/>
                </a:lnTo>
                <a:lnTo>
                  <a:pt x="83298" y="2775532"/>
                </a:lnTo>
                <a:lnTo>
                  <a:pt x="72685" y="2822621"/>
                </a:lnTo>
                <a:lnTo>
                  <a:pt x="62784" y="2869825"/>
                </a:lnTo>
                <a:lnTo>
                  <a:pt x="53598" y="2917136"/>
                </a:lnTo>
                <a:lnTo>
                  <a:pt x="45130" y="2964549"/>
                </a:lnTo>
                <a:lnTo>
                  <a:pt x="37381" y="3012056"/>
                </a:lnTo>
                <a:lnTo>
                  <a:pt x="30354" y="3059649"/>
                </a:lnTo>
                <a:lnTo>
                  <a:pt x="24027" y="3107521"/>
                </a:lnTo>
                <a:lnTo>
                  <a:pt x="18404" y="3155751"/>
                </a:lnTo>
                <a:lnTo>
                  <a:pt x="13624" y="3202879"/>
                </a:lnTo>
                <a:lnTo>
                  <a:pt x="9505" y="3250749"/>
                </a:lnTo>
                <a:lnTo>
                  <a:pt x="6119" y="3298670"/>
                </a:lnTo>
                <a:lnTo>
                  <a:pt x="3467" y="3346635"/>
                </a:lnTo>
                <a:lnTo>
                  <a:pt x="1551" y="3394638"/>
                </a:lnTo>
                <a:lnTo>
                  <a:pt x="375" y="3442671"/>
                </a:lnTo>
                <a:lnTo>
                  <a:pt x="0" y="3484075"/>
                </a:lnTo>
                <a:lnTo>
                  <a:pt x="0" y="3500147"/>
                </a:lnTo>
                <a:lnTo>
                  <a:pt x="247" y="3538799"/>
                </a:lnTo>
                <a:lnTo>
                  <a:pt x="1300" y="3586880"/>
                </a:lnTo>
                <a:lnTo>
                  <a:pt x="3100" y="3634962"/>
                </a:lnTo>
                <a:lnTo>
                  <a:pt x="5650" y="3683040"/>
                </a:lnTo>
                <a:lnTo>
                  <a:pt x="8952" y="3731105"/>
                </a:lnTo>
                <a:lnTo>
                  <a:pt x="13007" y="3779151"/>
                </a:lnTo>
                <a:lnTo>
                  <a:pt x="17291" y="3821898"/>
                </a:lnTo>
                <a:lnTo>
                  <a:pt x="573508" y="3821898"/>
                </a:lnTo>
                <a:lnTo>
                  <a:pt x="569074" y="3786722"/>
                </a:lnTo>
                <a:lnTo>
                  <a:pt x="563909" y="3738196"/>
                </a:lnTo>
                <a:lnTo>
                  <a:pt x="559684" y="3689629"/>
                </a:lnTo>
                <a:lnTo>
                  <a:pt x="556397" y="3641033"/>
                </a:lnTo>
                <a:lnTo>
                  <a:pt x="554043" y="3592418"/>
                </a:lnTo>
                <a:lnTo>
                  <a:pt x="552621" y="3543794"/>
                </a:lnTo>
                <a:lnTo>
                  <a:pt x="552176" y="3500147"/>
                </a:lnTo>
                <a:lnTo>
                  <a:pt x="552224" y="3484075"/>
                </a:lnTo>
                <a:lnTo>
                  <a:pt x="553904" y="3397976"/>
                </a:lnTo>
                <a:lnTo>
                  <a:pt x="556171" y="3349422"/>
                </a:lnTo>
                <a:lnTo>
                  <a:pt x="559353" y="3300912"/>
                </a:lnTo>
                <a:lnTo>
                  <a:pt x="563445" y="3252457"/>
                </a:lnTo>
                <a:lnTo>
                  <a:pt x="568445" y="3204066"/>
                </a:lnTo>
                <a:lnTo>
                  <a:pt x="574446" y="3155068"/>
                </a:lnTo>
                <a:lnTo>
                  <a:pt x="581186" y="3107322"/>
                </a:lnTo>
                <a:lnTo>
                  <a:pt x="588858" y="3059387"/>
                </a:lnTo>
                <a:lnTo>
                  <a:pt x="597455" y="3011360"/>
                </a:lnTo>
                <a:lnTo>
                  <a:pt x="606943" y="2963451"/>
                </a:lnTo>
                <a:lnTo>
                  <a:pt x="617320" y="2915669"/>
                </a:lnTo>
                <a:lnTo>
                  <a:pt x="628580" y="2868025"/>
                </a:lnTo>
                <a:lnTo>
                  <a:pt x="640722" y="2820530"/>
                </a:lnTo>
                <a:lnTo>
                  <a:pt x="653742" y="2773194"/>
                </a:lnTo>
                <a:lnTo>
                  <a:pt x="667636" y="2726027"/>
                </a:lnTo>
                <a:lnTo>
                  <a:pt x="682402" y="2679041"/>
                </a:lnTo>
                <a:lnTo>
                  <a:pt x="698036" y="2632245"/>
                </a:lnTo>
                <a:lnTo>
                  <a:pt x="714534" y="2585650"/>
                </a:lnTo>
                <a:lnTo>
                  <a:pt x="731894" y="2539267"/>
                </a:lnTo>
                <a:lnTo>
                  <a:pt x="750111" y="2493106"/>
                </a:lnTo>
                <a:lnTo>
                  <a:pt x="769184" y="2447177"/>
                </a:lnTo>
                <a:lnTo>
                  <a:pt x="789108" y="2401491"/>
                </a:lnTo>
                <a:lnTo>
                  <a:pt x="809880" y="2356059"/>
                </a:lnTo>
                <a:lnTo>
                  <a:pt x="831497" y="2310891"/>
                </a:lnTo>
                <a:lnTo>
                  <a:pt x="853955" y="2265997"/>
                </a:lnTo>
                <a:lnTo>
                  <a:pt x="877252" y="2221388"/>
                </a:lnTo>
                <a:lnTo>
                  <a:pt x="901384" y="2177074"/>
                </a:lnTo>
                <a:lnTo>
                  <a:pt x="926347" y="2133067"/>
                </a:lnTo>
                <a:lnTo>
                  <a:pt x="952139" y="2089375"/>
                </a:lnTo>
                <a:lnTo>
                  <a:pt x="978755" y="2046011"/>
                </a:lnTo>
                <a:lnTo>
                  <a:pt x="1006194" y="2002984"/>
                </a:lnTo>
                <a:lnTo>
                  <a:pt x="1034451" y="1960305"/>
                </a:lnTo>
                <a:lnTo>
                  <a:pt x="1063523" y="1917984"/>
                </a:lnTo>
                <a:lnTo>
                  <a:pt x="1093407" y="1876032"/>
                </a:lnTo>
                <a:lnTo>
                  <a:pt x="1124099" y="1834459"/>
                </a:lnTo>
                <a:lnTo>
                  <a:pt x="1155597" y="1793276"/>
                </a:lnTo>
                <a:lnTo>
                  <a:pt x="1187896" y="1752493"/>
                </a:lnTo>
                <a:lnTo>
                  <a:pt x="1220994" y="1712121"/>
                </a:lnTo>
                <a:lnTo>
                  <a:pt x="1254888" y="1672171"/>
                </a:lnTo>
                <a:lnTo>
                  <a:pt x="1287420" y="1635074"/>
                </a:lnTo>
                <a:lnTo>
                  <a:pt x="1320531" y="1598493"/>
                </a:lnTo>
                <a:lnTo>
                  <a:pt x="1354212" y="1562433"/>
                </a:lnTo>
                <a:lnTo>
                  <a:pt x="1388455" y="1526897"/>
                </a:lnTo>
                <a:lnTo>
                  <a:pt x="1423273" y="1491869"/>
                </a:lnTo>
                <a:lnTo>
                  <a:pt x="1458588" y="1457420"/>
                </a:lnTo>
                <a:lnTo>
                  <a:pt x="1494462" y="1423487"/>
                </a:lnTo>
                <a:lnTo>
                  <a:pt x="1530862" y="1390098"/>
                </a:lnTo>
                <a:lnTo>
                  <a:pt x="1567780" y="1357256"/>
                </a:lnTo>
                <a:lnTo>
                  <a:pt x="1605208" y="1324967"/>
                </a:lnTo>
                <a:lnTo>
                  <a:pt x="1643135" y="1293234"/>
                </a:lnTo>
                <a:lnTo>
                  <a:pt x="1681554" y="1262064"/>
                </a:lnTo>
                <a:lnTo>
                  <a:pt x="1720456" y="1231459"/>
                </a:lnTo>
                <a:lnTo>
                  <a:pt x="1759833" y="1201425"/>
                </a:lnTo>
                <a:lnTo>
                  <a:pt x="1799675" y="1171966"/>
                </a:lnTo>
                <a:lnTo>
                  <a:pt x="1839974" y="1143087"/>
                </a:lnTo>
                <a:lnTo>
                  <a:pt x="1880720" y="1114793"/>
                </a:lnTo>
                <a:lnTo>
                  <a:pt x="1921907" y="1087087"/>
                </a:lnTo>
                <a:lnTo>
                  <a:pt x="1963524" y="1059975"/>
                </a:lnTo>
                <a:lnTo>
                  <a:pt x="2005563" y="1033461"/>
                </a:lnTo>
                <a:lnTo>
                  <a:pt x="2048016" y="1007549"/>
                </a:lnTo>
                <a:lnTo>
                  <a:pt x="2090873" y="982245"/>
                </a:lnTo>
                <a:lnTo>
                  <a:pt x="2134127" y="957552"/>
                </a:lnTo>
                <a:lnTo>
                  <a:pt x="2177767" y="933475"/>
                </a:lnTo>
                <a:lnTo>
                  <a:pt x="2221786" y="910020"/>
                </a:lnTo>
                <a:lnTo>
                  <a:pt x="2266175" y="887190"/>
                </a:lnTo>
                <a:lnTo>
                  <a:pt x="2310926" y="864989"/>
                </a:lnTo>
                <a:lnTo>
                  <a:pt x="2356028" y="843424"/>
                </a:lnTo>
                <a:lnTo>
                  <a:pt x="2401475" y="822497"/>
                </a:lnTo>
                <a:lnTo>
                  <a:pt x="2447256" y="802214"/>
                </a:lnTo>
                <a:lnTo>
                  <a:pt x="2493364" y="782579"/>
                </a:lnTo>
                <a:lnTo>
                  <a:pt x="2539790" y="763597"/>
                </a:lnTo>
                <a:lnTo>
                  <a:pt x="2586524" y="745273"/>
                </a:lnTo>
                <a:lnTo>
                  <a:pt x="2633559" y="727610"/>
                </a:lnTo>
                <a:lnTo>
                  <a:pt x="2680886" y="710614"/>
                </a:lnTo>
                <a:lnTo>
                  <a:pt x="2728495" y="694288"/>
                </a:lnTo>
                <a:lnTo>
                  <a:pt x="2776378" y="678639"/>
                </a:lnTo>
                <a:lnTo>
                  <a:pt x="2824527" y="663669"/>
                </a:lnTo>
                <a:lnTo>
                  <a:pt x="2872933" y="649384"/>
                </a:lnTo>
                <a:lnTo>
                  <a:pt x="2921587" y="635789"/>
                </a:lnTo>
                <a:lnTo>
                  <a:pt x="2970480" y="622887"/>
                </a:lnTo>
                <a:lnTo>
                  <a:pt x="3019604" y="610684"/>
                </a:lnTo>
                <a:lnTo>
                  <a:pt x="3068950" y="599183"/>
                </a:lnTo>
                <a:lnTo>
                  <a:pt x="3118509" y="588390"/>
                </a:lnTo>
                <a:lnTo>
                  <a:pt x="3168273" y="578310"/>
                </a:lnTo>
                <a:lnTo>
                  <a:pt x="3218233" y="568946"/>
                </a:lnTo>
                <a:lnTo>
                  <a:pt x="3268380" y="560303"/>
                </a:lnTo>
                <a:lnTo>
                  <a:pt x="3280447" y="558404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-26035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0" y="856128"/>
                  </a:moveTo>
                  <a:lnTo>
                    <a:pt x="0" y="1597053"/>
                  </a:lnTo>
                  <a:lnTo>
                    <a:pt x="33176" y="1600539"/>
                  </a:lnTo>
                  <a:lnTo>
                    <a:pt x="69558" y="1603298"/>
                  </a:lnTo>
                  <a:lnTo>
                    <a:pt x="303247" y="1603298"/>
                  </a:lnTo>
                  <a:lnTo>
                    <a:pt x="376705" y="1596842"/>
                  </a:lnTo>
                  <a:lnTo>
                    <a:pt x="425245" y="1590692"/>
                  </a:lnTo>
                  <a:lnTo>
                    <a:pt x="473561" y="1583158"/>
                  </a:lnTo>
                  <a:lnTo>
                    <a:pt x="521622" y="1574246"/>
                  </a:lnTo>
                  <a:lnTo>
                    <a:pt x="569400" y="1563964"/>
                  </a:lnTo>
                  <a:lnTo>
                    <a:pt x="616863" y="1552318"/>
                  </a:lnTo>
                  <a:lnTo>
                    <a:pt x="663983" y="1539315"/>
                  </a:lnTo>
                  <a:lnTo>
                    <a:pt x="710728" y="1524961"/>
                  </a:lnTo>
                  <a:lnTo>
                    <a:pt x="757069" y="1509265"/>
                  </a:lnTo>
                  <a:lnTo>
                    <a:pt x="802977" y="1492232"/>
                  </a:lnTo>
                  <a:lnTo>
                    <a:pt x="848420" y="1473870"/>
                  </a:lnTo>
                  <a:lnTo>
                    <a:pt x="893369" y="1454186"/>
                  </a:lnTo>
                  <a:lnTo>
                    <a:pt x="937794" y="1433186"/>
                  </a:lnTo>
                  <a:lnTo>
                    <a:pt x="981666" y="1410878"/>
                  </a:lnTo>
                  <a:lnTo>
                    <a:pt x="1024953" y="1387267"/>
                  </a:lnTo>
                  <a:lnTo>
                    <a:pt x="1067626" y="1362362"/>
                  </a:lnTo>
                  <a:lnTo>
                    <a:pt x="1109655" y="1336170"/>
                  </a:lnTo>
                  <a:lnTo>
                    <a:pt x="1151009" y="1308696"/>
                  </a:lnTo>
                  <a:lnTo>
                    <a:pt x="1191660" y="1279948"/>
                  </a:lnTo>
                  <a:lnTo>
                    <a:pt x="1231577" y="1249933"/>
                  </a:lnTo>
                  <a:lnTo>
                    <a:pt x="1270599" y="1218764"/>
                  </a:lnTo>
                  <a:lnTo>
                    <a:pt x="1308577" y="1186568"/>
                  </a:lnTo>
                  <a:lnTo>
                    <a:pt x="1345497" y="1153373"/>
                  </a:lnTo>
                  <a:lnTo>
                    <a:pt x="1381345" y="1119205"/>
                  </a:lnTo>
                  <a:lnTo>
                    <a:pt x="1416106" y="1084093"/>
                  </a:lnTo>
                  <a:lnTo>
                    <a:pt x="1449766" y="1048063"/>
                  </a:lnTo>
                  <a:lnTo>
                    <a:pt x="1482312" y="1011143"/>
                  </a:lnTo>
                  <a:lnTo>
                    <a:pt x="1513728" y="973360"/>
                  </a:lnTo>
                  <a:lnTo>
                    <a:pt x="1544001" y="934742"/>
                  </a:lnTo>
                  <a:lnTo>
                    <a:pt x="1573117" y="895315"/>
                  </a:lnTo>
                  <a:lnTo>
                    <a:pt x="1587600" y="874476"/>
                  </a:lnTo>
                  <a:lnTo>
                    <a:pt x="185043" y="874476"/>
                  </a:lnTo>
                  <a:lnTo>
                    <a:pt x="135508" y="873129"/>
                  </a:lnTo>
                  <a:lnTo>
                    <a:pt x="85933" y="869241"/>
                  </a:lnTo>
                  <a:lnTo>
                    <a:pt x="36411" y="862791"/>
                  </a:lnTo>
                  <a:lnTo>
                    <a:pt x="0" y="856128"/>
                  </a:lnTo>
                  <a:close/>
                </a:path>
                <a:path w="1889760" h="1603375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3"/>
                  </a:lnTo>
                  <a:lnTo>
                    <a:pt x="1128977" y="142857"/>
                  </a:lnTo>
                  <a:lnTo>
                    <a:pt x="1115522" y="190403"/>
                  </a:lnTo>
                  <a:lnTo>
                    <a:pt x="1099704" y="237104"/>
                  </a:lnTo>
                  <a:lnTo>
                    <a:pt x="1081569" y="282875"/>
                  </a:lnTo>
                  <a:lnTo>
                    <a:pt x="1061160" y="327631"/>
                  </a:lnTo>
                  <a:lnTo>
                    <a:pt x="1038523" y="371285"/>
                  </a:lnTo>
                  <a:lnTo>
                    <a:pt x="1013702" y="413753"/>
                  </a:lnTo>
                  <a:lnTo>
                    <a:pt x="986741" y="454948"/>
                  </a:lnTo>
                  <a:lnTo>
                    <a:pt x="957685" y="494785"/>
                  </a:lnTo>
                  <a:lnTo>
                    <a:pt x="926578" y="533178"/>
                  </a:lnTo>
                  <a:lnTo>
                    <a:pt x="893464" y="570041"/>
                  </a:lnTo>
                  <a:lnTo>
                    <a:pt x="858388" y="605289"/>
                  </a:lnTo>
                  <a:lnTo>
                    <a:pt x="821395" y="638836"/>
                  </a:lnTo>
                  <a:lnTo>
                    <a:pt x="782528" y="670597"/>
                  </a:lnTo>
                  <a:lnTo>
                    <a:pt x="742076" y="700315"/>
                  </a:lnTo>
                  <a:lnTo>
                    <a:pt x="700362" y="727773"/>
                  </a:lnTo>
                  <a:lnTo>
                    <a:pt x="657478" y="752950"/>
                  </a:lnTo>
                  <a:lnTo>
                    <a:pt x="613520" y="775823"/>
                  </a:lnTo>
                  <a:lnTo>
                    <a:pt x="568581" y="796372"/>
                  </a:lnTo>
                  <a:lnTo>
                    <a:pt x="522755" y="814574"/>
                  </a:lnTo>
                  <a:lnTo>
                    <a:pt x="476137" y="830409"/>
                  </a:lnTo>
                  <a:lnTo>
                    <a:pt x="428819" y="843854"/>
                  </a:lnTo>
                  <a:lnTo>
                    <a:pt x="380897" y="854887"/>
                  </a:lnTo>
                  <a:lnTo>
                    <a:pt x="332465" y="863488"/>
                  </a:lnTo>
                  <a:lnTo>
                    <a:pt x="283615" y="869634"/>
                  </a:lnTo>
                  <a:lnTo>
                    <a:pt x="234444" y="873304"/>
                  </a:lnTo>
                  <a:lnTo>
                    <a:pt x="185043" y="874476"/>
                  </a:lnTo>
                  <a:lnTo>
                    <a:pt x="1587600" y="874476"/>
                  </a:lnTo>
                  <a:lnTo>
                    <a:pt x="1627820" y="814146"/>
                  </a:lnTo>
                  <a:lnTo>
                    <a:pt x="1653378" y="772459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4"/>
                  </a:lnTo>
                  <a:lnTo>
                    <a:pt x="1762675" y="554085"/>
                  </a:lnTo>
                  <a:lnTo>
                    <a:pt x="1780737" y="508615"/>
                  </a:lnTo>
                  <a:lnTo>
                    <a:pt x="1797499" y="462609"/>
                  </a:lnTo>
                  <a:lnTo>
                    <a:pt x="1812947" y="416096"/>
                  </a:lnTo>
                  <a:lnTo>
                    <a:pt x="1827069" y="369102"/>
                  </a:lnTo>
                  <a:lnTo>
                    <a:pt x="1839848" y="321656"/>
                  </a:lnTo>
                  <a:lnTo>
                    <a:pt x="1851272" y="273784"/>
                  </a:lnTo>
                  <a:lnTo>
                    <a:pt x="1861325" y="225514"/>
                  </a:lnTo>
                  <a:lnTo>
                    <a:pt x="1869995" y="176872"/>
                  </a:lnTo>
                  <a:lnTo>
                    <a:pt x="1877266" y="127888"/>
                  </a:lnTo>
                  <a:lnTo>
                    <a:pt x="1883124" y="78587"/>
                  </a:lnTo>
                  <a:lnTo>
                    <a:pt x="1887556" y="28997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6"/>
                  </a:lnTo>
                  <a:lnTo>
                    <a:pt x="41447" y="7583952"/>
                  </a:lnTo>
                  <a:lnTo>
                    <a:pt x="53958" y="7631581"/>
                  </a:lnTo>
                  <a:lnTo>
                    <a:pt x="68067" y="7678711"/>
                  </a:lnTo>
                  <a:lnTo>
                    <a:pt x="83758" y="7725304"/>
                  </a:lnTo>
                  <a:lnTo>
                    <a:pt x="101014" y="7771319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4" y="7905495"/>
                  </a:lnTo>
                  <a:lnTo>
                    <a:pt x="185353" y="7948799"/>
                  </a:lnTo>
                  <a:lnTo>
                    <a:pt x="210184" y="7991324"/>
                  </a:lnTo>
                  <a:lnTo>
                    <a:pt x="236481" y="8033032"/>
                  </a:lnTo>
                  <a:lnTo>
                    <a:pt x="264227" y="8073882"/>
                  </a:lnTo>
                  <a:lnTo>
                    <a:pt x="293405" y="8113835"/>
                  </a:lnTo>
                  <a:lnTo>
                    <a:pt x="323999" y="8152850"/>
                  </a:lnTo>
                  <a:lnTo>
                    <a:pt x="355992" y="8190887"/>
                  </a:lnTo>
                  <a:lnTo>
                    <a:pt x="389369" y="8227907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9"/>
                  </a:lnTo>
                  <a:lnTo>
                    <a:pt x="535133" y="8363983"/>
                  </a:lnTo>
                  <a:lnTo>
                    <a:pt x="574149" y="8394577"/>
                  </a:lnTo>
                  <a:lnTo>
                    <a:pt x="614102" y="8423756"/>
                  </a:lnTo>
                  <a:lnTo>
                    <a:pt x="654953" y="8451502"/>
                  </a:lnTo>
                  <a:lnTo>
                    <a:pt x="696661" y="8477799"/>
                  </a:lnTo>
                  <a:lnTo>
                    <a:pt x="739187" y="8502630"/>
                  </a:lnTo>
                  <a:lnTo>
                    <a:pt x="782491" y="8525980"/>
                  </a:lnTo>
                  <a:lnTo>
                    <a:pt x="826532" y="8547831"/>
                  </a:lnTo>
                  <a:lnTo>
                    <a:pt x="871272" y="8568166"/>
                  </a:lnTo>
                  <a:lnTo>
                    <a:pt x="916669" y="8586970"/>
                  </a:lnTo>
                  <a:lnTo>
                    <a:pt x="962683" y="8604226"/>
                  </a:lnTo>
                  <a:lnTo>
                    <a:pt x="1009276" y="8619917"/>
                  </a:lnTo>
                  <a:lnTo>
                    <a:pt x="1056407" y="8634026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700"/>
                  </a:lnTo>
                  <a:lnTo>
                    <a:pt x="1249510" y="8674318"/>
                  </a:lnTo>
                  <a:lnTo>
                    <a:pt x="1298731" y="8680273"/>
                  </a:lnTo>
                  <a:lnTo>
                    <a:pt x="1348250" y="8684546"/>
                  </a:lnTo>
                  <a:lnTo>
                    <a:pt x="1391699" y="8686795"/>
                  </a:lnTo>
                  <a:lnTo>
                    <a:pt x="16221074" y="8686795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10156" y="2800643"/>
            <a:ext cx="12254230" cy="30829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>
              <a:lnSpc>
                <a:spcPct val="116399"/>
              </a:lnSpc>
              <a:spcBef>
                <a:spcPts val="80"/>
              </a:spcBef>
            </a:pPr>
            <a:r>
              <a:rPr sz="3450" b="1" spc="-415" dirty="0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30" dirty="0">
                <a:solidFill>
                  <a:srgbClr val="27316F"/>
                </a:solidFill>
                <a:latin typeface="Verdana"/>
                <a:cs typeface="Verdana"/>
              </a:rPr>
              <a:t>this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5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450" b="1" spc="-14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450" b="1" spc="-140" dirty="0">
                <a:solidFill>
                  <a:srgbClr val="27316F"/>
                </a:solidFill>
                <a:latin typeface="Verdana"/>
                <a:cs typeface="Verdana"/>
              </a:rPr>
              <a:t>esentation,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w</a:t>
            </a:r>
            <a:r>
              <a:rPr sz="3450" b="1" spc="-114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450" b="1" spc="-16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450" b="1" spc="-23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450" b="1" spc="-114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14" dirty="0">
                <a:solidFill>
                  <a:srgbClr val="27316F"/>
                </a:solidFill>
                <a:latin typeface="Verdana"/>
                <a:cs typeface="Verdana"/>
              </a:rPr>
              <a:t>del</a:t>
            </a:r>
            <a:r>
              <a:rPr sz="3450" b="1" spc="-18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450" b="1" spc="-70" dirty="0">
                <a:solidFill>
                  <a:srgbClr val="27316F"/>
                </a:solidFill>
                <a:latin typeface="Verdana"/>
                <a:cs typeface="Verdana"/>
              </a:rPr>
              <a:t>ed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00" dirty="0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sz="3450" b="1" spc="-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450" b="1" spc="-1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6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450" b="1" spc="-80" dirty="0">
                <a:solidFill>
                  <a:srgbClr val="27316F"/>
                </a:solidFill>
                <a:latin typeface="Verdana"/>
                <a:cs typeface="Verdana"/>
              </a:rPr>
              <a:t>he  </a:t>
            </a:r>
            <a:r>
              <a:rPr sz="3450" b="1" spc="-140" dirty="0">
                <a:solidFill>
                  <a:srgbClr val="27316F"/>
                </a:solidFill>
                <a:latin typeface="Verdana"/>
                <a:cs typeface="Verdana"/>
              </a:rPr>
              <a:t>essential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05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3450" b="1" spc="-16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450" b="1" spc="-24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450" b="1" spc="-18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10" dirty="0">
                <a:solidFill>
                  <a:srgbClr val="27316F"/>
                </a:solidFill>
                <a:latin typeface="Verdana"/>
                <a:cs typeface="Verdana"/>
              </a:rPr>
              <a:t>utili</a:t>
            </a:r>
            <a:r>
              <a:rPr sz="3450" b="1" spc="-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450" b="1" spc="-18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450" b="1" spc="-180" dirty="0">
                <a:solidFill>
                  <a:srgbClr val="27316F"/>
                </a:solidFill>
                <a:latin typeface="Verdana"/>
                <a:cs typeface="Verdana"/>
              </a:rPr>
              <a:t>lasses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00" dirty="0">
                <a:solidFill>
                  <a:srgbClr val="27316F"/>
                </a:solidFill>
                <a:latin typeface="Verdana"/>
                <a:cs typeface="Verdana"/>
              </a:rPr>
              <a:t>that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2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450" b="1" spc="-21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450" b="1" spc="-114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7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450" b="1" spc="-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450" b="1" spc="-110" dirty="0">
                <a:solidFill>
                  <a:srgbClr val="27316F"/>
                </a:solidFill>
                <a:latin typeface="Verdana"/>
                <a:cs typeface="Verdana"/>
              </a:rPr>
              <a:t>dispensable  </a:t>
            </a:r>
            <a:r>
              <a:rPr sz="3450" b="1" spc="-165" dirty="0">
                <a:solidFill>
                  <a:srgbClr val="27316F"/>
                </a:solidFill>
                <a:latin typeface="Verdana"/>
                <a:cs typeface="Verdana"/>
              </a:rPr>
              <a:t>for</a:t>
            </a:r>
            <a:r>
              <a:rPr sz="3450" b="1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75" dirty="0">
                <a:solidFill>
                  <a:srgbClr val="27316F"/>
                </a:solidFill>
                <a:latin typeface="Verdana"/>
                <a:cs typeface="Verdana"/>
              </a:rPr>
              <a:t>every</a:t>
            </a:r>
            <a:r>
              <a:rPr sz="3450" b="1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60" dirty="0">
                <a:solidFill>
                  <a:srgbClr val="27316F"/>
                </a:solidFill>
                <a:latin typeface="Verdana"/>
                <a:cs typeface="Verdana"/>
              </a:rPr>
              <a:t>programmer</a:t>
            </a:r>
            <a:r>
              <a:rPr sz="3450" b="1" spc="-16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450" b="1" spc="-20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20" smtClean="0">
                <a:solidFill>
                  <a:srgbClr val="27316F"/>
                </a:solidFill>
                <a:latin typeface="Verdana"/>
                <a:cs typeface="Verdana"/>
              </a:rPr>
              <a:t>Mastering</a:t>
            </a:r>
            <a:r>
              <a:rPr sz="3450" b="1" spc="-200" smtClean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20" dirty="0">
                <a:solidFill>
                  <a:srgbClr val="27316F"/>
                </a:solidFill>
                <a:latin typeface="Verdana"/>
                <a:cs typeface="Verdana"/>
              </a:rPr>
              <a:t>these</a:t>
            </a:r>
            <a:r>
              <a:rPr sz="3450" b="1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25" dirty="0">
                <a:solidFill>
                  <a:srgbClr val="27316F"/>
                </a:solidFill>
                <a:latin typeface="Verdana"/>
                <a:cs typeface="Verdana"/>
              </a:rPr>
              <a:t>utility</a:t>
            </a:r>
            <a:r>
              <a:rPr sz="3450" b="1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55" dirty="0">
                <a:solidFill>
                  <a:srgbClr val="27316F"/>
                </a:solidFill>
                <a:latin typeface="Verdana"/>
                <a:cs typeface="Verdana"/>
              </a:rPr>
              <a:t>classes </a:t>
            </a:r>
            <a:r>
              <a:rPr sz="3450" b="1" spc="-11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45" dirty="0">
                <a:solidFill>
                  <a:srgbClr val="27316F"/>
                </a:solidFill>
                <a:latin typeface="Verdana"/>
                <a:cs typeface="Verdana"/>
              </a:rPr>
              <a:t>will </a:t>
            </a:r>
            <a:r>
              <a:rPr sz="3450" b="1" spc="-130" dirty="0">
                <a:solidFill>
                  <a:srgbClr val="27316F"/>
                </a:solidFill>
                <a:latin typeface="Verdana"/>
                <a:cs typeface="Verdana"/>
              </a:rPr>
              <a:t>empower </a:t>
            </a:r>
            <a:r>
              <a:rPr sz="3450" b="1" spc="-145" dirty="0">
                <a:solidFill>
                  <a:srgbClr val="27316F"/>
                </a:solidFill>
                <a:latin typeface="Verdana"/>
                <a:cs typeface="Verdana"/>
              </a:rPr>
              <a:t>you </a:t>
            </a:r>
            <a:r>
              <a:rPr sz="3450" b="1" spc="-120" dirty="0">
                <a:solidFill>
                  <a:srgbClr val="27316F"/>
                </a:solidFill>
                <a:latin typeface="Verdana"/>
                <a:cs typeface="Verdana"/>
              </a:rPr>
              <a:t>to </a:t>
            </a:r>
            <a:r>
              <a:rPr sz="3450" b="1" spc="-160" dirty="0">
                <a:solidFill>
                  <a:srgbClr val="27316F"/>
                </a:solidFill>
                <a:latin typeface="Verdana"/>
                <a:cs typeface="Verdana"/>
              </a:rPr>
              <a:t>write </a:t>
            </a:r>
            <a:r>
              <a:rPr sz="3450" b="1" spc="-120" dirty="0">
                <a:solidFill>
                  <a:srgbClr val="27316F"/>
                </a:solidFill>
                <a:latin typeface="Verdana"/>
                <a:cs typeface="Verdana"/>
              </a:rPr>
              <a:t>efﬁcient, </a:t>
            </a:r>
            <a:r>
              <a:rPr sz="3450" b="1" spc="-160" dirty="0">
                <a:solidFill>
                  <a:srgbClr val="27316F"/>
                </a:solidFill>
                <a:latin typeface="Verdana"/>
                <a:cs typeface="Verdana"/>
              </a:rPr>
              <a:t>robust, </a:t>
            </a:r>
            <a:r>
              <a:rPr sz="3450" b="1" spc="-90" dirty="0">
                <a:solidFill>
                  <a:srgbClr val="27316F"/>
                </a:solidFill>
                <a:latin typeface="Verdana"/>
                <a:cs typeface="Verdana"/>
              </a:rPr>
              <a:t>and </a:t>
            </a:r>
            <a:r>
              <a:rPr sz="3450" b="1" spc="-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14" dirty="0">
                <a:solidFill>
                  <a:srgbClr val="27316F"/>
                </a:solidFill>
                <a:latin typeface="Verdana"/>
                <a:cs typeface="Verdana"/>
              </a:rPr>
              <a:t>maintainable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105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3450" b="1" spc="-16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450" b="1" spc="-24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450" b="1" spc="-18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4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450" b="1" spc="-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450" b="1" spc="-150" dirty="0">
                <a:solidFill>
                  <a:srgbClr val="27316F"/>
                </a:solidFill>
                <a:latin typeface="Verdana"/>
                <a:cs typeface="Verdana"/>
              </a:rPr>
              <a:t>ode.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4590" y="1599451"/>
            <a:ext cx="40855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" dirty="0">
                <a:solidFill>
                  <a:srgbClr val="FBBC00"/>
                </a:solidFill>
              </a:rPr>
              <a:t>C</a:t>
            </a:r>
            <a:r>
              <a:rPr sz="4500" spc="-85" dirty="0">
                <a:solidFill>
                  <a:srgbClr val="FBBC00"/>
                </a:solidFill>
              </a:rPr>
              <a:t>ONC</a:t>
            </a:r>
            <a:r>
              <a:rPr sz="4500" spc="-110" dirty="0">
                <a:solidFill>
                  <a:srgbClr val="FBBC00"/>
                </a:solidFill>
              </a:rPr>
              <a:t>L</a:t>
            </a:r>
            <a:r>
              <a:rPr sz="4500" spc="-325" dirty="0">
                <a:solidFill>
                  <a:srgbClr val="FBBC00"/>
                </a:solidFill>
              </a:rPr>
              <a:t>USION</a:t>
            </a:r>
            <a:endParaRPr sz="4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0106" y="3953370"/>
            <a:ext cx="84404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spc="-765" dirty="0">
                <a:solidFill>
                  <a:srgbClr val="27316F"/>
                </a:solidFill>
              </a:rPr>
              <a:t>T</a:t>
            </a:r>
            <a:r>
              <a:rPr sz="12000" spc="-260" dirty="0">
                <a:solidFill>
                  <a:srgbClr val="27316F"/>
                </a:solidFill>
              </a:rPr>
              <a:t>h</a:t>
            </a:r>
            <a:r>
              <a:rPr sz="12000" spc="-615" dirty="0">
                <a:solidFill>
                  <a:srgbClr val="27316F"/>
                </a:solidFill>
              </a:rPr>
              <a:t>a</a:t>
            </a:r>
            <a:r>
              <a:rPr sz="12000" spc="-260" dirty="0">
                <a:solidFill>
                  <a:srgbClr val="27316F"/>
                </a:solidFill>
              </a:rPr>
              <a:t>n</a:t>
            </a:r>
            <a:r>
              <a:rPr sz="12000" spc="-130" dirty="0">
                <a:solidFill>
                  <a:srgbClr val="27316F"/>
                </a:solidFill>
              </a:rPr>
              <a:t>k</a:t>
            </a:r>
            <a:r>
              <a:rPr sz="12000" spc="-705" dirty="0">
                <a:solidFill>
                  <a:srgbClr val="27316F"/>
                </a:solidFill>
              </a:rPr>
              <a:t> </a:t>
            </a:r>
            <a:r>
              <a:rPr sz="12000" spc="-1450" dirty="0">
                <a:solidFill>
                  <a:srgbClr val="27316F"/>
                </a:solidFill>
              </a:rPr>
              <a:t>Y</a:t>
            </a:r>
            <a:r>
              <a:rPr sz="12000" spc="-380" dirty="0">
                <a:solidFill>
                  <a:srgbClr val="27316F"/>
                </a:solidFill>
              </a:rPr>
              <a:t>o</a:t>
            </a:r>
            <a:r>
              <a:rPr sz="12000" spc="-300" dirty="0">
                <a:solidFill>
                  <a:srgbClr val="27316F"/>
                </a:solidFill>
              </a:rPr>
              <a:t>u</a:t>
            </a:r>
            <a:endParaRPr sz="1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299"/>
                  </a:moveTo>
                  <a:lnTo>
                    <a:pt x="0" y="2362847"/>
                  </a:lnTo>
                  <a:lnTo>
                    <a:pt x="120296" y="2362847"/>
                  </a:lnTo>
                  <a:lnTo>
                    <a:pt x="191911" y="2359116"/>
                  </a:lnTo>
                  <a:lnTo>
                    <a:pt x="242022" y="2355128"/>
                  </a:lnTo>
                  <a:lnTo>
                    <a:pt x="291961" y="2350094"/>
                  </a:lnTo>
                  <a:lnTo>
                    <a:pt x="341712" y="2344020"/>
                  </a:lnTo>
                  <a:lnTo>
                    <a:pt x="391261" y="2336912"/>
                  </a:lnTo>
                  <a:lnTo>
                    <a:pt x="440592" y="2328777"/>
                  </a:lnTo>
                  <a:lnTo>
                    <a:pt x="489689" y="2319620"/>
                  </a:lnTo>
                  <a:lnTo>
                    <a:pt x="538538" y="2309448"/>
                  </a:lnTo>
                  <a:lnTo>
                    <a:pt x="587123" y="2298266"/>
                  </a:lnTo>
                  <a:lnTo>
                    <a:pt x="635429" y="2286082"/>
                  </a:lnTo>
                  <a:lnTo>
                    <a:pt x="683441" y="2272901"/>
                  </a:lnTo>
                  <a:lnTo>
                    <a:pt x="731143" y="2258729"/>
                  </a:lnTo>
                  <a:lnTo>
                    <a:pt x="778520" y="2243573"/>
                  </a:lnTo>
                  <a:lnTo>
                    <a:pt x="825557" y="2227438"/>
                  </a:lnTo>
                  <a:lnTo>
                    <a:pt x="872238" y="2210331"/>
                  </a:lnTo>
                  <a:lnTo>
                    <a:pt x="918548" y="2192258"/>
                  </a:lnTo>
                  <a:lnTo>
                    <a:pt x="964472" y="2173226"/>
                  </a:lnTo>
                  <a:lnTo>
                    <a:pt x="1009995" y="2153239"/>
                  </a:lnTo>
                  <a:lnTo>
                    <a:pt x="1055101" y="2132305"/>
                  </a:lnTo>
                  <a:lnTo>
                    <a:pt x="1099775" y="2110429"/>
                  </a:lnTo>
                  <a:lnTo>
                    <a:pt x="1144002" y="2087618"/>
                  </a:lnTo>
                  <a:lnTo>
                    <a:pt x="1187766" y="2063878"/>
                  </a:lnTo>
                  <a:lnTo>
                    <a:pt x="1231053" y="2039215"/>
                  </a:lnTo>
                  <a:lnTo>
                    <a:pt x="1273846" y="2013635"/>
                  </a:lnTo>
                  <a:lnTo>
                    <a:pt x="1316131" y="1987144"/>
                  </a:lnTo>
                  <a:lnTo>
                    <a:pt x="1357892" y="1959749"/>
                  </a:lnTo>
                  <a:lnTo>
                    <a:pt x="1387478" y="1939442"/>
                  </a:lnTo>
                  <a:lnTo>
                    <a:pt x="46137" y="1939442"/>
                  </a:lnTo>
                  <a:lnTo>
                    <a:pt x="0" y="1939299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4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3"/>
                  </a:lnTo>
                  <a:lnTo>
                    <a:pt x="978877" y="1693472"/>
                  </a:lnTo>
                  <a:lnTo>
                    <a:pt x="936092" y="1716501"/>
                  </a:lnTo>
                  <a:lnTo>
                    <a:pt x="892775" y="1738451"/>
                  </a:lnTo>
                  <a:lnTo>
                    <a:pt x="848947" y="1759314"/>
                  </a:lnTo>
                  <a:lnTo>
                    <a:pt x="804630" y="1779081"/>
                  </a:lnTo>
                  <a:lnTo>
                    <a:pt x="759844" y="1797744"/>
                  </a:lnTo>
                  <a:lnTo>
                    <a:pt x="714611" y="1815295"/>
                  </a:lnTo>
                  <a:lnTo>
                    <a:pt x="668951" y="1831724"/>
                  </a:lnTo>
                  <a:lnTo>
                    <a:pt x="622886" y="1847024"/>
                  </a:lnTo>
                  <a:lnTo>
                    <a:pt x="576436" y="1861186"/>
                  </a:lnTo>
                  <a:lnTo>
                    <a:pt x="529623" y="1874202"/>
                  </a:lnTo>
                  <a:lnTo>
                    <a:pt x="482468" y="1886062"/>
                  </a:lnTo>
                  <a:lnTo>
                    <a:pt x="434991" y="1896760"/>
                  </a:lnTo>
                  <a:lnTo>
                    <a:pt x="387214" y="1906285"/>
                  </a:lnTo>
                  <a:lnTo>
                    <a:pt x="339158" y="1914631"/>
                  </a:lnTo>
                  <a:lnTo>
                    <a:pt x="290844" y="1921787"/>
                  </a:lnTo>
                  <a:lnTo>
                    <a:pt x="242292" y="1927747"/>
                  </a:lnTo>
                  <a:lnTo>
                    <a:pt x="193525" y="1932500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2"/>
                  </a:lnTo>
                  <a:lnTo>
                    <a:pt x="1387478" y="1939442"/>
                  </a:lnTo>
                  <a:lnTo>
                    <a:pt x="1439782" y="1902269"/>
                  </a:lnTo>
                  <a:lnTo>
                    <a:pt x="1479881" y="1872197"/>
                  </a:lnTo>
                  <a:lnTo>
                    <a:pt x="1519394" y="1841246"/>
                  </a:lnTo>
                  <a:lnTo>
                    <a:pt x="1558308" y="1809420"/>
                  </a:lnTo>
                  <a:lnTo>
                    <a:pt x="1596606" y="1776727"/>
                  </a:lnTo>
                  <a:lnTo>
                    <a:pt x="1634273" y="1743172"/>
                  </a:lnTo>
                  <a:lnTo>
                    <a:pt x="1671294" y="1708762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48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2" y="3128549"/>
            <a:ext cx="5974715" cy="4511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sz="3150" spc="-38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ill  e</a:t>
            </a:r>
            <a:r>
              <a:rPr sz="3150" spc="-190" dirty="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-204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-7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13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a  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3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mm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2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470" dirty="0">
                <a:solidFill>
                  <a:srgbClr val="27316F"/>
                </a:solidFill>
                <a:latin typeface="Verdana"/>
                <a:cs typeface="Verdana"/>
              </a:rPr>
              <a:t>.  </a:t>
            </a:r>
            <a:r>
              <a:rPr sz="3150" spc="18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5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b="1" spc="-35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b="1" spc="-2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b="1" spc="-7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b="1" spc="-114" dirty="0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sz="3150" b="1" spc="-85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b="1" spc="-204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-2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h 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4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spc="-55" dirty="0">
                <a:solidFill>
                  <a:srgbClr val="27316F"/>
                </a:solidFill>
                <a:latin typeface="Verdana"/>
                <a:cs typeface="Verdana"/>
              </a:rPr>
              <a:t>more.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66" y="1754213"/>
            <a:ext cx="5728970" cy="989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sz="3450" spc="30" dirty="0">
                <a:solidFill>
                  <a:srgbClr val="27316F"/>
                </a:solidFill>
                <a:latin typeface="Tahoma"/>
                <a:cs typeface="Tahoma"/>
              </a:rPr>
              <a:t>INTRODUCTION</a:t>
            </a:r>
            <a:r>
              <a:rPr sz="3450" spc="-7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450" spc="114" dirty="0">
                <a:solidFill>
                  <a:srgbClr val="27316F"/>
                </a:solidFill>
                <a:latin typeface="Tahoma"/>
                <a:cs typeface="Tahoma"/>
              </a:rPr>
              <a:t>TO</a:t>
            </a:r>
            <a:r>
              <a:rPr sz="3450" spc="-7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450" spc="155" dirty="0">
                <a:solidFill>
                  <a:srgbClr val="27316F"/>
                </a:solidFill>
                <a:latin typeface="Tahoma"/>
                <a:cs typeface="Tahoma"/>
              </a:rPr>
              <a:t>JAVA </a:t>
            </a:r>
            <a:r>
              <a:rPr sz="3450" spc="-994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450" spc="-130" dirty="0">
                <a:solidFill>
                  <a:srgbClr val="27316F"/>
                </a:solidFill>
              </a:rPr>
              <a:t>U</a:t>
            </a:r>
            <a:r>
              <a:rPr sz="3450" spc="-405" dirty="0">
                <a:solidFill>
                  <a:srgbClr val="27316F"/>
                </a:solidFill>
              </a:rPr>
              <a:t>TILI</a:t>
            </a:r>
            <a:r>
              <a:rPr sz="3450" spc="-500" dirty="0">
                <a:solidFill>
                  <a:srgbClr val="27316F"/>
                </a:solidFill>
              </a:rPr>
              <a:t>T</a:t>
            </a:r>
            <a:r>
              <a:rPr sz="3450" spc="-210" dirty="0">
                <a:solidFill>
                  <a:srgbClr val="27316F"/>
                </a:solidFill>
              </a:rPr>
              <a:t>Y</a:t>
            </a:r>
            <a:r>
              <a:rPr sz="3450" spc="-204" dirty="0">
                <a:solidFill>
                  <a:srgbClr val="27316F"/>
                </a:solidFill>
              </a:rPr>
              <a:t> </a:t>
            </a:r>
            <a:r>
              <a:rPr sz="3450" spc="-45" dirty="0">
                <a:solidFill>
                  <a:srgbClr val="27316F"/>
                </a:solidFill>
              </a:rPr>
              <a:t>C</a:t>
            </a:r>
            <a:r>
              <a:rPr sz="3450" spc="-30" dirty="0">
                <a:solidFill>
                  <a:srgbClr val="27316F"/>
                </a:solidFill>
              </a:rPr>
              <a:t>L</a:t>
            </a:r>
            <a:r>
              <a:rPr sz="3450" spc="-170" dirty="0">
                <a:solidFill>
                  <a:srgbClr val="27316F"/>
                </a:solidFill>
              </a:rPr>
              <a:t>ASSES</a:t>
            </a:r>
            <a:endParaRPr sz="3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1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1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2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29"/>
                </a:lnTo>
                <a:lnTo>
                  <a:pt x="506103" y="990057"/>
                </a:lnTo>
                <a:lnTo>
                  <a:pt x="537949" y="1022640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0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1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2" y="1591071"/>
                </a:lnTo>
                <a:lnTo>
                  <a:pt x="1869145" y="1592804"/>
                </a:lnTo>
                <a:lnTo>
                  <a:pt x="1900135" y="1593154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19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79"/>
                </a:lnTo>
                <a:lnTo>
                  <a:pt x="1536920" y="1244689"/>
                </a:lnTo>
                <a:lnTo>
                  <a:pt x="1491290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5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7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783" y="2249748"/>
                </a:lnTo>
                <a:lnTo>
                  <a:pt x="1919001" y="2249748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3517" y="1836090"/>
            <a:ext cx="326961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-25" dirty="0">
                <a:solidFill>
                  <a:srgbClr val="27316F"/>
                </a:solidFill>
              </a:rPr>
              <a:t>C</a:t>
            </a:r>
            <a:r>
              <a:rPr sz="3450" spc="-55" dirty="0">
                <a:solidFill>
                  <a:srgbClr val="27316F"/>
                </a:solidFill>
              </a:rPr>
              <a:t>OLLE</a:t>
            </a:r>
            <a:r>
              <a:rPr sz="3450" spc="-80" dirty="0">
                <a:solidFill>
                  <a:srgbClr val="27316F"/>
                </a:solidFill>
              </a:rPr>
              <a:t>C</a:t>
            </a:r>
            <a:r>
              <a:rPr sz="3450" spc="-280" dirty="0">
                <a:solidFill>
                  <a:srgbClr val="27316F"/>
                </a:solidFill>
              </a:rPr>
              <a:t>TIONS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825370" y="2789661"/>
            <a:ext cx="6476365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-14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85" dirty="0">
                <a:solidFill>
                  <a:srgbClr val="27316F"/>
                </a:solidFill>
                <a:latin typeface="Tahoma"/>
                <a:cs typeface="Tahoma"/>
              </a:rPr>
              <a:t>j</a:t>
            </a:r>
            <a:r>
              <a:rPr sz="3150" b="1" spc="2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dirty="0">
                <a:solidFill>
                  <a:srgbClr val="27316F"/>
                </a:solidFill>
                <a:latin typeface="Tahoma"/>
                <a:cs typeface="Tahoma"/>
              </a:rPr>
              <a:t>v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-185" dirty="0">
                <a:solidFill>
                  <a:srgbClr val="27316F"/>
                </a:solidFill>
                <a:latin typeface="Tahoma"/>
                <a:cs typeface="Tahoma"/>
              </a:rPr>
              <a:t>.</a:t>
            </a:r>
            <a:r>
              <a:rPr sz="3150" b="1" spc="140" dirty="0">
                <a:solidFill>
                  <a:srgbClr val="27316F"/>
                </a:solidFill>
                <a:latin typeface="Tahoma"/>
                <a:cs typeface="Tahoma"/>
              </a:rPr>
              <a:t>u</a:t>
            </a:r>
            <a:r>
              <a:rPr sz="3150" b="1" spc="55" dirty="0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-5" dirty="0">
                <a:solidFill>
                  <a:srgbClr val="27316F"/>
                </a:solidFill>
                <a:latin typeface="Tahoma"/>
                <a:cs typeface="Tahoma"/>
              </a:rPr>
              <a:t>l</a:t>
            </a:r>
            <a:r>
              <a:rPr sz="3150" b="1" spc="-10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6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a  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9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75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b="1" spc="-7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145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 marR="116839">
              <a:lnSpc>
                <a:spcPct val="125000"/>
              </a:lnSpc>
            </a:pP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60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3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h 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4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2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23742" y="10286997"/>
                  </a:lnTo>
                  <a:lnTo>
                    <a:pt x="9123742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1" y="1326172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43" y="1650949"/>
            <a:ext cx="379412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0" dirty="0">
                <a:solidFill>
                  <a:srgbClr val="831A10"/>
                </a:solidFill>
              </a:rPr>
              <a:t>D</a:t>
            </a:r>
            <a:r>
              <a:rPr spc="-125" dirty="0">
                <a:solidFill>
                  <a:srgbClr val="831A10"/>
                </a:solidFill>
              </a:rPr>
              <a:t>A</a:t>
            </a:r>
            <a:r>
              <a:rPr spc="-135" dirty="0">
                <a:solidFill>
                  <a:srgbClr val="831A10"/>
                </a:solidFill>
              </a:rPr>
              <a:t>TES</a:t>
            </a:r>
            <a:r>
              <a:rPr spc="-175" dirty="0">
                <a:solidFill>
                  <a:srgbClr val="831A10"/>
                </a:solidFill>
              </a:rPr>
              <a:t> </a:t>
            </a:r>
            <a:r>
              <a:rPr spc="-35" dirty="0">
                <a:solidFill>
                  <a:srgbClr val="831A10"/>
                </a:solidFill>
              </a:rPr>
              <a:t>AND</a:t>
            </a:r>
            <a:r>
              <a:rPr spc="-175" dirty="0">
                <a:solidFill>
                  <a:srgbClr val="831A10"/>
                </a:solidFill>
              </a:rPr>
              <a:t> </a:t>
            </a:r>
            <a:r>
              <a:rPr spc="-204" dirty="0">
                <a:solidFill>
                  <a:srgbClr val="831A10"/>
                </a:solidFill>
              </a:rPr>
              <a:t>TIMES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74224" y="2968973"/>
            <a:ext cx="601472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-285" smtClean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smtClean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smtClean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smtClean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85" dirty="0">
                <a:solidFill>
                  <a:srgbClr val="27316F"/>
                </a:solidFill>
                <a:latin typeface="Tahoma"/>
                <a:cs typeface="Tahoma"/>
              </a:rPr>
              <a:t>j</a:t>
            </a:r>
            <a:r>
              <a:rPr sz="3150" b="1" spc="2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dirty="0">
                <a:solidFill>
                  <a:srgbClr val="27316F"/>
                </a:solidFill>
                <a:latin typeface="Tahoma"/>
                <a:cs typeface="Tahoma"/>
              </a:rPr>
              <a:t>v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-175" dirty="0">
                <a:solidFill>
                  <a:srgbClr val="27316F"/>
                </a:solidFill>
                <a:latin typeface="Tahoma"/>
                <a:cs typeface="Tahoma"/>
              </a:rPr>
              <a:t>.</a:t>
            </a:r>
            <a:r>
              <a:rPr sz="3150" b="1" spc="55" dirty="0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310" dirty="0">
                <a:solidFill>
                  <a:srgbClr val="27316F"/>
                </a:solidFill>
                <a:latin typeface="Tahoma"/>
                <a:cs typeface="Tahoma"/>
              </a:rPr>
              <a:t>m</a:t>
            </a:r>
            <a:r>
              <a:rPr sz="3150" b="1" spc="114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-10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190" dirty="0">
                <a:solidFill>
                  <a:srgbClr val="27316F"/>
                </a:solidFill>
                <a:latin typeface="Tahoma"/>
                <a:cs typeface="Tahoma"/>
              </a:rPr>
              <a:t>d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5" dirty="0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55" dirty="0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310" dirty="0">
                <a:solidFill>
                  <a:srgbClr val="27316F"/>
                </a:solidFill>
                <a:latin typeface="Tahoma"/>
                <a:cs typeface="Tahoma"/>
              </a:rPr>
              <a:t>m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b="1" spc="65" dirty="0">
                <a:solidFill>
                  <a:srgbClr val="27316F"/>
                </a:solidFill>
                <a:latin typeface="Tahoma"/>
                <a:cs typeface="Tahoma"/>
              </a:rPr>
              <a:t>durations </a:t>
            </a:r>
            <a:r>
              <a:rPr sz="3150" spc="-75" dirty="0">
                <a:solidFill>
                  <a:srgbClr val="27316F"/>
                </a:solidFill>
                <a:latin typeface="Verdana"/>
                <a:cs typeface="Verdana"/>
              </a:rPr>
              <a:t>effectively. </a:t>
            </a:r>
            <a:r>
              <a:rPr sz="3150" spc="-5" dirty="0">
                <a:solidFill>
                  <a:srgbClr val="27316F"/>
                </a:solidFill>
                <a:latin typeface="Verdana"/>
                <a:cs typeface="Verdana"/>
              </a:rPr>
              <a:t>Explore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75" dirty="0">
                <a:solidFill>
                  <a:srgbClr val="27316F"/>
                </a:solidFill>
                <a:latin typeface="Verdana"/>
                <a:cs typeface="Verdana"/>
              </a:rPr>
              <a:t>r  </a:t>
            </a:r>
            <a:r>
              <a:rPr sz="31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9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9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n 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2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23742" y="10286997"/>
                  </a:lnTo>
                  <a:lnTo>
                    <a:pt x="9123742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634" y="1148867"/>
              <a:ext cx="8420100" cy="645793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90465" y="1557566"/>
            <a:ext cx="1793239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0" dirty="0">
                <a:solidFill>
                  <a:srgbClr val="FBBC00"/>
                </a:solidFill>
              </a:rPr>
              <a:t>S</a:t>
            </a:r>
            <a:r>
              <a:rPr spc="-229" dirty="0">
                <a:solidFill>
                  <a:srgbClr val="FBBC00"/>
                </a:solidFill>
              </a:rPr>
              <a:t>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45827" y="2875591"/>
            <a:ext cx="587819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f  </a:t>
            </a:r>
            <a:r>
              <a:rPr sz="3150" b="1" spc="-310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3150" b="1" spc="-20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22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32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b="1" spc="-285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b="1" spc="-23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22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b="1" spc="-145" dirty="0">
                <a:solidFill>
                  <a:srgbClr val="27316F"/>
                </a:solidFill>
                <a:latin typeface="Verdana"/>
                <a:cs typeface="Verdana"/>
              </a:rPr>
              <a:t>java.lang.StringBuilder </a:t>
            </a:r>
            <a:r>
              <a:rPr sz="3150" b="1" spc="-1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35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7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3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b="1" spc="-85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dirty="0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sz="3150" b="1" spc="-204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22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b="1" spc="-204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470" dirty="0">
                <a:solidFill>
                  <a:srgbClr val="27316F"/>
                </a:solidFill>
                <a:latin typeface="Verdana"/>
                <a:cs typeface="Verdana"/>
              </a:rPr>
              <a:t>,  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sz="3150" spc="-60" dirty="0">
                <a:solidFill>
                  <a:srgbClr val="27316F"/>
                </a:solidFill>
                <a:latin typeface="Verdana"/>
                <a:cs typeface="Verdana"/>
              </a:rPr>
              <a:t>strings.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1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1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2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29"/>
                </a:lnTo>
                <a:lnTo>
                  <a:pt x="506103" y="990057"/>
                </a:lnTo>
                <a:lnTo>
                  <a:pt x="537949" y="1022640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0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1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2" y="1591071"/>
                </a:lnTo>
                <a:lnTo>
                  <a:pt x="1869145" y="1592804"/>
                </a:lnTo>
                <a:lnTo>
                  <a:pt x="1900135" y="1593154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19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79"/>
                </a:lnTo>
                <a:lnTo>
                  <a:pt x="1536920" y="1244689"/>
                </a:lnTo>
                <a:lnTo>
                  <a:pt x="1491290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5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7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783" y="2249748"/>
                </a:lnTo>
                <a:lnTo>
                  <a:pt x="1919001" y="2249748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33" y="1862658"/>
            <a:ext cx="5614035" cy="989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sz="3450" spc="-10" dirty="0">
                <a:solidFill>
                  <a:srgbClr val="27316F"/>
                </a:solidFill>
                <a:latin typeface="Tahoma"/>
                <a:cs typeface="Tahoma"/>
              </a:rPr>
              <a:t>FILE</a:t>
            </a:r>
            <a:r>
              <a:rPr sz="3450" spc="-6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450" spc="70" dirty="0">
                <a:solidFill>
                  <a:srgbClr val="27316F"/>
                </a:solidFill>
                <a:latin typeface="Tahoma"/>
                <a:cs typeface="Tahoma"/>
              </a:rPr>
              <a:t>HANDLING</a:t>
            </a:r>
            <a:r>
              <a:rPr sz="3450" spc="-5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450" spc="215" dirty="0">
                <a:solidFill>
                  <a:srgbClr val="27316F"/>
                </a:solidFill>
                <a:latin typeface="Tahoma"/>
                <a:cs typeface="Tahoma"/>
              </a:rPr>
              <a:t>AND</a:t>
            </a:r>
            <a:r>
              <a:rPr sz="3450" spc="-5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450" spc="-330" dirty="0">
                <a:solidFill>
                  <a:srgbClr val="27316F"/>
                </a:solidFill>
                <a:latin typeface="Tahoma"/>
                <a:cs typeface="Tahoma"/>
              </a:rPr>
              <a:t>I/O </a:t>
            </a:r>
            <a:r>
              <a:rPr sz="3450" spc="-994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450" spc="-180" dirty="0">
                <a:solidFill>
                  <a:srgbClr val="27316F"/>
                </a:solidFill>
              </a:rPr>
              <a:t>OPERATIONS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398" y="3254385"/>
            <a:ext cx="656717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5000"/>
              </a:lnSpc>
              <a:spcBef>
                <a:spcPts val="100"/>
              </a:spcBef>
            </a:pP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smtClean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smtClean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smtClean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85" dirty="0">
                <a:solidFill>
                  <a:srgbClr val="27316F"/>
                </a:solidFill>
                <a:latin typeface="Tahoma"/>
                <a:cs typeface="Tahoma"/>
              </a:rPr>
              <a:t>j</a:t>
            </a:r>
            <a:r>
              <a:rPr sz="3150" b="1" spc="2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dirty="0">
                <a:solidFill>
                  <a:srgbClr val="27316F"/>
                </a:solidFill>
                <a:latin typeface="Tahoma"/>
                <a:cs typeface="Tahoma"/>
              </a:rPr>
              <a:t>v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-165" dirty="0">
                <a:solidFill>
                  <a:srgbClr val="27316F"/>
                </a:solidFill>
                <a:latin typeface="Tahoma"/>
                <a:cs typeface="Tahoma"/>
              </a:rPr>
              <a:t>.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114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sz="3150" b="1" spc="-10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85" dirty="0">
                <a:solidFill>
                  <a:srgbClr val="27316F"/>
                </a:solidFill>
                <a:latin typeface="Tahoma"/>
                <a:cs typeface="Tahoma"/>
              </a:rPr>
              <a:t>j</a:t>
            </a:r>
            <a:r>
              <a:rPr sz="3150" b="1" spc="2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dirty="0">
                <a:solidFill>
                  <a:srgbClr val="27316F"/>
                </a:solidFill>
                <a:latin typeface="Tahoma"/>
                <a:cs typeface="Tahoma"/>
              </a:rPr>
              <a:t>v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-165" dirty="0">
                <a:solidFill>
                  <a:srgbClr val="27316F"/>
                </a:solidFill>
                <a:latin typeface="Tahoma"/>
                <a:cs typeface="Tahoma"/>
              </a:rPr>
              <a:t>.</a:t>
            </a:r>
            <a:r>
              <a:rPr sz="3150" b="1" spc="155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75" dirty="0">
                <a:solidFill>
                  <a:srgbClr val="27316F"/>
                </a:solidFill>
                <a:latin typeface="Tahoma"/>
                <a:cs typeface="Tahoma"/>
              </a:rPr>
              <a:t>o  </a:t>
            </a:r>
            <a:r>
              <a:rPr sz="31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55" dirty="0">
                <a:solidFill>
                  <a:srgbClr val="27316F"/>
                </a:solidFill>
                <a:latin typeface="Tahoma"/>
                <a:cs typeface="Tahoma"/>
              </a:rPr>
              <a:t>ﬁ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l</a:t>
            </a:r>
            <a:r>
              <a:rPr sz="3150" b="1" spc="114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-3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b="1" spc="155" dirty="0">
                <a:solidFill>
                  <a:srgbClr val="27316F"/>
                </a:solidFill>
                <a:latin typeface="Tahoma"/>
                <a:cs typeface="Tahoma"/>
              </a:rPr>
              <a:t>h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170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3150" b="1" spc="190" dirty="0">
                <a:solidFill>
                  <a:srgbClr val="27316F"/>
                </a:solidFill>
                <a:latin typeface="Tahoma"/>
                <a:cs typeface="Tahoma"/>
              </a:rPr>
              <a:t>d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li</a:t>
            </a:r>
            <a:r>
              <a:rPr sz="3150" b="1" spc="170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3150" b="1" spc="220" dirty="0">
                <a:solidFill>
                  <a:srgbClr val="27316F"/>
                </a:solidFill>
                <a:latin typeface="Tahoma"/>
                <a:cs typeface="Tahoma"/>
              </a:rPr>
              <a:t>g</a:t>
            </a:r>
            <a:r>
              <a:rPr sz="3150" b="1" spc="-10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b="1" spc="-495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-650" dirty="0">
                <a:solidFill>
                  <a:srgbClr val="27316F"/>
                </a:solidFill>
                <a:latin typeface="Tahoma"/>
                <a:cs typeface="Tahoma"/>
              </a:rPr>
              <a:t>/</a:t>
            </a:r>
            <a:r>
              <a:rPr sz="3150" b="1" spc="229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sz="3150" b="1" spc="-3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sz="3150" b="1" spc="185" dirty="0">
                <a:solidFill>
                  <a:srgbClr val="27316F"/>
                </a:solidFill>
                <a:latin typeface="Tahoma"/>
                <a:cs typeface="Tahoma"/>
              </a:rPr>
              <a:t>p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-135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55" dirty="0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sz="3150" b="1" spc="155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3150" b="1" spc="45" dirty="0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45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60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60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80186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Ne</a:t>
            </a:r>
            <a:r>
              <a:rPr spc="-90" dirty="0"/>
              <a:t>t</a:t>
            </a:r>
            <a:r>
              <a:rPr spc="-160" dirty="0"/>
              <a:t>wo</a:t>
            </a:r>
            <a:r>
              <a:rPr spc="-130" dirty="0"/>
              <a:t>r</a:t>
            </a:r>
            <a:r>
              <a:rPr spc="-55" dirty="0"/>
              <a:t>ki</a:t>
            </a:r>
            <a:r>
              <a:rPr spc="-65" dirty="0"/>
              <a:t>n</a:t>
            </a:r>
            <a:r>
              <a:rPr spc="15" dirty="0"/>
              <a:t>g</a:t>
            </a:r>
            <a:r>
              <a:rPr spc="-175" dirty="0"/>
              <a:t> </a:t>
            </a:r>
            <a:r>
              <a:rPr spc="-95" dirty="0"/>
              <a:t>a</a:t>
            </a:r>
            <a:r>
              <a:rPr spc="-90" dirty="0"/>
              <a:t>n</a:t>
            </a:r>
            <a:r>
              <a:rPr spc="-5" dirty="0"/>
              <a:t>d</a:t>
            </a:r>
            <a:r>
              <a:rPr spc="-175" dirty="0"/>
              <a:t> </a:t>
            </a:r>
            <a:r>
              <a:rPr spc="-90" dirty="0"/>
              <a:t>URL</a:t>
            </a:r>
            <a:r>
              <a:rPr spc="-175" dirty="0"/>
              <a:t> </a:t>
            </a:r>
            <a:r>
              <a:rPr spc="-90" dirty="0"/>
              <a:t>Ha</a:t>
            </a:r>
            <a:r>
              <a:rPr spc="-75" dirty="0"/>
              <a:t>n</a:t>
            </a:r>
            <a:r>
              <a:rPr spc="-65" dirty="0"/>
              <a:t>dli</a:t>
            </a:r>
            <a:r>
              <a:rPr spc="-90" dirty="0"/>
              <a:t>n</a:t>
            </a:r>
            <a:r>
              <a:rPr spc="15" dirty="0"/>
              <a:t>g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7"/>
                </a:lnTo>
                <a:lnTo>
                  <a:pt x="7392552" y="6297958"/>
                </a:lnTo>
                <a:lnTo>
                  <a:pt x="7427558" y="6270365"/>
                </a:lnTo>
                <a:lnTo>
                  <a:pt x="7461438" y="6235339"/>
                </a:lnTo>
                <a:lnTo>
                  <a:pt x="7493997" y="6193079"/>
                </a:lnTo>
                <a:lnTo>
                  <a:pt x="7525042" y="6143789"/>
                </a:lnTo>
                <a:lnTo>
                  <a:pt x="7554378" y="6087668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85" y="2982435"/>
            <a:ext cx="6002020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smtClean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smtClean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smtClean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310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3150" b="1" spc="-20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22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32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-55" dirty="0">
                <a:solidFill>
                  <a:srgbClr val="27316F"/>
                </a:solidFill>
                <a:latin typeface="Verdana"/>
                <a:cs typeface="Verdana"/>
              </a:rPr>
              <a:t>t  </a:t>
            </a:r>
            <a:r>
              <a:rPr sz="31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-10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b="1" spc="-22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b="1" spc="-4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b="1" spc="-85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b="1" spc="-15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b="1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7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3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nn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4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275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8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7788" y="623227"/>
            <a:ext cx="3534410" cy="9702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26060" marR="5080" indent="-213995">
              <a:lnSpc>
                <a:spcPct val="102499"/>
              </a:lnSpc>
              <a:spcBef>
                <a:spcPts val="30"/>
              </a:spcBef>
            </a:pPr>
            <a:r>
              <a:rPr spc="-15" dirty="0"/>
              <a:t>C</a:t>
            </a:r>
            <a:r>
              <a:rPr spc="-65" dirty="0"/>
              <a:t>o</a:t>
            </a:r>
            <a:r>
              <a:rPr spc="-60" dirty="0"/>
              <a:t>n</a:t>
            </a:r>
            <a:r>
              <a:rPr spc="-85" dirty="0"/>
              <a:t>cu</a:t>
            </a:r>
            <a:r>
              <a:rPr spc="-80" dirty="0"/>
              <a:t>r</a:t>
            </a:r>
            <a:r>
              <a:rPr spc="-225" dirty="0"/>
              <a:t>r</a:t>
            </a:r>
            <a:r>
              <a:rPr spc="-65" dirty="0"/>
              <a:t>e</a:t>
            </a:r>
            <a:r>
              <a:rPr spc="-60" dirty="0"/>
              <a:t>n</a:t>
            </a:r>
            <a:r>
              <a:rPr spc="-5" dirty="0"/>
              <a:t>c</a:t>
            </a:r>
            <a:r>
              <a:rPr spc="-150" dirty="0"/>
              <a:t>y</a:t>
            </a:r>
            <a:r>
              <a:rPr spc="-175" dirty="0"/>
              <a:t> </a:t>
            </a:r>
            <a:r>
              <a:rPr spc="-95" dirty="0"/>
              <a:t>a</a:t>
            </a:r>
            <a:r>
              <a:rPr spc="-90" dirty="0"/>
              <a:t>n</a:t>
            </a:r>
            <a:r>
              <a:rPr spc="-5" dirty="0"/>
              <a:t>d  </a:t>
            </a:r>
            <a:r>
              <a:rPr spc="-65" dirty="0"/>
              <a:t>Multithreading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7"/>
                </a:lnTo>
                <a:lnTo>
                  <a:pt x="7392552" y="6297958"/>
                </a:lnTo>
                <a:lnTo>
                  <a:pt x="7427558" y="6270365"/>
                </a:lnTo>
                <a:lnTo>
                  <a:pt x="7461438" y="6235339"/>
                </a:lnTo>
                <a:lnTo>
                  <a:pt x="7493997" y="6193079"/>
                </a:lnTo>
                <a:lnTo>
                  <a:pt x="7525042" y="6143789"/>
                </a:lnTo>
                <a:lnTo>
                  <a:pt x="7554378" y="6087668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59" y="2982435"/>
            <a:ext cx="634365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3150" spc="-285" dirty="0" smtClean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smtClean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smtClean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smtClean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310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3150" b="1" spc="-20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22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34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b="1" spc="-85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il</a:t>
            </a:r>
            <a:r>
              <a:rPr sz="3150" b="1" spc="-34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b="1" spc="-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b="1" spc="-85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b="1" spc="-22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b="1" spc="-24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-7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55" dirty="0">
                <a:solidFill>
                  <a:srgbClr val="27316F"/>
                </a:solidFill>
                <a:latin typeface="Verdana"/>
                <a:cs typeface="Verdana"/>
              </a:rPr>
              <a:t>t  </a:t>
            </a:r>
            <a:r>
              <a:rPr sz="31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b="1" spc="-85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b="1" spc="-22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b="1" spc="-24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b="1" spc="-35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b="1" spc="-85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b="1" spc="-1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7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b="1" spc="-24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b="1" spc="-155" dirty="0">
                <a:solidFill>
                  <a:srgbClr val="27316F"/>
                </a:solidFill>
                <a:latin typeface="Verdana"/>
                <a:cs typeface="Verdana"/>
              </a:rPr>
              <a:t>ea</a:t>
            </a:r>
            <a:r>
              <a:rPr sz="3150" b="1" spc="-3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90" dirty="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70" dirty="0">
                <a:solidFill>
                  <a:srgbClr val="27316F"/>
                </a:solidFill>
                <a:latin typeface="Verdana"/>
                <a:cs typeface="Verdana"/>
              </a:rPr>
              <a:t>,  </a:t>
            </a:r>
            <a:r>
              <a:rPr sz="3150" spc="-14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16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55" dirty="0">
                <a:solidFill>
                  <a:srgbClr val="27316F"/>
                </a:solidFill>
                <a:latin typeface="Verdana"/>
                <a:cs typeface="Verdana"/>
              </a:rPr>
              <a:t>z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spc="-55" dirty="0">
                <a:solidFill>
                  <a:srgbClr val="27316F"/>
                </a:solidFill>
                <a:latin typeface="Verdana"/>
                <a:cs typeface="Verdana"/>
              </a:rPr>
              <a:t>pools.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7000"/>
            <a:chOff x="9135338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0"/>
                  </a:move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8" y="1704238"/>
            <a:ext cx="5309870" cy="989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sz="3450" spc="-70" dirty="0">
                <a:solidFill>
                  <a:srgbClr val="FBBC00"/>
                </a:solidFill>
              </a:rPr>
              <a:t>E</a:t>
            </a:r>
            <a:r>
              <a:rPr sz="3450" spc="-265" dirty="0">
                <a:solidFill>
                  <a:srgbClr val="FBBC00"/>
                </a:solidFill>
              </a:rPr>
              <a:t>X</a:t>
            </a:r>
            <a:r>
              <a:rPr sz="3450" spc="-5" dirty="0">
                <a:solidFill>
                  <a:srgbClr val="FBBC00"/>
                </a:solidFill>
              </a:rPr>
              <a:t>CE</a:t>
            </a:r>
            <a:r>
              <a:rPr sz="3450" spc="-105" dirty="0">
                <a:solidFill>
                  <a:srgbClr val="FBBC00"/>
                </a:solidFill>
              </a:rPr>
              <a:t>P</a:t>
            </a:r>
            <a:r>
              <a:rPr sz="3450" spc="-285" dirty="0">
                <a:solidFill>
                  <a:srgbClr val="FBBC00"/>
                </a:solidFill>
              </a:rPr>
              <a:t>TION</a:t>
            </a:r>
            <a:r>
              <a:rPr sz="3450" spc="-204" dirty="0">
                <a:solidFill>
                  <a:srgbClr val="FBBC00"/>
                </a:solidFill>
              </a:rPr>
              <a:t> </a:t>
            </a:r>
            <a:r>
              <a:rPr sz="3450" spc="-160" dirty="0">
                <a:solidFill>
                  <a:srgbClr val="FBBC00"/>
                </a:solidFill>
              </a:rPr>
              <a:t>HANDLING  </a:t>
            </a:r>
            <a:r>
              <a:rPr sz="3450" spc="-65" dirty="0">
                <a:solidFill>
                  <a:srgbClr val="FBBC00"/>
                </a:solidFill>
              </a:rPr>
              <a:t>AND</a:t>
            </a:r>
            <a:r>
              <a:rPr sz="3450" spc="-210" dirty="0">
                <a:solidFill>
                  <a:srgbClr val="FBBC00"/>
                </a:solidFill>
              </a:rPr>
              <a:t> </a:t>
            </a:r>
            <a:r>
              <a:rPr sz="3450" spc="-215" dirty="0">
                <a:solidFill>
                  <a:srgbClr val="FBBC00"/>
                </a:solidFill>
              </a:rPr>
              <a:t>LOGGING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606550" y="3473450"/>
            <a:ext cx="7010400" cy="3387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10"/>
              </a:spcBef>
            </a:pPr>
            <a:r>
              <a:rPr lang="en-US" sz="3150" spc="180" dirty="0" smtClean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smtClean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smtClean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smtClean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5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-290" dirty="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sz="3150" b="1" spc="-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-3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7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spc="-3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b="1" spc="-5" dirty="0">
                <a:solidFill>
                  <a:srgbClr val="27316F"/>
                </a:solidFill>
                <a:latin typeface="Verdana"/>
                <a:cs typeface="Verdana"/>
              </a:rPr>
              <a:t>gg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b="1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45" dirty="0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35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4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b="1" spc="-145" dirty="0">
                <a:solidFill>
                  <a:srgbClr val="27316F"/>
                </a:solidFill>
                <a:latin typeface="Verdana"/>
                <a:cs typeface="Verdana"/>
              </a:rPr>
              <a:t>java.util.logging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5" dirty="0">
                <a:solidFill>
                  <a:srgbClr val="27316F"/>
                </a:solidFill>
                <a:latin typeface="Verdana"/>
                <a:cs typeface="Verdana"/>
              </a:rPr>
              <a:t>package.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344</Words>
  <Application>Microsoft Office PowerPoint</Application>
  <PresentationFormat>Custom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INTRODUCTION TO JAVA  UTILITY CLASSES</vt:lpstr>
      <vt:lpstr>COLLECTIONS</vt:lpstr>
      <vt:lpstr>DATES AND TIMES</vt:lpstr>
      <vt:lpstr>STRINGS</vt:lpstr>
      <vt:lpstr>FILE HANDLING AND I/O  OPERATIONS</vt:lpstr>
      <vt:lpstr>Networking and URL Handling</vt:lpstr>
      <vt:lpstr>Concurrency and  Multithreading</vt:lpstr>
      <vt:lpstr>EXCEPTION HANDLING  AND LOGGING</vt:lpstr>
      <vt:lpstr>TESTING AND  ASSERTIONS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SDEVLOOP</cp:lastModifiedBy>
  <cp:revision>6</cp:revision>
  <dcterms:created xsi:type="dcterms:W3CDTF">2024-05-20T06:01:37Z</dcterms:created>
  <dcterms:modified xsi:type="dcterms:W3CDTF">2024-05-20T06:14:12Z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2024-05-20T00:00:00Z</vt:filetime>
  </property>
</Properties>
</file>