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60" r:id="rId2"/>
    <p:sldId id="256" r:id="rId3"/>
    <p:sldId id="261" r:id="rId4"/>
    <p:sldId id="258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3" d="100"/>
          <a:sy n="63" d="100"/>
        </p:scale>
        <p:origin x="105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32C20-8872-4013-BD75-318861580337}" type="datetimeFigureOut">
              <a:rPr lang="en-IN" smtClean="0"/>
              <a:pPr/>
              <a:t>20-04-2020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9C8D0-AA4F-4BB9-B4E0-C88A56E70F9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9C8D0-AA4F-4BB9-B4E0-C88A56E70F97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9C8D0-AA4F-4BB9-B4E0-C88A56E70F97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CCA699B-4975-46C8-8AFF-C4676BF46C70}" type="datetimeFigureOut">
              <a:rPr lang="en-IN" smtClean="0"/>
              <a:pPr/>
              <a:t>20-04-2020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D27C0D5-7CAB-4FEC-B104-EDD2435D2B4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699B-4975-46C8-8AFF-C4676BF46C70}" type="datetimeFigureOut">
              <a:rPr lang="en-IN" smtClean="0"/>
              <a:pPr/>
              <a:t>20-04-2020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C0D5-7CAB-4FEC-B104-EDD2435D2B4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699B-4975-46C8-8AFF-C4676BF46C70}" type="datetimeFigureOut">
              <a:rPr lang="en-IN" smtClean="0"/>
              <a:pPr/>
              <a:t>20-04-2020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C0D5-7CAB-4FEC-B104-EDD2435D2B4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699B-4975-46C8-8AFF-C4676BF46C70}" type="datetimeFigureOut">
              <a:rPr lang="en-IN" smtClean="0"/>
              <a:pPr/>
              <a:t>20-04-2020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C0D5-7CAB-4FEC-B104-EDD2435D2B4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699B-4975-46C8-8AFF-C4676BF46C70}" type="datetimeFigureOut">
              <a:rPr lang="en-IN" smtClean="0"/>
              <a:pPr/>
              <a:t>20-04-2020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C0D5-7CAB-4FEC-B104-EDD2435D2B4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699B-4975-46C8-8AFF-C4676BF46C70}" type="datetimeFigureOut">
              <a:rPr lang="en-IN" smtClean="0"/>
              <a:pPr/>
              <a:t>20-04-2020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C0D5-7CAB-4FEC-B104-EDD2435D2B4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699B-4975-46C8-8AFF-C4676BF46C70}" type="datetimeFigureOut">
              <a:rPr lang="en-IN" smtClean="0"/>
              <a:pPr/>
              <a:t>20-04-2020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C0D5-7CAB-4FEC-B104-EDD2435D2B4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699B-4975-46C8-8AFF-C4676BF46C70}" type="datetimeFigureOut">
              <a:rPr lang="en-IN" smtClean="0"/>
              <a:pPr/>
              <a:t>20-04-2020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C0D5-7CAB-4FEC-B104-EDD2435D2B4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699B-4975-46C8-8AFF-C4676BF46C70}" type="datetimeFigureOut">
              <a:rPr lang="en-IN" smtClean="0"/>
              <a:pPr/>
              <a:t>20-04-2020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C0D5-7CAB-4FEC-B104-EDD2435D2B4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CCA699B-4975-46C8-8AFF-C4676BF46C70}" type="datetimeFigureOut">
              <a:rPr lang="en-IN" smtClean="0"/>
              <a:pPr/>
              <a:t>20-04-2020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C0D5-7CAB-4FEC-B104-EDD2435D2B4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CA699B-4975-46C8-8AFF-C4676BF46C70}" type="datetimeFigureOut">
              <a:rPr lang="en-IN" smtClean="0"/>
              <a:pPr/>
              <a:t>20-04-2020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D27C0D5-7CAB-4FEC-B104-EDD2435D2B4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CCA699B-4975-46C8-8AFF-C4676BF46C70}" type="datetimeFigureOut">
              <a:rPr lang="en-IN" smtClean="0"/>
              <a:pPr/>
              <a:t>20-04-2020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D27C0D5-7CAB-4FEC-B104-EDD2435D2B4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268761"/>
            <a:ext cx="7990656" cy="15121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CIS 5720 Project and Change Control </a:t>
            </a:r>
            <a:br>
              <a:rPr lang="en-US" b="1" dirty="0"/>
            </a:br>
            <a:br>
              <a:rPr lang="en-US" b="1" dirty="0"/>
            </a:br>
            <a:r>
              <a:rPr lang="en-IN" dirty="0"/>
              <a:t>Let’s get fit!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3212976"/>
            <a:ext cx="6984776" cy="208823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Presented by </a:t>
            </a:r>
          </a:p>
          <a:p>
            <a:r>
              <a:rPr lang="en-IN" dirty="0">
                <a:solidFill>
                  <a:schemeClr val="tx1"/>
                </a:solidFill>
              </a:rPr>
              <a:t>MAHIMA SHUKLA</a:t>
            </a:r>
          </a:p>
          <a:p>
            <a:r>
              <a:rPr lang="en-IN" dirty="0">
                <a:solidFill>
                  <a:schemeClr val="tx1"/>
                </a:solidFill>
              </a:rPr>
              <a:t>Guide:</a:t>
            </a:r>
          </a:p>
          <a:p>
            <a:r>
              <a:rPr lang="en-IN" dirty="0">
                <a:solidFill>
                  <a:schemeClr val="tx1"/>
                </a:solidFill>
              </a:rPr>
              <a:t>Prof. Mark Dausch, ph.D</a:t>
            </a:r>
          </a:p>
          <a:p>
            <a:endParaRPr lang="en-IN" dirty="0"/>
          </a:p>
        </p:txBody>
      </p:sp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0"/>
            <a:ext cx="6408712" cy="2060848"/>
          </a:xfrm>
        </p:spPr>
        <p:txBody>
          <a:bodyPr/>
          <a:lstStyle/>
          <a:p>
            <a:r>
              <a:rPr lang="en-IN" dirty="0"/>
              <a:t>Opportunities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276872"/>
            <a:ext cx="6944816" cy="3361928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sz="2400" dirty="0"/>
              <a:t>Any activity selection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/>
              <a:t>Details of the requirements to do the activity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/>
              <a:t>Workout events taking place in that location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/>
              <a:t>Single user registration to tag with a team</a:t>
            </a:r>
          </a:p>
          <a:p>
            <a:pPr marL="1371600" lvl="2" indent="-457200" algn="l">
              <a:buFont typeface="+mj-lt"/>
              <a:buAutoNum type="arabicPeriod"/>
            </a:pP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just"/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7393CC-8CF3-44D3-BDFD-BF027D304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08720"/>
            <a:ext cx="6648664" cy="49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92" y="620689"/>
            <a:ext cx="7918648" cy="1224135"/>
          </a:xfrm>
        </p:spPr>
        <p:txBody>
          <a:bodyPr/>
          <a:lstStyle/>
          <a:p>
            <a:r>
              <a:rPr lang="en-IN" dirty="0"/>
              <a:t>High level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132856"/>
            <a:ext cx="7016824" cy="3145904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dirty="0"/>
              <a:t>Activity information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Suitable location for activity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Mandatory rules to follow to use the location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Events and team information at the location</a:t>
            </a:r>
          </a:p>
          <a:p>
            <a:endParaRPr lang="en-IN" dirty="0"/>
          </a:p>
        </p:txBody>
      </p:sp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620689"/>
            <a:ext cx="8062664" cy="1584175"/>
          </a:xfrm>
        </p:spPr>
        <p:txBody>
          <a:bodyPr/>
          <a:lstStyle/>
          <a:p>
            <a:pPr algn="ctr"/>
            <a:r>
              <a:rPr lang="en-IN" dirty="0"/>
              <a:t>Benefits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492896"/>
            <a:ext cx="6872808" cy="3145904"/>
          </a:xfrm>
        </p:spPr>
        <p:txBody>
          <a:bodyPr/>
          <a:lstStyle/>
          <a:p>
            <a:pPr algn="just"/>
            <a:r>
              <a:rPr lang="en-IN" dirty="0">
                <a:solidFill>
                  <a:schemeClr val="tx1"/>
                </a:solidFill>
              </a:rPr>
              <a:t>1.Easy to access and configure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2.Live event notifications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3.Time saving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4. Flexibility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5. </a:t>
            </a:r>
            <a:r>
              <a:rPr lang="en-IN">
                <a:solidFill>
                  <a:schemeClr val="tx1"/>
                </a:solidFill>
              </a:rPr>
              <a:t>Promotes healthy </a:t>
            </a:r>
            <a:r>
              <a:rPr lang="en-IN" dirty="0">
                <a:solidFill>
                  <a:schemeClr val="tx1"/>
                </a:solidFill>
              </a:rPr>
              <a:t>living</a:t>
            </a:r>
          </a:p>
          <a:p>
            <a:pPr algn="just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76F9-E9E8-4893-8133-69E0E33AF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3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338</TotalTime>
  <Words>100</Words>
  <Application>Microsoft Office PowerPoint</Application>
  <PresentationFormat>On-screen Show (4:3)</PresentationFormat>
  <Paragraphs>25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Lucida Sans Unicode</vt:lpstr>
      <vt:lpstr>Times New Roman</vt:lpstr>
      <vt:lpstr>Verdana</vt:lpstr>
      <vt:lpstr>Wingdings 2</vt:lpstr>
      <vt:lpstr>Wingdings 3</vt:lpstr>
      <vt:lpstr>Concourse</vt:lpstr>
      <vt:lpstr>CIS 5720 Project and Change Control   Let’s get fit!</vt:lpstr>
      <vt:lpstr>Opportunities</vt:lpstr>
      <vt:lpstr>PowerPoint Presentation</vt:lpstr>
      <vt:lpstr>High level Features</vt:lpstr>
      <vt:lpstr>Benefits</vt:lpstr>
      <vt:lpstr>Thankyou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Opportunities</dc:title>
  <dc:creator>Venkatesh</dc:creator>
  <cp:lastModifiedBy>Mahima Shukla</cp:lastModifiedBy>
  <cp:revision>40</cp:revision>
  <dcterms:created xsi:type="dcterms:W3CDTF">2016-11-27T23:30:40Z</dcterms:created>
  <dcterms:modified xsi:type="dcterms:W3CDTF">2020-04-20T18:28:33Z</dcterms:modified>
</cp:coreProperties>
</file>