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5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0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9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8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2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4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0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2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E06D-42CC-4D5F-9DC7-4B8DA8CB1B6D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C12B-152C-4A56-97C9-7DBBDA12B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5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Food Forecasting Analysis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Using Tableau</a:t>
            </a:r>
          </a:p>
          <a:p>
            <a:endParaRPr lang="en-IN" dirty="0"/>
          </a:p>
          <a:p>
            <a:r>
              <a:rPr lang="en-IN" dirty="0" err="1" smtClean="0"/>
              <a:t>Mahima</a:t>
            </a:r>
            <a:r>
              <a:rPr lang="en-IN" dirty="0" smtClean="0"/>
              <a:t> </a:t>
            </a:r>
            <a:r>
              <a:rPr lang="en-IN" dirty="0" err="1" smtClean="0"/>
              <a:t>Aital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8818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630"/>
            <a:ext cx="9144000" cy="953588"/>
          </a:xfrm>
        </p:spPr>
        <p:txBody>
          <a:bodyPr/>
          <a:lstStyle/>
          <a:p>
            <a:r>
              <a:rPr lang="en-IN" dirty="0" smtClean="0"/>
              <a:t>Meal Delivery Company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052" y="1750423"/>
            <a:ext cx="9144000" cy="3618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Problem Statement.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meal delivery company that operates in multiple cities.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They have various fulfilment </a:t>
            </a:r>
            <a:r>
              <a:rPr lang="en-US" dirty="0" err="1" smtClean="0"/>
              <a:t>centres</a:t>
            </a:r>
            <a:r>
              <a:rPr lang="en-US" dirty="0" smtClean="0"/>
              <a:t> in these cities for dispatching meal orders to their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replenishment of the majority of raw materials is done on a weekly basis and since the raw material is perishable, procurement planning is of utmost importance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3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60" y="273277"/>
            <a:ext cx="9144000" cy="91544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Data Set Information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1907177"/>
            <a:ext cx="9144000" cy="361188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We have given the three files in which the data has following information: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Historical data of demand for a product-</a:t>
            </a:r>
            <a:r>
              <a:rPr lang="en-US" sz="2000" dirty="0" err="1"/>
              <a:t>centre</a:t>
            </a:r>
            <a:r>
              <a:rPr lang="en-US" sz="2000" dirty="0"/>
              <a:t> combination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Product (Meal) features such as category, sub-category, current price and discount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Information for fulfilment </a:t>
            </a:r>
            <a:r>
              <a:rPr lang="en-US" sz="2000" dirty="0" err="1"/>
              <a:t>centres</a:t>
            </a:r>
            <a:r>
              <a:rPr lang="en-US" sz="2000" dirty="0"/>
              <a:t> like </a:t>
            </a:r>
            <a:r>
              <a:rPr lang="en-US" sz="2000" dirty="0" err="1"/>
              <a:t>centre</a:t>
            </a:r>
            <a:r>
              <a:rPr lang="en-US" sz="2000" dirty="0"/>
              <a:t> area, city information,</a:t>
            </a:r>
          </a:p>
          <a:p>
            <a:pPr marL="457200" indent="-457200" algn="l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8047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Steps: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94" y="121167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IN" sz="2400" dirty="0" smtClean="0"/>
              <a:t>Firstly the data set is thoroughly understood, and then been loaded in Tableau File after downloading from source.</a:t>
            </a:r>
          </a:p>
          <a:p>
            <a:pPr>
              <a:lnSpc>
                <a:spcPct val="160000"/>
              </a:lnSpc>
            </a:pPr>
            <a:r>
              <a:rPr lang="en-IN" sz="2400" dirty="0" smtClean="0"/>
              <a:t>Once the data was loaded we saw there was 3 tables, had to blend all 3 tables to get insight information and do analysis by using Blending method.</a:t>
            </a:r>
          </a:p>
          <a:p>
            <a:pPr>
              <a:lnSpc>
                <a:spcPct val="160000"/>
              </a:lnSpc>
            </a:pPr>
            <a:r>
              <a:rPr lang="en-IN" sz="2400" dirty="0" smtClean="0"/>
              <a:t>Once the data was blended then we draw different visualization and insight of the data and conclusion was removed.</a:t>
            </a:r>
          </a:p>
          <a:p>
            <a:pPr>
              <a:lnSpc>
                <a:spcPct val="160000"/>
              </a:lnSpc>
            </a:pPr>
            <a:r>
              <a:rPr lang="en-IN" sz="2400" dirty="0" smtClean="0"/>
              <a:t>Forecasting of total sales with respect to cuisine and centre type was done to understand which cuisine raw materials is needed and which centre need more raw material was drawn.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89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8" y="281553"/>
            <a:ext cx="11002911" cy="51264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3216" y="5511913"/>
            <a:ext cx="10550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above slide has Cuisine and meal category story, the drop down at the side allows to check the </a:t>
            </a:r>
            <a:r>
              <a:rPr lang="en-IN" dirty="0" err="1" smtClean="0"/>
              <a:t>profit,orders</a:t>
            </a:r>
            <a:r>
              <a:rPr lang="en-IN" dirty="0" smtClean="0"/>
              <a:t>, discount and discount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can change the values and see the insight and remove the inference with changing the parameters.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44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29" y="203175"/>
            <a:ext cx="11002911" cy="51917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2810" y="5577840"/>
            <a:ext cx="10393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Effect of Promotion can be seen in </a:t>
            </a:r>
            <a:r>
              <a:rPr lang="en-US" dirty="0" err="1" smtClean="0"/>
              <a:t>Type_A</a:t>
            </a:r>
            <a:r>
              <a:rPr lang="en-US" dirty="0" smtClean="0"/>
              <a:t> </a:t>
            </a:r>
            <a:r>
              <a:rPr lang="en-US" dirty="0" err="1" smtClean="0"/>
              <a:t>centre</a:t>
            </a:r>
            <a:r>
              <a:rPr lang="en-US" dirty="0" smtClean="0"/>
              <a:t> type, Continental </a:t>
            </a:r>
            <a:r>
              <a:rPr lang="en-US" dirty="0" err="1" smtClean="0"/>
              <a:t>Cusine.Pizza</a:t>
            </a:r>
            <a:r>
              <a:rPr lang="en-US" dirty="0" smtClean="0"/>
              <a:t> in continental, Rice bowl in Indian, Sandwich in Italian has effect due to promotion either due to Homepage or </a:t>
            </a:r>
            <a:r>
              <a:rPr lang="en-US" dirty="0" err="1" smtClean="0"/>
              <a:t>emailer</a:t>
            </a:r>
            <a:r>
              <a:rPr lang="en-US" dirty="0" smtClean="0"/>
              <a:t> promotion or both.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61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647312"/>
            <a:ext cx="1100291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647312"/>
            <a:ext cx="1100291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1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169182"/>
            <a:ext cx="10515600" cy="980349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149531"/>
            <a:ext cx="10515600" cy="4831489"/>
          </a:xfrm>
        </p:spPr>
        <p:txBody>
          <a:bodyPr>
            <a:noAutofit/>
          </a:bodyPr>
          <a:lstStyle/>
          <a:p>
            <a:r>
              <a:rPr lang="en-US" sz="1800" dirty="0" smtClean="0">
                <a:effectLst/>
              </a:rPr>
              <a:t>The meal categories and cuisine types that generate the most revenue are Italian cuisine and the category of beverages.</a:t>
            </a:r>
          </a:p>
          <a:p>
            <a:r>
              <a:rPr lang="en-US" sz="1800" dirty="0" smtClean="0">
                <a:effectLst/>
              </a:rPr>
              <a:t>The meal categories and cuisine types that generate the most order are Italian cuisine and the category of beverages.</a:t>
            </a:r>
          </a:p>
          <a:p>
            <a:r>
              <a:rPr lang="en-US" sz="1800" dirty="0" smtClean="0">
                <a:effectLst/>
              </a:rPr>
              <a:t>The meal categories and cuisine types that offer the highest discounts are Rice Bowl and Continental.</a:t>
            </a:r>
          </a:p>
          <a:p>
            <a:r>
              <a:rPr lang="en-US" sz="1800" dirty="0" smtClean="0">
                <a:effectLst/>
              </a:rPr>
              <a:t>The meal categories and cuisine types that offer the highest percentage of discounts are Seafood and Continental. category of beverages.</a:t>
            </a:r>
          </a:p>
          <a:p>
            <a:r>
              <a:rPr lang="en-US" sz="1800" dirty="0"/>
              <a:t>Pizza is highest in revenue among Continental </a:t>
            </a:r>
            <a:r>
              <a:rPr lang="en-US" sz="1800" dirty="0" smtClean="0"/>
              <a:t>Cuisine.</a:t>
            </a:r>
          </a:p>
          <a:p>
            <a:r>
              <a:rPr lang="en-US" sz="1800" dirty="0"/>
              <a:t>Rice Bowl is highest in revenue among Indian </a:t>
            </a:r>
            <a:r>
              <a:rPr lang="en-US" sz="1800" dirty="0" smtClean="0"/>
              <a:t>Cuisine.</a:t>
            </a:r>
          </a:p>
          <a:p>
            <a:r>
              <a:rPr lang="en-US" sz="1800" dirty="0"/>
              <a:t>Sandwich is the highest in revenue among Italian </a:t>
            </a:r>
            <a:r>
              <a:rPr lang="en-US" sz="1800" dirty="0" smtClean="0"/>
              <a:t>Cuisine.</a:t>
            </a:r>
          </a:p>
          <a:p>
            <a:r>
              <a:rPr lang="en-US" sz="1800" dirty="0"/>
              <a:t>Beverages is the highest in revenue among Thai </a:t>
            </a:r>
            <a:r>
              <a:rPr lang="en-US" sz="1800" dirty="0" smtClean="0"/>
              <a:t>Cuisine.</a:t>
            </a:r>
          </a:p>
          <a:p>
            <a:r>
              <a:rPr lang="en-US" sz="1800" dirty="0" smtClean="0">
                <a:effectLst/>
              </a:rPr>
              <a:t>Effect of Promotion can be seen in Type-A center type, Continental </a:t>
            </a:r>
            <a:r>
              <a:rPr lang="en-US" sz="1800" dirty="0" err="1" smtClean="0">
                <a:effectLst/>
              </a:rPr>
              <a:t>Cusine</a:t>
            </a:r>
            <a:r>
              <a:rPr lang="en-US" sz="1800" dirty="0" smtClean="0">
                <a:effectLst/>
              </a:rPr>
              <a:t>. Pizza in continental, Rice bowl in Indian, Sandwich in Italian has effect due to promotion either due to Homepage or </a:t>
            </a:r>
            <a:r>
              <a:rPr lang="en-US" sz="1800" dirty="0" err="1" smtClean="0">
                <a:effectLst/>
              </a:rPr>
              <a:t>emailer</a:t>
            </a:r>
            <a:r>
              <a:rPr lang="en-US" sz="1800" dirty="0" smtClean="0">
                <a:effectLst/>
              </a:rPr>
              <a:t> promotion or both. </a:t>
            </a:r>
          </a:p>
          <a:p>
            <a:r>
              <a:rPr lang="en-US" sz="1800" dirty="0" smtClean="0">
                <a:effectLst/>
              </a:rPr>
              <a:t>Effect of Total Price, Total Orders, Total Discount, Total Discount Percentage on Region and Region with Centre Type.</a:t>
            </a:r>
          </a:p>
          <a:p>
            <a:r>
              <a:rPr lang="en-US" sz="1800" dirty="0" smtClean="0">
                <a:effectLst/>
              </a:rPr>
              <a:t>Next weeks of </a:t>
            </a:r>
            <a:r>
              <a:rPr lang="en-US" sz="1800" dirty="0" err="1" smtClean="0">
                <a:effectLst/>
              </a:rPr>
              <a:t>Forcasting</a:t>
            </a:r>
            <a:r>
              <a:rPr lang="en-US" sz="1800" dirty="0" smtClean="0">
                <a:effectLst/>
              </a:rPr>
              <a:t> for Total Price and Total orders with Centre Type and Cuisine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2458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Food Forecasting Analysis </vt:lpstr>
      <vt:lpstr>Meal Delivery Company</vt:lpstr>
      <vt:lpstr>Data Set Information</vt:lpstr>
      <vt:lpstr>Steps: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Forecasting Analysis</dc:title>
  <dc:creator>Mahesh Aithal</dc:creator>
  <cp:lastModifiedBy>Mahesh Aithal</cp:lastModifiedBy>
  <cp:revision>5</cp:revision>
  <dcterms:created xsi:type="dcterms:W3CDTF">2023-02-28T17:08:05Z</dcterms:created>
  <dcterms:modified xsi:type="dcterms:W3CDTF">2023-02-28T17:39:52Z</dcterms:modified>
</cp:coreProperties>
</file>