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17a4db18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17a4db18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17a4db18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17a4db18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235125" y="410000"/>
            <a:ext cx="8817300" cy="12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Housing Challenge for Seneca Hackathon</a:t>
            </a:r>
            <a:endParaRPr sz="420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2008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Presented by Team Nexus</a:t>
            </a:r>
            <a:endParaRPr b="1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997" y="1675388"/>
            <a:ext cx="2800750" cy="29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Technical complexity in the development of the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outcome requires a significant amount of time and effort initially but provides a long-lasting solution.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8" name="Google Shape;98;p15"/>
          <p:cNvGrpSpPr/>
          <p:nvPr/>
        </p:nvGrpSpPr>
        <p:grpSpPr>
          <a:xfrm>
            <a:off x="514608" y="1304875"/>
            <a:ext cx="8330809" cy="3416400"/>
            <a:chOff x="6212550" y="1304875"/>
            <a:chExt cx="2632500" cy="3416400"/>
          </a:xfrm>
        </p:grpSpPr>
        <p:sp>
          <p:nvSpPr>
            <p:cNvPr id="99" name="Google Shape;9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body" idx="4294967295"/>
          </p:nvPr>
        </p:nvSpPr>
        <p:spPr>
          <a:xfrm>
            <a:off x="587825" y="1304875"/>
            <a:ext cx="81792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749475" y="1850300"/>
            <a:ext cx="80154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Crisis is solely the product of growth and supply shortage issue.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Most major cities are experiencing this problem as strong economic growth has led to massive population growth and skyrocketing housing prices.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Despite Canada's vast land area, the population is heavily concentrated in major urban centers, leading to affordability challenges and strain on housing markets.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Migration 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Newcomers often settling in major urban centers(eg:Toronto) where housing demand is high. </a:t>
            </a:r>
            <a:endParaRPr sz="1600"/>
          </a:p>
        </p:txBody>
      </p:sp>
      <p:sp>
        <p:nvSpPr>
          <p:cNvPr id="111" name="Google Shape;111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4294967295"/>
          </p:nvPr>
        </p:nvSpPr>
        <p:spPr>
          <a:xfrm>
            <a:off x="3338650" y="2070575"/>
            <a:ext cx="24693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Real Estate Involvement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Contributes to housing price inflation and affordability challenges, particularly in high-demand urban areas.</a:t>
            </a:r>
            <a:endParaRPr sz="1600"/>
          </a:p>
        </p:txBody>
      </p:sp>
      <p:sp>
        <p:nvSpPr>
          <p:cNvPr id="114" name="Google Shape;114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Unbalanced Supply and Demand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Unbalanced supply and demand in Canada's housing leads to affordability challenges, price volatility, and regional disparities.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4742985" y="327102"/>
            <a:ext cx="4135515" cy="3985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web application that utilizes a recommendation system to suggest relocation options based on their preferences.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Considers factors such as affordability, cost of living, job opportunitiesand major attractions.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By providing clarity about housing options across Canada, we aim to distribute the population more evenly.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4" name="Google Shape;134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5" name="Google Shape;135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9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Collection</a:t>
            </a:r>
            <a:endParaRPr sz="1600"/>
          </a:p>
        </p:txBody>
      </p:sp>
      <p:sp>
        <p:nvSpPr>
          <p:cNvPr id="138" name="Google Shape;138;p1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 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1" name="Google Shape;141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9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Exploratory Data Analysis</a:t>
            </a:r>
            <a:endParaRPr sz="1600"/>
          </a:p>
        </p:txBody>
      </p:sp>
      <p:sp>
        <p:nvSpPr>
          <p:cNvPr id="144" name="Google Shape;144;p1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7" name="Google Shape;147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" name="Google Shape;148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9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Machine Learning Model Creation</a:t>
            </a:r>
            <a:endParaRPr sz="1600"/>
          </a:p>
        </p:txBody>
      </p:sp>
      <p:sp>
        <p:nvSpPr>
          <p:cNvPr id="150" name="Google Shape;150;p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2" name="Google Shape;152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3" name="Google Shape;153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4" name="Google Shape;154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9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API Integrations</a:t>
            </a:r>
            <a:endParaRPr sz="1600"/>
          </a:p>
        </p:txBody>
      </p:sp>
      <p:sp>
        <p:nvSpPr>
          <p:cNvPr id="156" name="Google Shape;156;p1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8" name="Google Shape;158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9" name="Google Shape;159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9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Front End Development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78050" y="104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Diagram</a:t>
            </a:r>
            <a:endParaRPr/>
          </a:p>
        </p:txBody>
      </p:sp>
      <p:pic>
        <p:nvPicPr>
          <p:cNvPr id="167" name="Google Shape;16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7025"/>
            <a:ext cx="8839200" cy="301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1656950" y="1404795"/>
            <a:ext cx="6459000" cy="2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case 1: Location Recommendation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Diagram</a:t>
            </a: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656950" y="1144540"/>
            <a:ext cx="64590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case 2: Comparison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8640"/>
            <a:ext cx="8839199" cy="2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81" name="Google Shape;181;p22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22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22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22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22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22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22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91" name="Google Shape;191;p22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opportunities, Customer satisfaction &amp; decreased housing prices</a:t>
            </a:r>
            <a:endParaRPr/>
          </a:p>
        </p:txBody>
      </p:sp>
      <p:grpSp>
        <p:nvGrpSpPr>
          <p:cNvPr id="194" name="Google Shape;194;p22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95" name="Google Shape;195;p22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2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06" name="Google Shape;206;p22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2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Housing Challenge for Seneca Hackathon</vt:lpstr>
      <vt:lpstr>The problem</vt:lpstr>
      <vt:lpstr>Challenges deep-dive</vt:lpstr>
      <vt:lpstr>Solution</vt:lpstr>
      <vt:lpstr>Implementation</vt:lpstr>
      <vt:lpstr>PowerPoint Presentation</vt:lpstr>
      <vt:lpstr>System Design Diagram</vt:lpstr>
      <vt:lpstr>System Design Diagram</vt:lpstr>
      <vt:lpstr>Impact</vt:lpstr>
      <vt:lpstr>Feasibility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Mahima Susan Bijoy</cp:lastModifiedBy>
  <cp:revision>1</cp:revision>
  <dcterms:modified xsi:type="dcterms:W3CDTF">2025-09-28T03:03:00Z</dcterms:modified>
</cp:coreProperties>
</file>