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@bryceadavis.com" TargetMode="External"/><Relationship Id="rId2" Type="http://schemas.openxmlformats.org/officeDocument/2006/relationships/hyperlink" Target="mailto:Bryce.davis@nhgs.tec.va.u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Bryce A. Davis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 err="1" smtClean="0"/>
              <a:t>Alion</a:t>
            </a:r>
            <a:r>
              <a:rPr lang="en-US" dirty="0" smtClean="0"/>
              <a:t> science and technology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/>
              <a:t>New horizons regional education center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hlinkClick r:id="rId2"/>
              </a:rPr>
              <a:t>Bryce.davis@nhgs.tec.va.us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>
                <a:hlinkClick r:id="rId3"/>
              </a:rPr>
              <a:t>me@bryceadavis.com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757-660-6728</a:t>
            </a:r>
          </a:p>
        </p:txBody>
      </p:sp>
    </p:spTree>
    <p:extLst>
      <p:ext uri="{BB962C8B-B14F-4D97-AF65-F5344CB8AC3E}">
        <p14:creationId xmlns:p14="http://schemas.microsoft.com/office/powerpoint/2010/main" val="8928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Bryce A. Davis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Bryce A. Davis</dc:title>
  <dc:creator>Instructor</dc:creator>
  <cp:lastModifiedBy>Instructor</cp:lastModifiedBy>
  <cp:revision>1</cp:revision>
  <dcterms:created xsi:type="dcterms:W3CDTF">2014-08-29T14:42:25Z</dcterms:created>
  <dcterms:modified xsi:type="dcterms:W3CDTF">2014-08-29T14:46:13Z</dcterms:modified>
</cp:coreProperties>
</file>