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65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charset="0"/>
      <p:regular r:id="rId13"/>
      <p:bold r:id="rId14"/>
      <p:italic r:id="rId15"/>
      <p:boldItalic r:id="rId16"/>
    </p:embeddedFont>
    <p:embeddedFont>
      <p:font typeface="Lato Black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2295A-105C-40EA-997D-ACB0F98DDB0B}" v="142" dt="2023-03-22T14:41:48.693"/>
    <p1510:client id="{49F8BC31-0855-4C7E-A258-2FAE5931AF3D}" v="42" dt="2023-03-21T14:06:29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3329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9386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1971903" y="100154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b="0" dirty="0"/>
              <a:t>PLEDGE TO PROGRESS</a:t>
            </a:r>
            <a:br>
              <a:rPr lang="en" sz="4000" b="0" dirty="0"/>
            </a:br>
            <a:r>
              <a:rPr lang="en" sz="4000" dirty="0"/>
              <a:t>Sustainability Hackathon </a:t>
            </a:r>
            <a:endParaRPr lang="en-US" sz="4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-3574390" y="3103026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3B09F0C-9305-F81E-8C8D-F8F09E48E395}"/>
              </a:ext>
            </a:extLst>
          </p:cNvPr>
          <p:cNvSpPr txBox="1"/>
          <p:nvPr/>
        </p:nvSpPr>
        <p:spPr>
          <a:xfrm>
            <a:off x="202721" y="2914651"/>
            <a:ext cx="554678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dirty="0"/>
              <a:t>Your Team Name </a:t>
            </a:r>
            <a:r>
              <a:rPr lang="en-US" dirty="0" smtClean="0"/>
              <a:t>: Aqua Samurai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Your team bio </a:t>
            </a:r>
            <a:r>
              <a:rPr lang="en-US" dirty="0" smtClean="0"/>
              <a:t>: M.N.MADHAVA RAJU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Date </a:t>
            </a:r>
            <a:r>
              <a:rPr lang="en-US" dirty="0" smtClean="0"/>
              <a:t>: 21-04-2023</a:t>
            </a:r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15B5F3E5-9DE2-FBB2-2CAA-472E13986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AA6BE92B-146D-4C5F-CC04-D9C78289E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885" y="1910571"/>
            <a:ext cx="2057400" cy="438150"/>
          </a:xfrm>
          <a:prstGeom prst="rect">
            <a:avLst/>
          </a:prstGeom>
        </p:spPr>
      </p:pic>
      <p:sp>
        <p:nvSpPr>
          <p:cNvPr id="6" name="Google Shape;348;p2">
            <a:extLst>
              <a:ext uri="{FF2B5EF4-FFF2-40B4-BE49-F238E27FC236}">
                <a16:creationId xmlns:a16="http://schemas.microsoft.com/office/drawing/2014/main" xmlns="" id="{8561F6BE-8E57-72D1-3C5A-86BC6D2934D5}"/>
              </a:ext>
            </a:extLst>
          </p:cNvPr>
          <p:cNvSpPr txBox="1"/>
          <p:nvPr/>
        </p:nvSpPr>
        <p:spPr>
          <a:xfrm>
            <a:off x="4383479" y="1496355"/>
            <a:ext cx="1359035" cy="38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ighlight>
                  <a:srgbClr val="FFFFFF"/>
                </a:highlight>
                <a:ea typeface="Lato"/>
              </a:rPr>
              <a:t>Sponsored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317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Problem </a:t>
            </a:r>
            <a:r>
              <a:rPr lang="en" sz="2000" dirty="0" smtClean="0"/>
              <a:t>Statement</a:t>
            </a:r>
            <a:endParaRPr sz="2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Problem </a:t>
            </a: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Water bodies mainy Ponds and lakes play crucial role in Development. Sustainable Development is possibe if we preserve, prevent polluting water bodies and clean them periodically . Lakes for example in and around Hyderabad are polluted and difficult to maintain due to various factors.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 smtClean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Inorder to prevent polluting, maintain and keep watch regulary we wanted to create fully automated cloud based solution which has Electronic devices to perform operations like dredging , water treatment devices ,quality monitoring devices with minimal human intervention.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84FDAFF1-F028-998B-01F6-CB3B1453B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297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Government Agencies and Organizations related to water are the key adopters of the technology which we are developing.</a:t>
            </a: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ED738F2F-78C2-A768-EE7D-FBFA1AC4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There are different softwares and organizations which are working individually but  lacking a single platform to asses and take actions based on statistics.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1AE8BD01-D73C-BB84-4271-FD654F8C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Tools or resources</a:t>
            </a: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2019825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0" dirty="0" smtClean="0">
                <a:solidFill>
                  <a:srgbClr val="4A4548"/>
                </a:solidFill>
                <a:highlight>
                  <a:srgbClr val="FFFFFF"/>
                </a:highlight>
              </a:rPr>
              <a:t>Asp.net core app using sql spatial or ArcGis is hosted on Azure.</a:t>
            </a:r>
            <a:endParaRPr sz="14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D702B8B4-971D-8837-BB64-A09DF07BA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 smtClean="0">
                <a:latin typeface="Lato"/>
                <a:ea typeface="Lato"/>
                <a:cs typeface="Lato"/>
                <a:sym typeface="Lato"/>
              </a:rPr>
              <a:t>Will be made available soon.</a:t>
            </a: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A1E7F34E-7A99-9493-7175-A745CE28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All applications are targeted under IOT applications.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7B6370C9-37BD-451B-96D6-59883D031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400"/>
            </a:pPr>
            <a:r>
              <a:rPr lang="en-US" dirty="0" smtClean="0">
                <a:latin typeface="Lato"/>
                <a:ea typeface="Lato"/>
                <a:cs typeface="Lato"/>
                <a:sym typeface="Lato"/>
              </a:rPr>
              <a:t>https://github.com/mahimamadhav/Aqua-Samurai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371026AC-0439-A36C-0828-9617F476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/>
              <a:t>Team member names</a:t>
            </a:r>
            <a:endParaRPr sz="150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F23B9EE8-1D10-8AD9-7EEC-E62C7311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220</Words>
  <Application>Microsoft Office PowerPoint</Application>
  <PresentationFormat>On-screen Show (16:9)</PresentationFormat>
  <Paragraphs>31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Lato</vt:lpstr>
      <vt:lpstr>Lato Black</vt:lpstr>
      <vt:lpstr>TI Template</vt:lpstr>
      <vt:lpstr>TI Template</vt:lpstr>
      <vt:lpstr>PLEDGE TO PROGRESS Sustainability Hackathon </vt:lpstr>
      <vt:lpstr>Problem Statement</vt:lpstr>
      <vt:lpstr>User Segment &amp; Pain Points</vt:lpstr>
      <vt:lpstr>Pre-Requisite</vt:lpstr>
      <vt:lpstr>Tools or resources</vt:lpstr>
      <vt:lpstr>Any Supporting Functional Documents</vt:lpstr>
      <vt:lpstr>Key Differentiators &amp; Adoption Plan</vt:lpstr>
      <vt:lpstr>Slide 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                       </dc:title>
  <cp:lastModifiedBy>as</cp:lastModifiedBy>
  <cp:revision>67</cp:revision>
  <dcterms:modified xsi:type="dcterms:W3CDTF">2023-04-21T10:22:20Z</dcterms:modified>
</cp:coreProperties>
</file>