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84" r:id="rId4"/>
    <p:sldId id="259" r:id="rId5"/>
    <p:sldId id="261" r:id="rId6"/>
    <p:sldId id="262" r:id="rId7"/>
    <p:sldId id="265" r:id="rId8"/>
    <p:sldId id="275" r:id="rId9"/>
    <p:sldId id="272" r:id="rId10"/>
    <p:sldId id="283" r:id="rId11"/>
    <p:sldId id="276" r:id="rId12"/>
    <p:sldId id="287" r:id="rId13"/>
    <p:sldId id="280" r:id="rId14"/>
    <p:sldId id="281" r:id="rId15"/>
    <p:sldId id="282" r:id="rId16"/>
    <p:sldId id="285" r:id="rId17"/>
    <p:sldId id="286" r:id="rId18"/>
    <p:sldId id="277" r:id="rId19"/>
    <p:sldId id="278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03340EF-08FE-4E97-A381-330CA4EE47BC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C076F7E-2664-4771-9749-7E2957313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1/quickstart" TargetMode="External"/><Relationship Id="rId2" Type="http://schemas.openxmlformats.org/officeDocument/2006/relationships/hyperlink" Target="https://www.tutorialspoint.com/larav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399"/>
            <a:ext cx="8305800" cy="274320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INVENTORY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5257800"/>
            <a:ext cx="56388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SUBMITTED BY :MAHIMA MAHAJAN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FLOW DIAGRAM</a:t>
            </a:r>
            <a:br>
              <a:rPr lang="en-US" dirty="0" smtClean="0"/>
            </a:br>
            <a:r>
              <a:rPr lang="en-US" dirty="0" smtClean="0"/>
              <a:t> LEVEL ONE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4419600" cy="52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905000" y="1752600"/>
            <a:ext cx="91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Admin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 t="12821" b="11111"/>
          <a:stretch>
            <a:fillRect/>
          </a:stretch>
        </p:blipFill>
        <p:spPr bwMode="auto">
          <a:xfrm>
            <a:off x="304800" y="2057400"/>
            <a:ext cx="8534400" cy="411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15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t="12821" b="6552"/>
          <a:stretch>
            <a:fillRect/>
          </a:stretch>
        </p:blipFill>
        <p:spPr bwMode="auto">
          <a:xfrm>
            <a:off x="152400" y="182880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3675" r="1923" b="11111"/>
          <a:stretch>
            <a:fillRect/>
          </a:stretch>
        </p:blipFill>
        <p:spPr bwMode="auto">
          <a:xfrm>
            <a:off x="304800" y="2057400"/>
            <a:ext cx="8382000" cy="36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2821" r="1442" b="11396"/>
          <a:stretch>
            <a:fillRect/>
          </a:stretch>
        </p:blipFill>
        <p:spPr bwMode="auto">
          <a:xfrm>
            <a:off x="381000" y="1447800"/>
            <a:ext cx="8382000" cy="413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t="12821" b="5698"/>
          <a:stretch>
            <a:fillRect/>
          </a:stretch>
        </p:blipFill>
        <p:spPr bwMode="auto">
          <a:xfrm>
            <a:off x="381000" y="1600200"/>
            <a:ext cx="8458200" cy="39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400" dirty="0" smtClean="0"/>
              <a:t> </a:t>
            </a:r>
            <a:r>
              <a:rPr lang="en-US" dirty="0" smtClean="0"/>
              <a:t>LIMITATIONS</a:t>
            </a:r>
            <a:r>
              <a:rPr lang="en-US" sz="2400" dirty="0" smtClean="0"/>
              <a:t>  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763000" cy="4364736"/>
          </a:xfrm>
        </p:spPr>
        <p:txBody>
          <a:bodyPr/>
          <a:lstStyle/>
          <a:p>
            <a:r>
              <a:rPr lang="en-US" dirty="0" smtClean="0"/>
              <a:t>No confirmation Box before deletion.</a:t>
            </a:r>
          </a:p>
          <a:p>
            <a:endParaRPr lang="en-US" dirty="0" smtClean="0"/>
          </a:p>
          <a:p>
            <a:r>
              <a:rPr lang="en-US" dirty="0" smtClean="0"/>
              <a:t>Will delete the record from the database on clicking delete button.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Active/Inactive State</a:t>
            </a:r>
          </a:p>
          <a:p>
            <a:r>
              <a:rPr lang="en-US" dirty="0" smtClean="0"/>
              <a:t>Invoice Generation</a:t>
            </a:r>
          </a:p>
          <a:p>
            <a:r>
              <a:rPr lang="en-US" dirty="0" smtClean="0"/>
              <a:t>Bar-code Reader</a:t>
            </a:r>
          </a:p>
          <a:p>
            <a:r>
              <a:rPr lang="en-US" dirty="0" smtClean="0"/>
              <a:t>Report Generation</a:t>
            </a:r>
          </a:p>
          <a:p>
            <a:r>
              <a:rPr lang="en-US" dirty="0" smtClean="0"/>
              <a:t>Dead Stock alert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4669536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https://getbootstrap.com/</a:t>
            </a:r>
          </a:p>
          <a:p>
            <a:r>
              <a:rPr lang="en-US" dirty="0" smtClean="0">
                <a:hlinkClick r:id="rId2"/>
              </a:rPr>
              <a:t>https://www.tutorialspoint.com/laravel/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https://laravel.com/docs/5.1/quickstart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https://www.w3schools.com/booTsTrap/default.asp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Inventory Management </a:t>
            </a:r>
            <a:r>
              <a:rPr lang="en-US" b="1" dirty="0"/>
              <a:t>S</a:t>
            </a:r>
            <a:r>
              <a:rPr lang="en-US" b="1" dirty="0" smtClean="0"/>
              <a:t>oftware</a:t>
            </a:r>
            <a:r>
              <a:rPr lang="en-US" dirty="0"/>
              <a:t> is a </a:t>
            </a:r>
            <a:r>
              <a:rPr lang="en-US" dirty="0" smtClean="0"/>
              <a:t>software system</a:t>
            </a:r>
            <a:r>
              <a:rPr lang="en-US" dirty="0"/>
              <a:t> for tracking inventory levels, orders, </a:t>
            </a:r>
            <a:r>
              <a:rPr lang="en-US" dirty="0" smtClean="0"/>
              <a:t>sales and deliveries.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also be used </a:t>
            </a:r>
            <a:r>
              <a:rPr lang="en-US" dirty="0" smtClean="0"/>
              <a:t>to </a:t>
            </a:r>
            <a:r>
              <a:rPr lang="en-US" dirty="0"/>
              <a:t>create a work </a:t>
            </a:r>
            <a:r>
              <a:rPr lang="en-US" dirty="0" smtClean="0"/>
              <a:t>order</a:t>
            </a:r>
            <a:r>
              <a:rPr lang="en-US" dirty="0"/>
              <a:t> bill of materials and other production-related documents.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Companies </a:t>
            </a:r>
            <a:r>
              <a:rPr lang="en-US" dirty="0"/>
              <a:t>use inventory management software to avoid product </a:t>
            </a:r>
            <a:r>
              <a:rPr lang="en-US" dirty="0" smtClean="0"/>
              <a:t>overstock</a:t>
            </a:r>
            <a:r>
              <a:rPr lang="en-US" dirty="0"/>
              <a:t> and outages.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/>
          <a:lstStyle/>
          <a:p>
            <a:r>
              <a:rPr lang="en-US" dirty="0" smtClean="0"/>
              <a:t>An efficient system of inventory management will  determine</a:t>
            </a:r>
          </a:p>
          <a:p>
            <a:r>
              <a:rPr lang="en-US" dirty="0" smtClean="0"/>
              <a:t>What to purchase?</a:t>
            </a:r>
          </a:p>
          <a:p>
            <a:r>
              <a:rPr lang="en-US" dirty="0" smtClean="0"/>
              <a:t>How  much to purchase?</a:t>
            </a:r>
          </a:p>
          <a:p>
            <a:r>
              <a:rPr lang="en-US" dirty="0" smtClean="0"/>
              <a:t>From where to purchase?</a:t>
            </a:r>
          </a:p>
          <a:p>
            <a:r>
              <a:rPr lang="en-US" dirty="0" smtClean="0"/>
              <a:t>Where </a:t>
            </a:r>
            <a:r>
              <a:rPr lang="en-US" smtClean="0"/>
              <a:t>to store?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981200"/>
            <a:ext cx="8001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rgbClr val="222222"/>
                </a:solidFill>
                <a:ea typeface="Times New Roman" pitchFamily="18" charset="0"/>
                <a:cs typeface="Arial" pitchFamily="34" charset="0"/>
              </a:rPr>
              <a:t>Add/Update/Delete the Inventory data.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dirty="0" smtClean="0">
              <a:solidFill>
                <a:srgbClr val="222222"/>
              </a:solidFill>
              <a:ea typeface="Times New Roman" pitchFamily="18" charset="0"/>
              <a:cs typeface="Arial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rgbClr val="222222"/>
                </a:solidFill>
                <a:ea typeface="Times New Roman" pitchFamily="18" charset="0"/>
                <a:cs typeface="Arial" pitchFamily="34" charset="0"/>
              </a:rPr>
              <a:t>Low stock alert in case if reorder stock is greater than current stock.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dirty="0" smtClean="0">
              <a:solidFill>
                <a:srgbClr val="222222"/>
              </a:solidFill>
              <a:ea typeface="Times New Roman" pitchFamily="18" charset="0"/>
              <a:cs typeface="Arial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rgbClr val="222222"/>
                </a:solidFill>
                <a:ea typeface="Times New Roman" pitchFamily="18" charset="0"/>
                <a:cs typeface="Arial" pitchFamily="34" charset="0"/>
              </a:rPr>
              <a:t>Keeping track of inventory levels.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dirty="0" smtClean="0">
              <a:solidFill>
                <a:srgbClr val="222222"/>
              </a:solidFill>
              <a:ea typeface="Times New Roman" pitchFamily="18" charset="0"/>
              <a:cs typeface="Arial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Times New Roman" pitchFamily="18" charset="0"/>
                <a:cs typeface="Arial" pitchFamily="34" charset="0"/>
              </a:rPr>
              <a:t>Will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ea typeface="Times New Roman" pitchFamily="18" charset="0"/>
                <a:cs typeface="Arial" pitchFamily="34" charset="0"/>
              </a:rPr>
              <a:t> not allow you to checkout if quantity is more than </a:t>
            </a:r>
            <a:r>
              <a:rPr kumimoji="0" lang="en-US" b="0" i="0" u="none" strike="noStrike" cap="none" normalizeH="0" smtClean="0">
                <a:ln>
                  <a:noFill/>
                </a:ln>
                <a:solidFill>
                  <a:srgbClr val="222222"/>
                </a:solidFill>
                <a:effectLst/>
                <a:ea typeface="Times New Roman" pitchFamily="18" charset="0"/>
                <a:cs typeface="Arial" pitchFamily="34" charset="0"/>
              </a:rPr>
              <a:t>current stock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eliminate duplications in </a:t>
            </a:r>
            <a:r>
              <a:rPr lang="en-US" dirty="0" smtClean="0"/>
              <a:t>orders.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keep material cost under </a:t>
            </a:r>
            <a:r>
              <a:rPr lang="en-US" dirty="0" smtClean="0"/>
              <a:t>control.</a:t>
            </a:r>
          </a:p>
          <a:p>
            <a:r>
              <a:rPr lang="en-US" dirty="0" smtClean="0"/>
              <a:t>To </a:t>
            </a:r>
            <a:r>
              <a:rPr lang="en-US" dirty="0"/>
              <a:t>minimize losses through wastage </a:t>
            </a:r>
            <a:r>
              <a:rPr lang="en-US" dirty="0" smtClean="0"/>
              <a:t>and damages 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IN" b="1" dirty="0" smtClean="0"/>
              <a:t>PLATFORM USED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81198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Software Requirements: </a:t>
            </a:r>
            <a:r>
              <a:rPr lang="en-US" sz="2400" dirty="0" smtClean="0"/>
              <a:t>Windows 7 and above </a:t>
            </a:r>
          </a:p>
          <a:p>
            <a:pPr lvl="0"/>
            <a:r>
              <a:rPr lang="en-US" sz="2400" dirty="0" smtClean="0"/>
              <a:t>				  Any web Browser</a:t>
            </a:r>
          </a:p>
          <a:p>
            <a:pPr lvl="0"/>
            <a:endParaRPr lang="en-IN" sz="2400" b="1" dirty="0" smtClean="0"/>
          </a:p>
          <a:p>
            <a:r>
              <a:rPr lang="en-IN" sz="2400" b="1" dirty="0" smtClean="0"/>
              <a:t>Front-End: </a:t>
            </a:r>
            <a:r>
              <a:rPr lang="en-IN" sz="2400" dirty="0" smtClean="0"/>
              <a:t> HTML, CSS and JavaScript.</a:t>
            </a:r>
          </a:p>
          <a:p>
            <a:r>
              <a:rPr lang="en-IN" sz="2400" dirty="0" smtClean="0"/>
              <a:t>		 Framework:Bootstrap</a:t>
            </a:r>
          </a:p>
          <a:p>
            <a:endParaRPr lang="en-IN" sz="2400" dirty="0" smtClean="0"/>
          </a:p>
          <a:p>
            <a:r>
              <a:rPr lang="en-IN" sz="2400" b="1" dirty="0" smtClean="0"/>
              <a:t>Back-End:  </a:t>
            </a:r>
            <a:r>
              <a:rPr lang="en-IN" sz="2400" dirty="0" smtClean="0"/>
              <a:t>PHP Framework(</a:t>
            </a:r>
            <a:r>
              <a:rPr lang="en-IN" sz="2400" dirty="0" err="1" smtClean="0"/>
              <a:t>Laravel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		Database:MySql</a:t>
            </a:r>
          </a:p>
          <a:p>
            <a:endParaRPr lang="en-IN" sz="2400" dirty="0" smtClean="0"/>
          </a:p>
          <a:p>
            <a:r>
              <a:rPr lang="en-IN" sz="2400" b="1" dirty="0" smtClean="0"/>
              <a:t>Server:  </a:t>
            </a:r>
            <a:r>
              <a:rPr lang="en-IN" sz="2400" dirty="0" smtClean="0"/>
              <a:t>	WAMP</a:t>
            </a:r>
          </a:p>
          <a:p>
            <a:endParaRPr lang="en-IN" sz="2400" dirty="0" smtClean="0"/>
          </a:p>
          <a:p>
            <a:endParaRPr lang="en-IN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USECASE</a:t>
            </a:r>
            <a:endParaRPr lang="en-US" dirty="0"/>
          </a:p>
        </p:txBody>
      </p:sp>
      <p:pic>
        <p:nvPicPr>
          <p:cNvPr id="2050" name="Picture 2" descr="C:\Users\Dell\Desktop\Df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47244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77200" cy="548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FLOW DIAGRAM</a:t>
            </a:r>
            <a:br>
              <a:rPr lang="en-US" dirty="0" smtClean="0"/>
            </a:br>
            <a:r>
              <a:rPr lang="en-US" dirty="0" smtClean="0"/>
              <a:t>ZERO LEVEL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833724" cy="383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535</TotalTime>
  <Words>170</Words>
  <Application>Microsoft Office PowerPoint</Application>
  <PresentationFormat>On-screen Show (4:3)</PresentationFormat>
  <Paragraphs>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INVENTORY MANAGEMENT SYSTEM</vt:lpstr>
      <vt:lpstr>INTRODUCTION</vt:lpstr>
      <vt:lpstr>OBJECTIVE</vt:lpstr>
      <vt:lpstr>FEATURES</vt:lpstr>
      <vt:lpstr>ADVANTAGES</vt:lpstr>
      <vt:lpstr>PLATFORM USED</vt:lpstr>
      <vt:lpstr>USECASE</vt:lpstr>
      <vt:lpstr>ER DIAGRAM</vt:lpstr>
      <vt:lpstr>DATA FLOW DIAGRAM ZERO LEVEL</vt:lpstr>
      <vt:lpstr>DATA FLOW DIAGRAM  LEVEL ONE</vt:lpstr>
      <vt:lpstr>SCREENSHOTS</vt:lpstr>
      <vt:lpstr>Slide 12</vt:lpstr>
      <vt:lpstr>Slide 13</vt:lpstr>
      <vt:lpstr>Slide 14</vt:lpstr>
      <vt:lpstr>Slide 15</vt:lpstr>
      <vt:lpstr>Slide 16</vt:lpstr>
      <vt:lpstr>   LIMITATIONS   </vt:lpstr>
      <vt:lpstr>FUTURE SCOPE</vt:lpstr>
      <vt:lpstr>REFERENCES</vt:lpstr>
      <vt:lpstr>THANK YOU!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56</cp:revision>
  <dcterms:created xsi:type="dcterms:W3CDTF">2018-10-05T14:50:32Z</dcterms:created>
  <dcterms:modified xsi:type="dcterms:W3CDTF">2019-01-24T10:41:36Z</dcterms:modified>
</cp:coreProperties>
</file>