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5" r:id="rId9"/>
    <p:sldId id="304" r:id="rId10"/>
    <p:sldId id="305" r:id="rId11"/>
    <p:sldId id="307" r:id="rId12"/>
    <p:sldId id="306" r:id="rId13"/>
    <p:sldId id="279" r:id="rId14"/>
    <p:sldId id="291" r:id="rId15"/>
  </p:sldIdLst>
  <p:sldSz cx="9144000" cy="5143500" type="screen16x9"/>
  <p:notesSz cx="6858000" cy="9144000"/>
  <p:embeddedFontLst>
    <p:embeddedFont>
      <p:font typeface="Bree Serif" charset="0"/>
      <p:regular r:id="rId17"/>
    </p:embeddedFont>
    <p:embeddedFont>
      <p:font typeface="Roboto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Libre Baskerville" charset="0"/>
      <p:regular r:id="rId26"/>
      <p:bold r:id="rId27"/>
      <p:italic r:id="rId28"/>
    </p:embeddedFont>
    <p:embeddedFont>
      <p:font typeface="Roboto Ligh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7">
          <p15:clr>
            <a:srgbClr val="9AA0A6"/>
          </p15:clr>
        </p15:guide>
        <p15:guide id="2" orient="horz" pos="1771">
          <p15:clr>
            <a:srgbClr val="9AA0A6"/>
          </p15:clr>
        </p15:guide>
        <p15:guide id="3" orient="horz" pos="1174">
          <p15:clr>
            <a:srgbClr val="9AA0A6"/>
          </p15:clr>
        </p15:guide>
        <p15:guide id="4" pos="1129">
          <p15:clr>
            <a:srgbClr val="9AA0A6"/>
          </p15:clr>
        </p15:guide>
        <p15:guide id="5" orient="horz" pos="554">
          <p15:clr>
            <a:srgbClr val="9AA0A6"/>
          </p15:clr>
        </p15:guide>
        <p15:guide id="6" orient="horz" pos="956">
          <p15:clr>
            <a:srgbClr val="9AA0A6"/>
          </p15:clr>
        </p15:guide>
        <p15:guide id="7" pos="2880">
          <p15:clr>
            <a:srgbClr val="9AA0A6"/>
          </p15:clr>
        </p15:guide>
        <p15:guide id="8" pos="4636">
          <p15:clr>
            <a:srgbClr val="9AA0A6"/>
          </p15:clr>
        </p15:guide>
        <p15:guide id="9" orient="horz" pos="13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30FAA82-F6B7-40F6-AD04-546CB6E23004}">
  <a:tblStyle styleId="{830FAA82-F6B7-40F6-AD04-546CB6E23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217"/>
        <p:guide orient="horz" pos="1771"/>
        <p:guide orient="horz" pos="1174"/>
        <p:guide orient="horz" pos="554"/>
        <p:guide orient="horz" pos="956"/>
        <p:guide orient="horz" pos="1368"/>
        <p:guide pos="1129"/>
        <p:guide pos="2880"/>
        <p:guide pos="4636"/>
      </p:guideLst>
    </p:cSldViewPr>
  </p:slideViewPr>
  <p:outlineViewPr>
    <p:cViewPr>
      <p:scale>
        <a:sx n="33" d="100"/>
        <a:sy n="33" d="100"/>
      </p:scale>
      <p:origin x="0" y="2080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9cc363c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09cc363c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9cc363c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09cc363c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9cc363c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09cc363c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c9090c43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c9090c43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9090c431_6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c9090c431_6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c1e082a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c1e082a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9cc363c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09cc363c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c7bbc3ac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c7bbc3ac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09cc363c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09cc363c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2503aee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2503aee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7bbc3ac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c7bbc3ac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09cc363c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09cc363c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99047" y="761782"/>
            <a:ext cx="37338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27625" y="2327587"/>
            <a:ext cx="31455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ONE_COLUMN_TEXT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5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2650" y="349647"/>
            <a:ext cx="3939300" cy="7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632650" y="2156450"/>
            <a:ext cx="29088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2"/>
          </p:nvPr>
        </p:nvSpPr>
        <p:spPr>
          <a:xfrm>
            <a:off x="632244" y="1733654"/>
            <a:ext cx="3849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3"/>
          </p:nvPr>
        </p:nvSpPr>
        <p:spPr>
          <a:xfrm>
            <a:off x="632650" y="2757420"/>
            <a:ext cx="2911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"/>
          </p:nvPr>
        </p:nvSpPr>
        <p:spPr>
          <a:xfrm>
            <a:off x="632650" y="3350725"/>
            <a:ext cx="29088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">
  <p:cSld name="TITLE_ONLY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726088" y="3605000"/>
            <a:ext cx="21321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32650" y="344125"/>
            <a:ext cx="7788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2"/>
          </p:nvPr>
        </p:nvSpPr>
        <p:spPr>
          <a:xfrm>
            <a:off x="3516087" y="3605000"/>
            <a:ext cx="21321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3"/>
          </p:nvPr>
        </p:nvSpPr>
        <p:spPr>
          <a:xfrm>
            <a:off x="6293335" y="3606900"/>
            <a:ext cx="21321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4"/>
          </p:nvPr>
        </p:nvSpPr>
        <p:spPr>
          <a:xfrm>
            <a:off x="1350575" y="1420428"/>
            <a:ext cx="644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wo columns vertical 2">
  <p:cSld name="MAIN_POINT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722375" y="2673292"/>
            <a:ext cx="3226800" cy="13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2"/>
          </p:nvPr>
        </p:nvSpPr>
        <p:spPr>
          <a:xfrm>
            <a:off x="722375" y="1169292"/>
            <a:ext cx="37518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722375" y="2286067"/>
            <a:ext cx="32268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4332324" y="0"/>
            <a:ext cx="4811697" cy="3866125"/>
          </a:xfrm>
          <a:custGeom>
            <a:avLst/>
            <a:gdLst/>
            <a:ahLst/>
            <a:cxnLst/>
            <a:rect l="l" t="t" r="r" b="b"/>
            <a:pathLst>
              <a:path w="107554" h="86418" extrusionOk="0">
                <a:moveTo>
                  <a:pt x="74182" y="4314"/>
                </a:moveTo>
                <a:lnTo>
                  <a:pt x="74470" y="4400"/>
                </a:lnTo>
                <a:lnTo>
                  <a:pt x="74274" y="4498"/>
                </a:lnTo>
                <a:lnTo>
                  <a:pt x="74182" y="4314"/>
                </a:lnTo>
                <a:close/>
                <a:moveTo>
                  <a:pt x="97105" y="6403"/>
                </a:moveTo>
                <a:lnTo>
                  <a:pt x="97124" y="6496"/>
                </a:lnTo>
                <a:lnTo>
                  <a:pt x="97087" y="6416"/>
                </a:lnTo>
                <a:lnTo>
                  <a:pt x="97105" y="6403"/>
                </a:lnTo>
                <a:close/>
                <a:moveTo>
                  <a:pt x="60910" y="374"/>
                </a:moveTo>
                <a:lnTo>
                  <a:pt x="69531" y="2935"/>
                </a:lnTo>
                <a:lnTo>
                  <a:pt x="69543" y="3040"/>
                </a:lnTo>
                <a:lnTo>
                  <a:pt x="65278" y="8524"/>
                </a:lnTo>
                <a:lnTo>
                  <a:pt x="60910" y="374"/>
                </a:lnTo>
                <a:close/>
                <a:moveTo>
                  <a:pt x="69709" y="2984"/>
                </a:moveTo>
                <a:lnTo>
                  <a:pt x="73955" y="4246"/>
                </a:lnTo>
                <a:lnTo>
                  <a:pt x="74121" y="4577"/>
                </a:lnTo>
                <a:lnTo>
                  <a:pt x="65554" y="9045"/>
                </a:lnTo>
                <a:lnTo>
                  <a:pt x="65364" y="8689"/>
                </a:lnTo>
                <a:lnTo>
                  <a:pt x="69703" y="3119"/>
                </a:lnTo>
                <a:lnTo>
                  <a:pt x="69721" y="3094"/>
                </a:lnTo>
                <a:lnTo>
                  <a:pt x="69709" y="2984"/>
                </a:lnTo>
                <a:close/>
                <a:moveTo>
                  <a:pt x="4860" y="10264"/>
                </a:moveTo>
                <a:lnTo>
                  <a:pt x="4958" y="10460"/>
                </a:lnTo>
                <a:lnTo>
                  <a:pt x="4406" y="10362"/>
                </a:lnTo>
                <a:lnTo>
                  <a:pt x="4860" y="10264"/>
                </a:lnTo>
                <a:close/>
                <a:moveTo>
                  <a:pt x="39530" y="1391"/>
                </a:moveTo>
                <a:lnTo>
                  <a:pt x="47944" y="5055"/>
                </a:lnTo>
                <a:lnTo>
                  <a:pt x="45180" y="10577"/>
                </a:lnTo>
                <a:lnTo>
                  <a:pt x="40192" y="6692"/>
                </a:lnTo>
                <a:lnTo>
                  <a:pt x="39530" y="1391"/>
                </a:lnTo>
                <a:close/>
                <a:moveTo>
                  <a:pt x="60199" y="165"/>
                </a:moveTo>
                <a:lnTo>
                  <a:pt x="60677" y="307"/>
                </a:lnTo>
                <a:lnTo>
                  <a:pt x="65162" y="8671"/>
                </a:lnTo>
                <a:lnTo>
                  <a:pt x="62018" y="12709"/>
                </a:lnTo>
                <a:lnTo>
                  <a:pt x="55750" y="13487"/>
                </a:lnTo>
                <a:lnTo>
                  <a:pt x="60199" y="165"/>
                </a:lnTo>
                <a:close/>
                <a:moveTo>
                  <a:pt x="28892" y="4817"/>
                </a:moveTo>
                <a:lnTo>
                  <a:pt x="24873" y="14038"/>
                </a:lnTo>
                <a:lnTo>
                  <a:pt x="24591" y="13922"/>
                </a:lnTo>
                <a:lnTo>
                  <a:pt x="24554" y="14002"/>
                </a:lnTo>
                <a:lnTo>
                  <a:pt x="24554" y="14002"/>
                </a:lnTo>
                <a:lnTo>
                  <a:pt x="24573" y="13916"/>
                </a:lnTo>
                <a:lnTo>
                  <a:pt x="5173" y="10497"/>
                </a:lnTo>
                <a:lnTo>
                  <a:pt x="5031" y="10221"/>
                </a:lnTo>
                <a:lnTo>
                  <a:pt x="28892" y="4817"/>
                </a:lnTo>
                <a:close/>
                <a:moveTo>
                  <a:pt x="48054" y="5221"/>
                </a:moveTo>
                <a:lnTo>
                  <a:pt x="51510" y="14014"/>
                </a:lnTo>
                <a:lnTo>
                  <a:pt x="50927" y="14087"/>
                </a:lnTo>
                <a:lnTo>
                  <a:pt x="50915" y="13983"/>
                </a:lnTo>
                <a:lnTo>
                  <a:pt x="50744" y="14014"/>
                </a:lnTo>
                <a:lnTo>
                  <a:pt x="50756" y="14106"/>
                </a:lnTo>
                <a:lnTo>
                  <a:pt x="49861" y="14222"/>
                </a:lnTo>
                <a:lnTo>
                  <a:pt x="45321" y="10687"/>
                </a:lnTo>
                <a:lnTo>
                  <a:pt x="48054" y="5221"/>
                </a:lnTo>
                <a:close/>
                <a:moveTo>
                  <a:pt x="51571" y="14180"/>
                </a:moveTo>
                <a:lnTo>
                  <a:pt x="51718" y="14547"/>
                </a:lnTo>
                <a:lnTo>
                  <a:pt x="51056" y="14890"/>
                </a:lnTo>
                <a:lnTo>
                  <a:pt x="50958" y="14259"/>
                </a:lnTo>
                <a:lnTo>
                  <a:pt x="51571" y="14180"/>
                </a:lnTo>
                <a:close/>
                <a:moveTo>
                  <a:pt x="79954" y="1734"/>
                </a:moveTo>
                <a:lnTo>
                  <a:pt x="80126" y="9982"/>
                </a:lnTo>
                <a:lnTo>
                  <a:pt x="75150" y="13407"/>
                </a:lnTo>
                <a:lnTo>
                  <a:pt x="75156" y="13420"/>
                </a:lnTo>
                <a:lnTo>
                  <a:pt x="70891" y="15472"/>
                </a:lnTo>
                <a:lnTo>
                  <a:pt x="74384" y="4768"/>
                </a:lnTo>
                <a:lnTo>
                  <a:pt x="74396" y="4737"/>
                </a:lnTo>
                <a:lnTo>
                  <a:pt x="74354" y="4651"/>
                </a:lnTo>
                <a:lnTo>
                  <a:pt x="79954" y="1734"/>
                </a:lnTo>
                <a:close/>
                <a:moveTo>
                  <a:pt x="80683" y="1354"/>
                </a:moveTo>
                <a:lnTo>
                  <a:pt x="96738" y="6410"/>
                </a:lnTo>
                <a:lnTo>
                  <a:pt x="96591" y="6489"/>
                </a:lnTo>
                <a:lnTo>
                  <a:pt x="96627" y="6569"/>
                </a:lnTo>
                <a:lnTo>
                  <a:pt x="96572" y="6501"/>
                </a:lnTo>
                <a:lnTo>
                  <a:pt x="86198" y="15650"/>
                </a:lnTo>
                <a:lnTo>
                  <a:pt x="80297" y="9988"/>
                </a:lnTo>
                <a:lnTo>
                  <a:pt x="80120" y="1648"/>
                </a:lnTo>
                <a:lnTo>
                  <a:pt x="80683" y="1354"/>
                </a:lnTo>
                <a:close/>
                <a:moveTo>
                  <a:pt x="51650" y="14780"/>
                </a:moveTo>
                <a:lnTo>
                  <a:pt x="51203" y="15797"/>
                </a:lnTo>
                <a:lnTo>
                  <a:pt x="51087" y="15068"/>
                </a:lnTo>
                <a:lnTo>
                  <a:pt x="51650" y="14780"/>
                </a:lnTo>
                <a:close/>
                <a:moveTo>
                  <a:pt x="80199" y="10135"/>
                </a:moveTo>
                <a:lnTo>
                  <a:pt x="86070" y="15766"/>
                </a:lnTo>
                <a:lnTo>
                  <a:pt x="84973" y="16729"/>
                </a:lnTo>
                <a:lnTo>
                  <a:pt x="75469" y="13401"/>
                </a:lnTo>
                <a:lnTo>
                  <a:pt x="80199" y="10135"/>
                </a:lnTo>
                <a:close/>
                <a:moveTo>
                  <a:pt x="86198" y="15883"/>
                </a:moveTo>
                <a:lnTo>
                  <a:pt x="88288" y="17893"/>
                </a:lnTo>
                <a:lnTo>
                  <a:pt x="85163" y="16796"/>
                </a:lnTo>
                <a:lnTo>
                  <a:pt x="86198" y="15883"/>
                </a:lnTo>
                <a:close/>
                <a:moveTo>
                  <a:pt x="96781" y="6581"/>
                </a:moveTo>
                <a:lnTo>
                  <a:pt x="90506" y="18671"/>
                </a:lnTo>
                <a:lnTo>
                  <a:pt x="88680" y="18028"/>
                </a:lnTo>
                <a:lnTo>
                  <a:pt x="86327" y="15773"/>
                </a:lnTo>
                <a:lnTo>
                  <a:pt x="96683" y="6636"/>
                </a:lnTo>
                <a:lnTo>
                  <a:pt x="96781" y="6581"/>
                </a:lnTo>
                <a:close/>
                <a:moveTo>
                  <a:pt x="75322" y="13536"/>
                </a:moveTo>
                <a:lnTo>
                  <a:pt x="84826" y="16863"/>
                </a:lnTo>
                <a:lnTo>
                  <a:pt x="82019" y="19339"/>
                </a:lnTo>
                <a:lnTo>
                  <a:pt x="69942" y="18383"/>
                </a:lnTo>
                <a:lnTo>
                  <a:pt x="70818" y="15699"/>
                </a:lnTo>
                <a:lnTo>
                  <a:pt x="75162" y="13609"/>
                </a:lnTo>
                <a:lnTo>
                  <a:pt x="77368" y="18873"/>
                </a:lnTo>
                <a:lnTo>
                  <a:pt x="77528" y="18806"/>
                </a:lnTo>
                <a:lnTo>
                  <a:pt x="75315" y="13536"/>
                </a:lnTo>
                <a:close/>
                <a:moveTo>
                  <a:pt x="88980" y="18315"/>
                </a:moveTo>
                <a:lnTo>
                  <a:pt x="90426" y="18824"/>
                </a:lnTo>
                <a:lnTo>
                  <a:pt x="90120" y="19413"/>
                </a:lnTo>
                <a:lnTo>
                  <a:pt x="88980" y="18315"/>
                </a:lnTo>
                <a:close/>
                <a:moveTo>
                  <a:pt x="97553" y="7690"/>
                </a:moveTo>
                <a:lnTo>
                  <a:pt x="103686" y="19462"/>
                </a:lnTo>
                <a:lnTo>
                  <a:pt x="100047" y="19535"/>
                </a:lnTo>
                <a:lnTo>
                  <a:pt x="97553" y="7690"/>
                </a:lnTo>
                <a:close/>
                <a:moveTo>
                  <a:pt x="74200" y="4731"/>
                </a:moveTo>
                <a:lnTo>
                  <a:pt x="74207" y="4749"/>
                </a:lnTo>
                <a:lnTo>
                  <a:pt x="70677" y="15577"/>
                </a:lnTo>
                <a:lnTo>
                  <a:pt x="62325" y="19596"/>
                </a:lnTo>
                <a:lnTo>
                  <a:pt x="62325" y="19596"/>
                </a:lnTo>
                <a:lnTo>
                  <a:pt x="65591" y="9222"/>
                </a:lnTo>
                <a:lnTo>
                  <a:pt x="74200" y="4731"/>
                </a:lnTo>
                <a:close/>
                <a:moveTo>
                  <a:pt x="96977" y="6581"/>
                </a:moveTo>
                <a:lnTo>
                  <a:pt x="97259" y="7121"/>
                </a:lnTo>
                <a:lnTo>
                  <a:pt x="99875" y="19541"/>
                </a:lnTo>
                <a:lnTo>
                  <a:pt x="93386" y="19676"/>
                </a:lnTo>
                <a:lnTo>
                  <a:pt x="90671" y="18726"/>
                </a:lnTo>
                <a:lnTo>
                  <a:pt x="96977" y="6581"/>
                </a:lnTo>
                <a:close/>
                <a:moveTo>
                  <a:pt x="90592" y="18879"/>
                </a:moveTo>
                <a:lnTo>
                  <a:pt x="92896" y="19688"/>
                </a:lnTo>
                <a:lnTo>
                  <a:pt x="90463" y="19737"/>
                </a:lnTo>
                <a:lnTo>
                  <a:pt x="90255" y="19535"/>
                </a:lnTo>
                <a:lnTo>
                  <a:pt x="90592" y="18879"/>
                </a:lnTo>
                <a:close/>
                <a:moveTo>
                  <a:pt x="68042" y="18408"/>
                </a:moveTo>
                <a:lnTo>
                  <a:pt x="69709" y="18536"/>
                </a:lnTo>
                <a:lnTo>
                  <a:pt x="69304" y="19774"/>
                </a:lnTo>
                <a:lnTo>
                  <a:pt x="68042" y="18408"/>
                </a:lnTo>
                <a:close/>
                <a:moveTo>
                  <a:pt x="85016" y="16925"/>
                </a:moveTo>
                <a:lnTo>
                  <a:pt x="88588" y="18181"/>
                </a:lnTo>
                <a:lnTo>
                  <a:pt x="90040" y="19572"/>
                </a:lnTo>
                <a:lnTo>
                  <a:pt x="89838" y="19958"/>
                </a:lnTo>
                <a:lnTo>
                  <a:pt x="82258" y="19357"/>
                </a:lnTo>
                <a:lnTo>
                  <a:pt x="85016" y="16925"/>
                </a:lnTo>
                <a:close/>
                <a:moveTo>
                  <a:pt x="45241" y="10846"/>
                </a:moveTo>
                <a:lnTo>
                  <a:pt x="49782" y="14382"/>
                </a:lnTo>
                <a:lnTo>
                  <a:pt x="49806" y="14400"/>
                </a:lnTo>
                <a:lnTo>
                  <a:pt x="50787" y="14278"/>
                </a:lnTo>
                <a:lnTo>
                  <a:pt x="50897" y="14976"/>
                </a:lnTo>
                <a:lnTo>
                  <a:pt x="40480" y="20368"/>
                </a:lnTo>
                <a:lnTo>
                  <a:pt x="45241" y="10846"/>
                </a:lnTo>
                <a:close/>
                <a:moveTo>
                  <a:pt x="29070" y="4841"/>
                </a:moveTo>
                <a:lnTo>
                  <a:pt x="40039" y="20374"/>
                </a:lnTo>
                <a:lnTo>
                  <a:pt x="40039" y="20374"/>
                </a:lnTo>
                <a:lnTo>
                  <a:pt x="25032" y="14106"/>
                </a:lnTo>
                <a:lnTo>
                  <a:pt x="25032" y="14100"/>
                </a:lnTo>
                <a:lnTo>
                  <a:pt x="29070" y="4841"/>
                </a:lnTo>
                <a:close/>
                <a:moveTo>
                  <a:pt x="38623" y="993"/>
                </a:moveTo>
                <a:lnTo>
                  <a:pt x="39346" y="1312"/>
                </a:lnTo>
                <a:lnTo>
                  <a:pt x="40027" y="6753"/>
                </a:lnTo>
                <a:lnTo>
                  <a:pt x="40032" y="6783"/>
                </a:lnTo>
                <a:lnTo>
                  <a:pt x="45100" y="10736"/>
                </a:lnTo>
                <a:lnTo>
                  <a:pt x="40272" y="20399"/>
                </a:lnTo>
                <a:lnTo>
                  <a:pt x="40259" y="20381"/>
                </a:lnTo>
                <a:lnTo>
                  <a:pt x="40363" y="20080"/>
                </a:lnTo>
                <a:lnTo>
                  <a:pt x="40204" y="20019"/>
                </a:lnTo>
                <a:lnTo>
                  <a:pt x="40137" y="20209"/>
                </a:lnTo>
                <a:lnTo>
                  <a:pt x="29211" y="4743"/>
                </a:lnTo>
                <a:lnTo>
                  <a:pt x="29934" y="4577"/>
                </a:lnTo>
                <a:lnTo>
                  <a:pt x="29897" y="4424"/>
                </a:lnTo>
                <a:lnTo>
                  <a:pt x="38623" y="993"/>
                </a:lnTo>
                <a:close/>
                <a:moveTo>
                  <a:pt x="103779" y="19633"/>
                </a:moveTo>
                <a:lnTo>
                  <a:pt x="104667" y="21337"/>
                </a:lnTo>
                <a:lnTo>
                  <a:pt x="104575" y="21342"/>
                </a:lnTo>
                <a:lnTo>
                  <a:pt x="104581" y="21428"/>
                </a:lnTo>
                <a:lnTo>
                  <a:pt x="104557" y="21349"/>
                </a:lnTo>
                <a:lnTo>
                  <a:pt x="101444" y="22335"/>
                </a:lnTo>
                <a:lnTo>
                  <a:pt x="100512" y="21722"/>
                </a:lnTo>
                <a:lnTo>
                  <a:pt x="100083" y="19713"/>
                </a:lnTo>
                <a:lnTo>
                  <a:pt x="103779" y="19633"/>
                </a:lnTo>
                <a:close/>
                <a:moveTo>
                  <a:pt x="99912" y="19713"/>
                </a:moveTo>
                <a:lnTo>
                  <a:pt x="100347" y="21796"/>
                </a:lnTo>
                <a:lnTo>
                  <a:pt x="100353" y="21833"/>
                </a:lnTo>
                <a:lnTo>
                  <a:pt x="101229" y="22403"/>
                </a:lnTo>
                <a:lnTo>
                  <a:pt x="100813" y="22531"/>
                </a:lnTo>
                <a:lnTo>
                  <a:pt x="100666" y="22225"/>
                </a:lnTo>
                <a:lnTo>
                  <a:pt x="93852" y="19841"/>
                </a:lnTo>
                <a:lnTo>
                  <a:pt x="99912" y="19713"/>
                </a:lnTo>
                <a:close/>
                <a:moveTo>
                  <a:pt x="55499" y="13695"/>
                </a:moveTo>
                <a:lnTo>
                  <a:pt x="52374" y="23046"/>
                </a:lnTo>
                <a:lnTo>
                  <a:pt x="51258" y="16116"/>
                </a:lnTo>
                <a:lnTo>
                  <a:pt x="51908" y="14627"/>
                </a:lnTo>
                <a:lnTo>
                  <a:pt x="51920" y="14590"/>
                </a:lnTo>
                <a:lnTo>
                  <a:pt x="51749" y="14161"/>
                </a:lnTo>
                <a:lnTo>
                  <a:pt x="55499" y="13695"/>
                </a:lnTo>
                <a:close/>
                <a:moveTo>
                  <a:pt x="51130" y="16410"/>
                </a:moveTo>
                <a:lnTo>
                  <a:pt x="52245" y="23310"/>
                </a:lnTo>
                <a:lnTo>
                  <a:pt x="47858" y="23916"/>
                </a:lnTo>
                <a:lnTo>
                  <a:pt x="51130" y="16410"/>
                </a:lnTo>
                <a:close/>
                <a:moveTo>
                  <a:pt x="104753" y="21502"/>
                </a:moveTo>
                <a:lnTo>
                  <a:pt x="104784" y="21557"/>
                </a:lnTo>
                <a:lnTo>
                  <a:pt x="104011" y="24008"/>
                </a:lnTo>
                <a:lnTo>
                  <a:pt x="101634" y="22458"/>
                </a:lnTo>
                <a:lnTo>
                  <a:pt x="104600" y="21514"/>
                </a:lnTo>
                <a:lnTo>
                  <a:pt x="104753" y="21502"/>
                </a:lnTo>
                <a:close/>
                <a:moveTo>
                  <a:pt x="70604" y="15803"/>
                </a:moveTo>
                <a:lnTo>
                  <a:pt x="69764" y="18371"/>
                </a:lnTo>
                <a:lnTo>
                  <a:pt x="67840" y="18217"/>
                </a:lnTo>
                <a:lnTo>
                  <a:pt x="67803" y="18212"/>
                </a:lnTo>
                <a:lnTo>
                  <a:pt x="60903" y="24100"/>
                </a:lnTo>
                <a:lnTo>
                  <a:pt x="62251" y="19823"/>
                </a:lnTo>
                <a:lnTo>
                  <a:pt x="70604" y="15803"/>
                </a:lnTo>
                <a:close/>
                <a:moveTo>
                  <a:pt x="65248" y="8836"/>
                </a:moveTo>
                <a:lnTo>
                  <a:pt x="65425" y="9167"/>
                </a:lnTo>
                <a:lnTo>
                  <a:pt x="62111" y="19700"/>
                </a:lnTo>
                <a:lnTo>
                  <a:pt x="52827" y="24168"/>
                </a:lnTo>
                <a:lnTo>
                  <a:pt x="52466" y="23457"/>
                </a:lnTo>
                <a:lnTo>
                  <a:pt x="52741" y="23420"/>
                </a:lnTo>
                <a:lnTo>
                  <a:pt x="52717" y="23248"/>
                </a:lnTo>
                <a:lnTo>
                  <a:pt x="52478" y="23279"/>
                </a:lnTo>
                <a:lnTo>
                  <a:pt x="55689" y="13671"/>
                </a:lnTo>
                <a:lnTo>
                  <a:pt x="62074" y="12874"/>
                </a:lnTo>
                <a:lnTo>
                  <a:pt x="62111" y="12868"/>
                </a:lnTo>
                <a:lnTo>
                  <a:pt x="65248" y="8836"/>
                </a:lnTo>
                <a:close/>
                <a:moveTo>
                  <a:pt x="25124" y="14327"/>
                </a:moveTo>
                <a:lnTo>
                  <a:pt x="39745" y="20436"/>
                </a:lnTo>
                <a:lnTo>
                  <a:pt x="34892" y="20479"/>
                </a:lnTo>
                <a:lnTo>
                  <a:pt x="30902" y="24541"/>
                </a:lnTo>
                <a:lnTo>
                  <a:pt x="28770" y="23616"/>
                </a:lnTo>
                <a:lnTo>
                  <a:pt x="25124" y="14327"/>
                </a:lnTo>
                <a:close/>
                <a:moveTo>
                  <a:pt x="90169" y="19694"/>
                </a:moveTo>
                <a:lnTo>
                  <a:pt x="90365" y="19884"/>
                </a:lnTo>
                <a:lnTo>
                  <a:pt x="90396" y="19909"/>
                </a:lnTo>
                <a:lnTo>
                  <a:pt x="93362" y="19847"/>
                </a:lnTo>
                <a:lnTo>
                  <a:pt x="100543" y="22366"/>
                </a:lnTo>
                <a:lnTo>
                  <a:pt x="100647" y="22587"/>
                </a:lnTo>
                <a:lnTo>
                  <a:pt x="93974" y="24700"/>
                </a:lnTo>
                <a:lnTo>
                  <a:pt x="89991" y="20038"/>
                </a:lnTo>
                <a:lnTo>
                  <a:pt x="90169" y="19694"/>
                </a:lnTo>
                <a:close/>
                <a:moveTo>
                  <a:pt x="50927" y="15154"/>
                </a:moveTo>
                <a:lnTo>
                  <a:pt x="51081" y="16091"/>
                </a:lnTo>
                <a:lnTo>
                  <a:pt x="47649" y="23959"/>
                </a:lnTo>
                <a:lnTo>
                  <a:pt x="44867" y="25050"/>
                </a:lnTo>
                <a:lnTo>
                  <a:pt x="44867" y="24504"/>
                </a:lnTo>
                <a:lnTo>
                  <a:pt x="40737" y="20454"/>
                </a:lnTo>
                <a:lnTo>
                  <a:pt x="40719" y="20436"/>
                </a:lnTo>
                <a:lnTo>
                  <a:pt x="50927" y="15154"/>
                </a:lnTo>
                <a:close/>
                <a:moveTo>
                  <a:pt x="69886" y="18555"/>
                </a:moveTo>
                <a:lnTo>
                  <a:pt x="81835" y="19498"/>
                </a:lnTo>
                <a:lnTo>
                  <a:pt x="74783" y="25718"/>
                </a:lnTo>
                <a:lnTo>
                  <a:pt x="69439" y="19921"/>
                </a:lnTo>
                <a:lnTo>
                  <a:pt x="69886" y="18555"/>
                </a:lnTo>
                <a:close/>
                <a:moveTo>
                  <a:pt x="82074" y="19516"/>
                </a:moveTo>
                <a:lnTo>
                  <a:pt x="89844" y="20129"/>
                </a:lnTo>
                <a:lnTo>
                  <a:pt x="93791" y="24756"/>
                </a:lnTo>
                <a:lnTo>
                  <a:pt x="90236" y="25883"/>
                </a:lnTo>
                <a:lnTo>
                  <a:pt x="90298" y="25810"/>
                </a:lnTo>
                <a:lnTo>
                  <a:pt x="90169" y="25693"/>
                </a:lnTo>
                <a:lnTo>
                  <a:pt x="89911" y="25987"/>
                </a:lnTo>
                <a:lnTo>
                  <a:pt x="89801" y="26018"/>
                </a:lnTo>
                <a:lnTo>
                  <a:pt x="74905" y="25840"/>
                </a:lnTo>
                <a:lnTo>
                  <a:pt x="82074" y="19516"/>
                </a:lnTo>
                <a:close/>
                <a:moveTo>
                  <a:pt x="52288" y="23481"/>
                </a:moveTo>
                <a:lnTo>
                  <a:pt x="52668" y="24247"/>
                </a:lnTo>
                <a:lnTo>
                  <a:pt x="51105" y="25001"/>
                </a:lnTo>
                <a:lnTo>
                  <a:pt x="50689" y="26177"/>
                </a:lnTo>
                <a:lnTo>
                  <a:pt x="47937" y="24082"/>
                </a:lnTo>
                <a:lnTo>
                  <a:pt x="52288" y="23481"/>
                </a:lnTo>
                <a:close/>
                <a:moveTo>
                  <a:pt x="39990" y="20607"/>
                </a:moveTo>
                <a:lnTo>
                  <a:pt x="37710" y="26888"/>
                </a:lnTo>
                <a:lnTo>
                  <a:pt x="35057" y="20650"/>
                </a:lnTo>
                <a:lnTo>
                  <a:pt x="39990" y="20607"/>
                </a:lnTo>
                <a:close/>
                <a:moveTo>
                  <a:pt x="101419" y="22525"/>
                </a:moveTo>
                <a:lnTo>
                  <a:pt x="103956" y="24180"/>
                </a:lnTo>
                <a:lnTo>
                  <a:pt x="103025" y="27127"/>
                </a:lnTo>
                <a:lnTo>
                  <a:pt x="100892" y="22691"/>
                </a:lnTo>
                <a:lnTo>
                  <a:pt x="101419" y="22525"/>
                </a:lnTo>
                <a:close/>
                <a:moveTo>
                  <a:pt x="34898" y="20717"/>
                </a:moveTo>
                <a:lnTo>
                  <a:pt x="37618" y="27127"/>
                </a:lnTo>
                <a:lnTo>
                  <a:pt x="37514" y="27421"/>
                </a:lnTo>
                <a:lnTo>
                  <a:pt x="31074" y="24615"/>
                </a:lnTo>
                <a:lnTo>
                  <a:pt x="34898" y="20717"/>
                </a:lnTo>
                <a:close/>
                <a:moveTo>
                  <a:pt x="40639" y="20601"/>
                </a:moveTo>
                <a:lnTo>
                  <a:pt x="44689" y="24578"/>
                </a:lnTo>
                <a:lnTo>
                  <a:pt x="44696" y="25117"/>
                </a:lnTo>
                <a:lnTo>
                  <a:pt x="38537" y="27538"/>
                </a:lnTo>
                <a:lnTo>
                  <a:pt x="38311" y="27427"/>
                </a:lnTo>
                <a:lnTo>
                  <a:pt x="38280" y="27409"/>
                </a:lnTo>
                <a:lnTo>
                  <a:pt x="37974" y="27513"/>
                </a:lnTo>
                <a:lnTo>
                  <a:pt x="37808" y="27121"/>
                </a:lnTo>
                <a:lnTo>
                  <a:pt x="40174" y="20614"/>
                </a:lnTo>
                <a:lnTo>
                  <a:pt x="40253" y="20644"/>
                </a:lnTo>
                <a:lnTo>
                  <a:pt x="40272" y="20607"/>
                </a:lnTo>
                <a:lnTo>
                  <a:pt x="40302" y="20601"/>
                </a:lnTo>
                <a:lnTo>
                  <a:pt x="40327" y="20644"/>
                </a:lnTo>
                <a:lnTo>
                  <a:pt x="40400" y="20601"/>
                </a:lnTo>
                <a:close/>
                <a:moveTo>
                  <a:pt x="37723" y="27360"/>
                </a:moveTo>
                <a:lnTo>
                  <a:pt x="37796" y="27544"/>
                </a:lnTo>
                <a:lnTo>
                  <a:pt x="37674" y="27489"/>
                </a:lnTo>
                <a:lnTo>
                  <a:pt x="37723" y="27360"/>
                </a:lnTo>
                <a:close/>
                <a:moveTo>
                  <a:pt x="38268" y="27599"/>
                </a:moveTo>
                <a:lnTo>
                  <a:pt x="38323" y="27624"/>
                </a:lnTo>
                <a:lnTo>
                  <a:pt x="38139" y="27697"/>
                </a:lnTo>
                <a:lnTo>
                  <a:pt x="38066" y="27666"/>
                </a:lnTo>
                <a:lnTo>
                  <a:pt x="38268" y="27599"/>
                </a:lnTo>
                <a:close/>
                <a:moveTo>
                  <a:pt x="62037" y="19927"/>
                </a:moveTo>
                <a:lnTo>
                  <a:pt x="60658" y="24308"/>
                </a:lnTo>
                <a:lnTo>
                  <a:pt x="55217" y="28959"/>
                </a:lnTo>
                <a:lnTo>
                  <a:pt x="52901" y="24327"/>
                </a:lnTo>
                <a:lnTo>
                  <a:pt x="62037" y="19927"/>
                </a:lnTo>
                <a:close/>
                <a:moveTo>
                  <a:pt x="52748" y="24400"/>
                </a:moveTo>
                <a:lnTo>
                  <a:pt x="55076" y="29070"/>
                </a:lnTo>
                <a:lnTo>
                  <a:pt x="54800" y="29308"/>
                </a:lnTo>
                <a:lnTo>
                  <a:pt x="50836" y="26288"/>
                </a:lnTo>
                <a:lnTo>
                  <a:pt x="51240" y="25123"/>
                </a:lnTo>
                <a:lnTo>
                  <a:pt x="52748" y="24400"/>
                </a:lnTo>
                <a:close/>
                <a:moveTo>
                  <a:pt x="55156" y="29229"/>
                </a:moveTo>
                <a:lnTo>
                  <a:pt x="55437" y="29793"/>
                </a:lnTo>
                <a:lnTo>
                  <a:pt x="54941" y="29413"/>
                </a:lnTo>
                <a:lnTo>
                  <a:pt x="55156" y="29229"/>
                </a:lnTo>
                <a:close/>
                <a:moveTo>
                  <a:pt x="30988" y="24768"/>
                </a:moveTo>
                <a:lnTo>
                  <a:pt x="37453" y="27587"/>
                </a:lnTo>
                <a:lnTo>
                  <a:pt x="37410" y="27703"/>
                </a:lnTo>
                <a:lnTo>
                  <a:pt x="31031" y="29866"/>
                </a:lnTo>
                <a:lnTo>
                  <a:pt x="30988" y="24768"/>
                </a:lnTo>
                <a:close/>
                <a:moveTo>
                  <a:pt x="44696" y="25301"/>
                </a:moveTo>
                <a:lnTo>
                  <a:pt x="44745" y="30258"/>
                </a:lnTo>
                <a:lnTo>
                  <a:pt x="44518" y="30485"/>
                </a:lnTo>
                <a:lnTo>
                  <a:pt x="38752" y="27642"/>
                </a:lnTo>
                <a:lnTo>
                  <a:pt x="44696" y="25301"/>
                </a:lnTo>
                <a:close/>
                <a:moveTo>
                  <a:pt x="67822" y="18426"/>
                </a:moveTo>
                <a:lnTo>
                  <a:pt x="69243" y="19964"/>
                </a:lnTo>
                <a:lnTo>
                  <a:pt x="65965" y="30013"/>
                </a:lnTo>
                <a:lnTo>
                  <a:pt x="63508" y="31263"/>
                </a:lnTo>
                <a:lnTo>
                  <a:pt x="60481" y="25454"/>
                </a:lnTo>
                <a:lnTo>
                  <a:pt x="60805" y="24413"/>
                </a:lnTo>
                <a:lnTo>
                  <a:pt x="67822" y="18426"/>
                </a:lnTo>
                <a:close/>
                <a:moveTo>
                  <a:pt x="47821" y="24210"/>
                </a:moveTo>
                <a:lnTo>
                  <a:pt x="50633" y="26349"/>
                </a:lnTo>
                <a:lnTo>
                  <a:pt x="48599" y="32146"/>
                </a:lnTo>
                <a:lnTo>
                  <a:pt x="47821" y="24210"/>
                </a:lnTo>
                <a:close/>
                <a:moveTo>
                  <a:pt x="47643" y="24149"/>
                </a:moveTo>
                <a:lnTo>
                  <a:pt x="48452" y="32428"/>
                </a:lnTo>
                <a:lnTo>
                  <a:pt x="44837" y="30644"/>
                </a:lnTo>
                <a:lnTo>
                  <a:pt x="44910" y="30332"/>
                </a:lnTo>
                <a:lnTo>
                  <a:pt x="44916" y="30326"/>
                </a:lnTo>
                <a:lnTo>
                  <a:pt x="44873" y="25234"/>
                </a:lnTo>
                <a:lnTo>
                  <a:pt x="47643" y="24149"/>
                </a:lnTo>
                <a:close/>
                <a:moveTo>
                  <a:pt x="100727" y="22746"/>
                </a:moveTo>
                <a:lnTo>
                  <a:pt x="102951" y="27366"/>
                </a:lnTo>
                <a:lnTo>
                  <a:pt x="101144" y="33108"/>
                </a:lnTo>
                <a:lnTo>
                  <a:pt x="94091" y="24842"/>
                </a:lnTo>
                <a:lnTo>
                  <a:pt x="100727" y="22746"/>
                </a:lnTo>
                <a:close/>
                <a:moveTo>
                  <a:pt x="5271" y="10693"/>
                </a:moveTo>
                <a:lnTo>
                  <a:pt x="24530" y="14082"/>
                </a:lnTo>
                <a:lnTo>
                  <a:pt x="24806" y="14198"/>
                </a:lnTo>
                <a:lnTo>
                  <a:pt x="16944" y="33665"/>
                </a:lnTo>
                <a:lnTo>
                  <a:pt x="5271" y="10693"/>
                </a:lnTo>
                <a:close/>
                <a:moveTo>
                  <a:pt x="60560" y="24621"/>
                </a:moveTo>
                <a:lnTo>
                  <a:pt x="60303" y="25436"/>
                </a:lnTo>
                <a:lnTo>
                  <a:pt x="60297" y="25467"/>
                </a:lnTo>
                <a:lnTo>
                  <a:pt x="63354" y="31343"/>
                </a:lnTo>
                <a:lnTo>
                  <a:pt x="57809" y="34156"/>
                </a:lnTo>
                <a:lnTo>
                  <a:pt x="55297" y="29119"/>
                </a:lnTo>
                <a:lnTo>
                  <a:pt x="60560" y="24621"/>
                </a:lnTo>
                <a:close/>
                <a:moveTo>
                  <a:pt x="38531" y="27727"/>
                </a:moveTo>
                <a:lnTo>
                  <a:pt x="44389" y="30614"/>
                </a:lnTo>
                <a:lnTo>
                  <a:pt x="40829" y="34241"/>
                </a:lnTo>
                <a:lnTo>
                  <a:pt x="38127" y="27881"/>
                </a:lnTo>
                <a:lnTo>
                  <a:pt x="38139" y="27881"/>
                </a:lnTo>
                <a:lnTo>
                  <a:pt x="38531" y="27727"/>
                </a:lnTo>
                <a:close/>
                <a:moveTo>
                  <a:pt x="37336" y="27911"/>
                </a:moveTo>
                <a:lnTo>
                  <a:pt x="35020" y="34290"/>
                </a:lnTo>
                <a:lnTo>
                  <a:pt x="31037" y="30381"/>
                </a:lnTo>
                <a:lnTo>
                  <a:pt x="31031" y="30050"/>
                </a:lnTo>
                <a:lnTo>
                  <a:pt x="37336" y="27911"/>
                </a:lnTo>
                <a:close/>
                <a:moveTo>
                  <a:pt x="37827" y="27746"/>
                </a:moveTo>
                <a:lnTo>
                  <a:pt x="37894" y="27776"/>
                </a:lnTo>
                <a:lnTo>
                  <a:pt x="40670" y="34309"/>
                </a:lnTo>
                <a:lnTo>
                  <a:pt x="35179" y="34358"/>
                </a:lnTo>
                <a:lnTo>
                  <a:pt x="37545" y="27838"/>
                </a:lnTo>
                <a:lnTo>
                  <a:pt x="37827" y="27746"/>
                </a:lnTo>
                <a:close/>
                <a:moveTo>
                  <a:pt x="69378" y="20111"/>
                </a:moveTo>
                <a:lnTo>
                  <a:pt x="74654" y="25834"/>
                </a:lnTo>
                <a:lnTo>
                  <a:pt x="74623" y="25859"/>
                </a:lnTo>
                <a:lnTo>
                  <a:pt x="74703" y="25950"/>
                </a:lnTo>
                <a:lnTo>
                  <a:pt x="65444" y="34983"/>
                </a:lnTo>
                <a:lnTo>
                  <a:pt x="63587" y="31416"/>
                </a:lnTo>
                <a:lnTo>
                  <a:pt x="66106" y="30136"/>
                </a:lnTo>
                <a:lnTo>
                  <a:pt x="69378" y="20111"/>
                </a:lnTo>
                <a:close/>
                <a:moveTo>
                  <a:pt x="50774" y="26459"/>
                </a:moveTo>
                <a:lnTo>
                  <a:pt x="54672" y="29425"/>
                </a:lnTo>
                <a:lnTo>
                  <a:pt x="50946" y="32599"/>
                </a:lnTo>
                <a:lnTo>
                  <a:pt x="50915" y="32624"/>
                </a:lnTo>
                <a:lnTo>
                  <a:pt x="50682" y="35553"/>
                </a:lnTo>
                <a:lnTo>
                  <a:pt x="49873" y="33157"/>
                </a:lnTo>
                <a:lnTo>
                  <a:pt x="49861" y="33120"/>
                </a:lnTo>
                <a:lnTo>
                  <a:pt x="48648" y="32526"/>
                </a:lnTo>
                <a:lnTo>
                  <a:pt x="50774" y="26459"/>
                </a:lnTo>
                <a:close/>
                <a:moveTo>
                  <a:pt x="74930" y="26012"/>
                </a:moveTo>
                <a:lnTo>
                  <a:pt x="89728" y="26196"/>
                </a:lnTo>
                <a:lnTo>
                  <a:pt x="82932" y="33794"/>
                </a:lnTo>
                <a:lnTo>
                  <a:pt x="73692" y="35651"/>
                </a:lnTo>
                <a:lnTo>
                  <a:pt x="73692" y="35651"/>
                </a:lnTo>
                <a:lnTo>
                  <a:pt x="74930" y="26012"/>
                </a:lnTo>
                <a:close/>
                <a:moveTo>
                  <a:pt x="24940" y="14332"/>
                </a:moveTo>
                <a:lnTo>
                  <a:pt x="28623" y="23708"/>
                </a:lnTo>
                <a:lnTo>
                  <a:pt x="28635" y="23745"/>
                </a:lnTo>
                <a:lnTo>
                  <a:pt x="30811" y="24688"/>
                </a:lnTo>
                <a:lnTo>
                  <a:pt x="30860" y="29928"/>
                </a:lnTo>
                <a:lnTo>
                  <a:pt x="26086" y="31545"/>
                </a:lnTo>
                <a:lnTo>
                  <a:pt x="26049" y="31557"/>
                </a:lnTo>
                <a:lnTo>
                  <a:pt x="23843" y="36031"/>
                </a:lnTo>
                <a:lnTo>
                  <a:pt x="17066" y="33825"/>
                </a:lnTo>
                <a:lnTo>
                  <a:pt x="24940" y="14332"/>
                </a:lnTo>
                <a:close/>
                <a:moveTo>
                  <a:pt x="93913" y="24897"/>
                </a:moveTo>
                <a:lnTo>
                  <a:pt x="101082" y="33298"/>
                </a:lnTo>
                <a:lnTo>
                  <a:pt x="100077" y="36502"/>
                </a:lnTo>
                <a:lnTo>
                  <a:pt x="89985" y="26159"/>
                </a:lnTo>
                <a:lnTo>
                  <a:pt x="90010" y="26134"/>
                </a:lnTo>
                <a:lnTo>
                  <a:pt x="93913" y="24897"/>
                </a:lnTo>
                <a:close/>
                <a:moveTo>
                  <a:pt x="89869" y="26294"/>
                </a:moveTo>
                <a:lnTo>
                  <a:pt x="100016" y="36686"/>
                </a:lnTo>
                <a:lnTo>
                  <a:pt x="99985" y="36784"/>
                </a:lnTo>
                <a:lnTo>
                  <a:pt x="98539" y="37097"/>
                </a:lnTo>
                <a:lnTo>
                  <a:pt x="98441" y="36625"/>
                </a:lnTo>
                <a:lnTo>
                  <a:pt x="98435" y="36588"/>
                </a:lnTo>
                <a:lnTo>
                  <a:pt x="93306" y="33242"/>
                </a:lnTo>
                <a:lnTo>
                  <a:pt x="93276" y="33224"/>
                </a:lnTo>
                <a:lnTo>
                  <a:pt x="87246" y="34492"/>
                </a:lnTo>
                <a:lnTo>
                  <a:pt x="86278" y="35969"/>
                </a:lnTo>
                <a:lnTo>
                  <a:pt x="83104" y="33861"/>
                </a:lnTo>
                <a:lnTo>
                  <a:pt x="89869" y="26294"/>
                </a:lnTo>
                <a:close/>
                <a:moveTo>
                  <a:pt x="54806" y="29529"/>
                </a:moveTo>
                <a:lnTo>
                  <a:pt x="55615" y="30142"/>
                </a:lnTo>
                <a:lnTo>
                  <a:pt x="57656" y="34235"/>
                </a:lnTo>
                <a:lnTo>
                  <a:pt x="51326" y="37446"/>
                </a:lnTo>
                <a:lnTo>
                  <a:pt x="50824" y="35969"/>
                </a:lnTo>
                <a:lnTo>
                  <a:pt x="51087" y="32709"/>
                </a:lnTo>
                <a:lnTo>
                  <a:pt x="54806" y="29529"/>
                </a:lnTo>
                <a:close/>
                <a:moveTo>
                  <a:pt x="50793" y="36404"/>
                </a:moveTo>
                <a:lnTo>
                  <a:pt x="51173" y="37526"/>
                </a:lnTo>
                <a:lnTo>
                  <a:pt x="50682" y="37777"/>
                </a:lnTo>
                <a:lnTo>
                  <a:pt x="50793" y="36404"/>
                </a:lnTo>
                <a:close/>
                <a:moveTo>
                  <a:pt x="99924" y="36974"/>
                </a:moveTo>
                <a:lnTo>
                  <a:pt x="99667" y="37789"/>
                </a:lnTo>
                <a:lnTo>
                  <a:pt x="98784" y="38249"/>
                </a:lnTo>
                <a:lnTo>
                  <a:pt x="98576" y="37262"/>
                </a:lnTo>
                <a:lnTo>
                  <a:pt x="99924" y="36974"/>
                </a:lnTo>
                <a:close/>
                <a:moveTo>
                  <a:pt x="93239" y="33408"/>
                </a:moveTo>
                <a:lnTo>
                  <a:pt x="98282" y="36692"/>
                </a:lnTo>
                <a:lnTo>
                  <a:pt x="98374" y="37127"/>
                </a:lnTo>
                <a:lnTo>
                  <a:pt x="90561" y="38806"/>
                </a:lnTo>
                <a:lnTo>
                  <a:pt x="90567" y="38825"/>
                </a:lnTo>
                <a:lnTo>
                  <a:pt x="90567" y="38825"/>
                </a:lnTo>
                <a:lnTo>
                  <a:pt x="86425" y="36067"/>
                </a:lnTo>
                <a:lnTo>
                  <a:pt x="87350" y="34646"/>
                </a:lnTo>
                <a:lnTo>
                  <a:pt x="93239" y="33408"/>
                </a:lnTo>
                <a:close/>
                <a:moveTo>
                  <a:pt x="83098" y="34063"/>
                </a:moveTo>
                <a:lnTo>
                  <a:pt x="86186" y="36116"/>
                </a:lnTo>
                <a:lnTo>
                  <a:pt x="84102" y="39309"/>
                </a:lnTo>
                <a:lnTo>
                  <a:pt x="83098" y="34063"/>
                </a:lnTo>
                <a:close/>
                <a:moveTo>
                  <a:pt x="48654" y="32722"/>
                </a:moveTo>
                <a:lnTo>
                  <a:pt x="49721" y="33249"/>
                </a:lnTo>
                <a:lnTo>
                  <a:pt x="50652" y="35987"/>
                </a:lnTo>
                <a:lnTo>
                  <a:pt x="50505" y="37869"/>
                </a:lnTo>
                <a:lnTo>
                  <a:pt x="45976" y="40167"/>
                </a:lnTo>
                <a:lnTo>
                  <a:pt x="48538" y="32844"/>
                </a:lnTo>
                <a:lnTo>
                  <a:pt x="48667" y="32832"/>
                </a:lnTo>
                <a:lnTo>
                  <a:pt x="48654" y="32722"/>
                </a:lnTo>
                <a:close/>
                <a:moveTo>
                  <a:pt x="74734" y="26159"/>
                </a:moveTo>
                <a:lnTo>
                  <a:pt x="73508" y="35730"/>
                </a:lnTo>
                <a:lnTo>
                  <a:pt x="73324" y="36000"/>
                </a:lnTo>
                <a:lnTo>
                  <a:pt x="73177" y="35884"/>
                </a:lnTo>
                <a:lnTo>
                  <a:pt x="73073" y="36018"/>
                </a:lnTo>
                <a:lnTo>
                  <a:pt x="73232" y="36147"/>
                </a:lnTo>
                <a:lnTo>
                  <a:pt x="69960" y="41055"/>
                </a:lnTo>
                <a:lnTo>
                  <a:pt x="68342" y="40546"/>
                </a:lnTo>
                <a:lnTo>
                  <a:pt x="65530" y="35142"/>
                </a:lnTo>
                <a:lnTo>
                  <a:pt x="74734" y="26159"/>
                </a:lnTo>
                <a:close/>
                <a:moveTo>
                  <a:pt x="30860" y="30111"/>
                </a:moveTo>
                <a:lnTo>
                  <a:pt x="30866" y="30454"/>
                </a:lnTo>
                <a:lnTo>
                  <a:pt x="34996" y="34511"/>
                </a:lnTo>
                <a:lnTo>
                  <a:pt x="35020" y="34535"/>
                </a:lnTo>
                <a:lnTo>
                  <a:pt x="40841" y="34480"/>
                </a:lnTo>
                <a:lnTo>
                  <a:pt x="44555" y="30700"/>
                </a:lnTo>
                <a:lnTo>
                  <a:pt x="44640" y="30742"/>
                </a:lnTo>
                <a:lnTo>
                  <a:pt x="42085" y="41987"/>
                </a:lnTo>
                <a:lnTo>
                  <a:pt x="24009" y="36086"/>
                </a:lnTo>
                <a:lnTo>
                  <a:pt x="26172" y="31698"/>
                </a:lnTo>
                <a:lnTo>
                  <a:pt x="30860" y="30111"/>
                </a:lnTo>
                <a:close/>
                <a:moveTo>
                  <a:pt x="98411" y="37299"/>
                </a:moveTo>
                <a:lnTo>
                  <a:pt x="98625" y="38335"/>
                </a:lnTo>
                <a:lnTo>
                  <a:pt x="91597" y="41999"/>
                </a:lnTo>
                <a:lnTo>
                  <a:pt x="91027" y="39162"/>
                </a:lnTo>
                <a:lnTo>
                  <a:pt x="91021" y="39131"/>
                </a:lnTo>
                <a:lnTo>
                  <a:pt x="90739" y="38941"/>
                </a:lnTo>
                <a:lnTo>
                  <a:pt x="98411" y="37299"/>
                </a:lnTo>
                <a:close/>
                <a:moveTo>
                  <a:pt x="44800" y="30816"/>
                </a:moveTo>
                <a:lnTo>
                  <a:pt x="48440" y="32611"/>
                </a:lnTo>
                <a:lnTo>
                  <a:pt x="45750" y="40283"/>
                </a:lnTo>
                <a:lnTo>
                  <a:pt x="42275" y="42048"/>
                </a:lnTo>
                <a:lnTo>
                  <a:pt x="42251" y="42042"/>
                </a:lnTo>
                <a:lnTo>
                  <a:pt x="44800" y="30816"/>
                </a:lnTo>
                <a:close/>
                <a:moveTo>
                  <a:pt x="45670" y="40516"/>
                </a:moveTo>
                <a:lnTo>
                  <a:pt x="44843" y="42875"/>
                </a:lnTo>
                <a:lnTo>
                  <a:pt x="42331" y="42213"/>
                </a:lnTo>
                <a:lnTo>
                  <a:pt x="45670" y="40516"/>
                </a:lnTo>
                <a:close/>
                <a:moveTo>
                  <a:pt x="65401" y="35271"/>
                </a:moveTo>
                <a:lnTo>
                  <a:pt x="68226" y="40688"/>
                </a:lnTo>
                <a:lnTo>
                  <a:pt x="69862" y="41202"/>
                </a:lnTo>
                <a:lnTo>
                  <a:pt x="68293" y="43561"/>
                </a:lnTo>
                <a:lnTo>
                  <a:pt x="64255" y="36392"/>
                </a:lnTo>
                <a:lnTo>
                  <a:pt x="65401" y="35271"/>
                </a:lnTo>
                <a:close/>
                <a:moveTo>
                  <a:pt x="50486" y="38071"/>
                </a:moveTo>
                <a:lnTo>
                  <a:pt x="49996" y="44229"/>
                </a:lnTo>
                <a:lnTo>
                  <a:pt x="45015" y="42918"/>
                </a:lnTo>
                <a:lnTo>
                  <a:pt x="45891" y="40406"/>
                </a:lnTo>
                <a:lnTo>
                  <a:pt x="50486" y="38071"/>
                </a:lnTo>
                <a:close/>
                <a:moveTo>
                  <a:pt x="51228" y="37691"/>
                </a:moveTo>
                <a:lnTo>
                  <a:pt x="53783" y="45222"/>
                </a:lnTo>
                <a:lnTo>
                  <a:pt x="50168" y="44272"/>
                </a:lnTo>
                <a:lnTo>
                  <a:pt x="50664" y="37979"/>
                </a:lnTo>
                <a:lnTo>
                  <a:pt x="51228" y="37691"/>
                </a:lnTo>
                <a:close/>
                <a:moveTo>
                  <a:pt x="70033" y="41257"/>
                </a:moveTo>
                <a:lnTo>
                  <a:pt x="82767" y="45265"/>
                </a:lnTo>
                <a:lnTo>
                  <a:pt x="68434" y="43659"/>
                </a:lnTo>
                <a:lnTo>
                  <a:pt x="70033" y="41257"/>
                </a:lnTo>
                <a:close/>
                <a:moveTo>
                  <a:pt x="86327" y="36208"/>
                </a:moveTo>
                <a:lnTo>
                  <a:pt x="90867" y="39235"/>
                </a:lnTo>
                <a:lnTo>
                  <a:pt x="91438" y="42078"/>
                </a:lnTo>
                <a:lnTo>
                  <a:pt x="85249" y="45308"/>
                </a:lnTo>
                <a:lnTo>
                  <a:pt x="84152" y="39548"/>
                </a:lnTo>
                <a:lnTo>
                  <a:pt x="86327" y="36208"/>
                </a:lnTo>
                <a:close/>
                <a:moveTo>
                  <a:pt x="82908" y="33978"/>
                </a:moveTo>
                <a:lnTo>
                  <a:pt x="83968" y="39517"/>
                </a:lnTo>
                <a:lnTo>
                  <a:pt x="83876" y="39652"/>
                </a:lnTo>
                <a:lnTo>
                  <a:pt x="85083" y="45394"/>
                </a:lnTo>
                <a:lnTo>
                  <a:pt x="85071" y="45400"/>
                </a:lnTo>
                <a:lnTo>
                  <a:pt x="73459" y="36110"/>
                </a:lnTo>
                <a:lnTo>
                  <a:pt x="73643" y="35835"/>
                </a:lnTo>
                <a:lnTo>
                  <a:pt x="82908" y="33978"/>
                </a:lnTo>
                <a:close/>
                <a:moveTo>
                  <a:pt x="73367" y="36251"/>
                </a:moveTo>
                <a:lnTo>
                  <a:pt x="84905" y="45485"/>
                </a:lnTo>
                <a:lnTo>
                  <a:pt x="84869" y="45504"/>
                </a:lnTo>
                <a:lnTo>
                  <a:pt x="83661" y="45369"/>
                </a:lnTo>
                <a:lnTo>
                  <a:pt x="70131" y="41110"/>
                </a:lnTo>
                <a:lnTo>
                  <a:pt x="73367" y="36251"/>
                </a:lnTo>
                <a:close/>
                <a:moveTo>
                  <a:pt x="84519" y="45639"/>
                </a:moveTo>
                <a:lnTo>
                  <a:pt x="84599" y="45645"/>
                </a:lnTo>
                <a:lnTo>
                  <a:pt x="84575" y="45657"/>
                </a:lnTo>
                <a:lnTo>
                  <a:pt x="84519" y="45639"/>
                </a:lnTo>
                <a:close/>
                <a:moveTo>
                  <a:pt x="63434" y="31496"/>
                </a:moveTo>
                <a:lnTo>
                  <a:pt x="65315" y="35111"/>
                </a:lnTo>
                <a:lnTo>
                  <a:pt x="64084" y="36312"/>
                </a:lnTo>
                <a:lnTo>
                  <a:pt x="64059" y="36337"/>
                </a:lnTo>
                <a:lnTo>
                  <a:pt x="63943" y="45994"/>
                </a:lnTo>
                <a:lnTo>
                  <a:pt x="63679" y="45902"/>
                </a:lnTo>
                <a:lnTo>
                  <a:pt x="57888" y="34309"/>
                </a:lnTo>
                <a:lnTo>
                  <a:pt x="63434" y="31496"/>
                </a:lnTo>
                <a:close/>
                <a:moveTo>
                  <a:pt x="85022" y="45810"/>
                </a:moveTo>
                <a:lnTo>
                  <a:pt x="84807" y="46202"/>
                </a:lnTo>
                <a:lnTo>
                  <a:pt x="84734" y="45939"/>
                </a:lnTo>
                <a:lnTo>
                  <a:pt x="85022" y="45810"/>
                </a:lnTo>
                <a:close/>
                <a:moveTo>
                  <a:pt x="101217" y="33457"/>
                </a:moveTo>
                <a:lnTo>
                  <a:pt x="104164" y="36907"/>
                </a:lnTo>
                <a:lnTo>
                  <a:pt x="103448" y="45921"/>
                </a:lnTo>
                <a:lnTo>
                  <a:pt x="100218" y="47538"/>
                </a:lnTo>
                <a:lnTo>
                  <a:pt x="100347" y="36815"/>
                </a:lnTo>
                <a:lnTo>
                  <a:pt x="100347" y="36778"/>
                </a:lnTo>
                <a:lnTo>
                  <a:pt x="100212" y="36643"/>
                </a:lnTo>
                <a:lnTo>
                  <a:pt x="101217" y="33457"/>
                </a:lnTo>
                <a:close/>
                <a:moveTo>
                  <a:pt x="64231" y="36698"/>
                </a:moveTo>
                <a:lnTo>
                  <a:pt x="68201" y="43757"/>
                </a:lnTo>
                <a:lnTo>
                  <a:pt x="68986" y="47679"/>
                </a:lnTo>
                <a:lnTo>
                  <a:pt x="68986" y="47679"/>
                </a:lnTo>
                <a:lnTo>
                  <a:pt x="64114" y="46049"/>
                </a:lnTo>
                <a:lnTo>
                  <a:pt x="64231" y="36698"/>
                </a:lnTo>
                <a:close/>
                <a:moveTo>
                  <a:pt x="98662" y="38512"/>
                </a:moveTo>
                <a:lnTo>
                  <a:pt x="99520" y="42587"/>
                </a:lnTo>
                <a:lnTo>
                  <a:pt x="96229" y="47624"/>
                </a:lnTo>
                <a:lnTo>
                  <a:pt x="92871" y="48335"/>
                </a:lnTo>
                <a:lnTo>
                  <a:pt x="91634" y="42176"/>
                </a:lnTo>
                <a:lnTo>
                  <a:pt x="98662" y="38512"/>
                </a:lnTo>
                <a:close/>
                <a:moveTo>
                  <a:pt x="91474" y="42256"/>
                </a:moveTo>
                <a:lnTo>
                  <a:pt x="92700" y="48372"/>
                </a:lnTo>
                <a:lnTo>
                  <a:pt x="90340" y="48862"/>
                </a:lnTo>
                <a:lnTo>
                  <a:pt x="85303" y="45577"/>
                </a:lnTo>
                <a:lnTo>
                  <a:pt x="85285" y="45485"/>
                </a:lnTo>
                <a:lnTo>
                  <a:pt x="91474" y="42256"/>
                </a:lnTo>
                <a:close/>
                <a:moveTo>
                  <a:pt x="68391" y="43825"/>
                </a:moveTo>
                <a:lnTo>
                  <a:pt x="83625" y="45534"/>
                </a:lnTo>
                <a:lnTo>
                  <a:pt x="84513" y="45816"/>
                </a:lnTo>
                <a:lnTo>
                  <a:pt x="84526" y="45847"/>
                </a:lnTo>
                <a:lnTo>
                  <a:pt x="75493" y="49848"/>
                </a:lnTo>
                <a:lnTo>
                  <a:pt x="69176" y="47740"/>
                </a:lnTo>
                <a:lnTo>
                  <a:pt x="68391" y="43825"/>
                </a:lnTo>
                <a:close/>
                <a:moveTo>
                  <a:pt x="100169" y="36919"/>
                </a:moveTo>
                <a:lnTo>
                  <a:pt x="100041" y="47624"/>
                </a:lnTo>
                <a:lnTo>
                  <a:pt x="95457" y="49916"/>
                </a:lnTo>
                <a:lnTo>
                  <a:pt x="92730" y="48874"/>
                </a:lnTo>
                <a:lnTo>
                  <a:pt x="92920" y="48586"/>
                </a:lnTo>
                <a:lnTo>
                  <a:pt x="92902" y="48500"/>
                </a:lnTo>
                <a:lnTo>
                  <a:pt x="96340" y="47777"/>
                </a:lnTo>
                <a:lnTo>
                  <a:pt x="99703" y="42618"/>
                </a:lnTo>
                <a:lnTo>
                  <a:pt x="98821" y="38426"/>
                </a:lnTo>
                <a:lnTo>
                  <a:pt x="99814" y="37912"/>
                </a:lnTo>
                <a:lnTo>
                  <a:pt x="100120" y="36931"/>
                </a:lnTo>
                <a:lnTo>
                  <a:pt x="100169" y="36919"/>
                </a:lnTo>
                <a:close/>
                <a:moveTo>
                  <a:pt x="57735" y="34388"/>
                </a:moveTo>
                <a:lnTo>
                  <a:pt x="63538" y="46012"/>
                </a:lnTo>
                <a:lnTo>
                  <a:pt x="63557" y="46043"/>
                </a:lnTo>
                <a:lnTo>
                  <a:pt x="63943" y="46172"/>
                </a:lnTo>
                <a:lnTo>
                  <a:pt x="63881" y="51184"/>
                </a:lnTo>
                <a:lnTo>
                  <a:pt x="53991" y="45289"/>
                </a:lnTo>
                <a:lnTo>
                  <a:pt x="51387" y="37612"/>
                </a:lnTo>
                <a:lnTo>
                  <a:pt x="57735" y="34388"/>
                </a:lnTo>
                <a:close/>
                <a:moveTo>
                  <a:pt x="100041" y="47820"/>
                </a:moveTo>
                <a:lnTo>
                  <a:pt x="99992" y="51650"/>
                </a:lnTo>
                <a:lnTo>
                  <a:pt x="95671" y="49995"/>
                </a:lnTo>
                <a:lnTo>
                  <a:pt x="100041" y="47820"/>
                </a:lnTo>
                <a:close/>
                <a:moveTo>
                  <a:pt x="84575" y="46012"/>
                </a:moveTo>
                <a:lnTo>
                  <a:pt x="84691" y="46411"/>
                </a:lnTo>
                <a:lnTo>
                  <a:pt x="81646" y="51901"/>
                </a:lnTo>
                <a:lnTo>
                  <a:pt x="75732" y="49928"/>
                </a:lnTo>
                <a:lnTo>
                  <a:pt x="84575" y="46012"/>
                </a:lnTo>
                <a:close/>
                <a:moveTo>
                  <a:pt x="69219" y="47936"/>
                </a:moveTo>
                <a:lnTo>
                  <a:pt x="75254" y="49953"/>
                </a:lnTo>
                <a:lnTo>
                  <a:pt x="70082" y="52244"/>
                </a:lnTo>
                <a:lnTo>
                  <a:pt x="69219" y="47936"/>
                </a:lnTo>
                <a:close/>
                <a:moveTo>
                  <a:pt x="92632" y="49021"/>
                </a:moveTo>
                <a:lnTo>
                  <a:pt x="95243" y="50020"/>
                </a:lnTo>
                <a:lnTo>
                  <a:pt x="90328" y="52471"/>
                </a:lnTo>
                <a:lnTo>
                  <a:pt x="92632" y="49021"/>
                </a:lnTo>
                <a:close/>
                <a:moveTo>
                  <a:pt x="64114" y="46233"/>
                </a:moveTo>
                <a:lnTo>
                  <a:pt x="69028" y="47869"/>
                </a:lnTo>
                <a:lnTo>
                  <a:pt x="70058" y="53004"/>
                </a:lnTo>
                <a:lnTo>
                  <a:pt x="64053" y="51270"/>
                </a:lnTo>
                <a:lnTo>
                  <a:pt x="64114" y="46233"/>
                </a:lnTo>
                <a:close/>
                <a:moveTo>
                  <a:pt x="84758" y="46644"/>
                </a:moveTo>
                <a:lnTo>
                  <a:pt x="86805" y="53623"/>
                </a:lnTo>
                <a:lnTo>
                  <a:pt x="81817" y="51956"/>
                </a:lnTo>
                <a:lnTo>
                  <a:pt x="84758" y="46644"/>
                </a:lnTo>
                <a:close/>
                <a:moveTo>
                  <a:pt x="85254" y="45749"/>
                </a:moveTo>
                <a:lnTo>
                  <a:pt x="90310" y="49052"/>
                </a:lnTo>
                <a:lnTo>
                  <a:pt x="92737" y="48537"/>
                </a:lnTo>
                <a:lnTo>
                  <a:pt x="92737" y="48549"/>
                </a:lnTo>
                <a:lnTo>
                  <a:pt x="92565" y="48813"/>
                </a:lnTo>
                <a:lnTo>
                  <a:pt x="92467" y="48960"/>
                </a:lnTo>
                <a:lnTo>
                  <a:pt x="90022" y="52630"/>
                </a:lnTo>
                <a:lnTo>
                  <a:pt x="87540" y="53868"/>
                </a:lnTo>
                <a:lnTo>
                  <a:pt x="87007" y="53690"/>
                </a:lnTo>
                <a:lnTo>
                  <a:pt x="84875" y="46435"/>
                </a:lnTo>
                <a:lnTo>
                  <a:pt x="85254" y="45749"/>
                </a:lnTo>
                <a:close/>
                <a:moveTo>
                  <a:pt x="50155" y="44444"/>
                </a:moveTo>
                <a:lnTo>
                  <a:pt x="53795" y="45406"/>
                </a:lnTo>
                <a:lnTo>
                  <a:pt x="49371" y="54370"/>
                </a:lnTo>
                <a:lnTo>
                  <a:pt x="49371" y="54370"/>
                </a:lnTo>
                <a:lnTo>
                  <a:pt x="50155" y="44444"/>
                </a:lnTo>
                <a:close/>
                <a:moveTo>
                  <a:pt x="53954" y="45467"/>
                </a:moveTo>
                <a:lnTo>
                  <a:pt x="63875" y="51380"/>
                </a:lnTo>
                <a:lnTo>
                  <a:pt x="63869" y="51558"/>
                </a:lnTo>
                <a:lnTo>
                  <a:pt x="49500" y="54873"/>
                </a:lnTo>
                <a:lnTo>
                  <a:pt x="49383" y="54738"/>
                </a:lnTo>
                <a:lnTo>
                  <a:pt x="53954" y="45467"/>
                </a:lnTo>
                <a:close/>
                <a:moveTo>
                  <a:pt x="49297" y="54904"/>
                </a:moveTo>
                <a:lnTo>
                  <a:pt x="49310" y="54916"/>
                </a:lnTo>
                <a:lnTo>
                  <a:pt x="49292" y="54922"/>
                </a:lnTo>
                <a:lnTo>
                  <a:pt x="49297" y="54904"/>
                </a:lnTo>
                <a:close/>
                <a:moveTo>
                  <a:pt x="44953" y="43077"/>
                </a:moveTo>
                <a:lnTo>
                  <a:pt x="49984" y="44401"/>
                </a:lnTo>
                <a:lnTo>
                  <a:pt x="49169" y="54720"/>
                </a:lnTo>
                <a:lnTo>
                  <a:pt x="49169" y="54750"/>
                </a:lnTo>
                <a:lnTo>
                  <a:pt x="49175" y="54762"/>
                </a:lnTo>
                <a:lnTo>
                  <a:pt x="49071" y="54971"/>
                </a:lnTo>
                <a:lnTo>
                  <a:pt x="48771" y="55044"/>
                </a:lnTo>
                <a:lnTo>
                  <a:pt x="42422" y="50320"/>
                </a:lnTo>
                <a:lnTo>
                  <a:pt x="44953" y="43077"/>
                </a:lnTo>
                <a:close/>
                <a:moveTo>
                  <a:pt x="89826" y="52918"/>
                </a:moveTo>
                <a:lnTo>
                  <a:pt x="87712" y="56098"/>
                </a:lnTo>
                <a:lnTo>
                  <a:pt x="87062" y="53892"/>
                </a:lnTo>
                <a:lnTo>
                  <a:pt x="87516" y="54046"/>
                </a:lnTo>
                <a:lnTo>
                  <a:pt x="87553" y="54058"/>
                </a:lnTo>
                <a:lnTo>
                  <a:pt x="89826" y="52918"/>
                </a:lnTo>
                <a:close/>
                <a:moveTo>
                  <a:pt x="42551" y="50627"/>
                </a:moveTo>
                <a:lnTo>
                  <a:pt x="48703" y="55204"/>
                </a:lnTo>
                <a:lnTo>
                  <a:pt x="48752" y="55137"/>
                </a:lnTo>
                <a:lnTo>
                  <a:pt x="48771" y="55222"/>
                </a:lnTo>
                <a:lnTo>
                  <a:pt x="48973" y="55173"/>
                </a:lnTo>
                <a:lnTo>
                  <a:pt x="48973" y="55173"/>
                </a:lnTo>
                <a:lnTo>
                  <a:pt x="48176" y="56791"/>
                </a:lnTo>
                <a:lnTo>
                  <a:pt x="45891" y="57569"/>
                </a:lnTo>
                <a:lnTo>
                  <a:pt x="42551" y="50627"/>
                </a:lnTo>
                <a:close/>
                <a:moveTo>
                  <a:pt x="75499" y="50032"/>
                </a:moveTo>
                <a:lnTo>
                  <a:pt x="81566" y="52054"/>
                </a:lnTo>
                <a:lnTo>
                  <a:pt x="78104" y="58292"/>
                </a:lnTo>
                <a:lnTo>
                  <a:pt x="70530" y="53249"/>
                </a:lnTo>
                <a:lnTo>
                  <a:pt x="70555" y="53151"/>
                </a:lnTo>
                <a:lnTo>
                  <a:pt x="70248" y="53059"/>
                </a:lnTo>
                <a:lnTo>
                  <a:pt x="70113" y="52416"/>
                </a:lnTo>
                <a:lnTo>
                  <a:pt x="75499" y="50032"/>
                </a:lnTo>
                <a:close/>
                <a:moveTo>
                  <a:pt x="81731" y="52109"/>
                </a:moveTo>
                <a:lnTo>
                  <a:pt x="86866" y="53825"/>
                </a:lnTo>
                <a:lnTo>
                  <a:pt x="87558" y="56196"/>
                </a:lnTo>
                <a:lnTo>
                  <a:pt x="87663" y="56166"/>
                </a:lnTo>
                <a:lnTo>
                  <a:pt x="87473" y="56460"/>
                </a:lnTo>
                <a:lnTo>
                  <a:pt x="78300" y="58298"/>
                </a:lnTo>
                <a:lnTo>
                  <a:pt x="78300" y="58298"/>
                </a:lnTo>
                <a:lnTo>
                  <a:pt x="81731" y="52109"/>
                </a:lnTo>
                <a:close/>
                <a:moveTo>
                  <a:pt x="42226" y="50357"/>
                </a:moveTo>
                <a:lnTo>
                  <a:pt x="45725" y="57624"/>
                </a:lnTo>
                <a:lnTo>
                  <a:pt x="36258" y="60835"/>
                </a:lnTo>
                <a:lnTo>
                  <a:pt x="36258" y="60835"/>
                </a:lnTo>
                <a:lnTo>
                  <a:pt x="42226" y="50357"/>
                </a:lnTo>
                <a:close/>
                <a:moveTo>
                  <a:pt x="23929" y="36245"/>
                </a:moveTo>
                <a:lnTo>
                  <a:pt x="41859" y="42097"/>
                </a:lnTo>
                <a:lnTo>
                  <a:pt x="41816" y="42256"/>
                </a:lnTo>
                <a:lnTo>
                  <a:pt x="42012" y="42305"/>
                </a:lnTo>
                <a:lnTo>
                  <a:pt x="41926" y="42673"/>
                </a:lnTo>
                <a:lnTo>
                  <a:pt x="42098" y="42710"/>
                </a:lnTo>
                <a:lnTo>
                  <a:pt x="42177" y="42348"/>
                </a:lnTo>
                <a:lnTo>
                  <a:pt x="44788" y="43034"/>
                </a:lnTo>
                <a:lnTo>
                  <a:pt x="42367" y="49953"/>
                </a:lnTo>
                <a:lnTo>
                  <a:pt x="42282" y="49909"/>
                </a:lnTo>
                <a:lnTo>
                  <a:pt x="36037" y="60878"/>
                </a:lnTo>
                <a:lnTo>
                  <a:pt x="24628" y="55247"/>
                </a:lnTo>
                <a:lnTo>
                  <a:pt x="20522" y="43151"/>
                </a:lnTo>
                <a:lnTo>
                  <a:pt x="23929" y="36245"/>
                </a:lnTo>
                <a:close/>
                <a:moveTo>
                  <a:pt x="64500" y="51576"/>
                </a:moveTo>
                <a:lnTo>
                  <a:pt x="70168" y="53218"/>
                </a:lnTo>
                <a:lnTo>
                  <a:pt x="77999" y="58433"/>
                </a:lnTo>
                <a:lnTo>
                  <a:pt x="74482" y="61950"/>
                </a:lnTo>
                <a:lnTo>
                  <a:pt x="74452" y="61950"/>
                </a:lnTo>
                <a:lnTo>
                  <a:pt x="64366" y="51619"/>
                </a:lnTo>
                <a:lnTo>
                  <a:pt x="64500" y="51588"/>
                </a:lnTo>
                <a:lnTo>
                  <a:pt x="64500" y="51576"/>
                </a:lnTo>
                <a:close/>
                <a:moveTo>
                  <a:pt x="95463" y="50106"/>
                </a:moveTo>
                <a:lnTo>
                  <a:pt x="99918" y="51803"/>
                </a:lnTo>
                <a:lnTo>
                  <a:pt x="89409" y="62061"/>
                </a:lnTo>
                <a:lnTo>
                  <a:pt x="87620" y="56546"/>
                </a:lnTo>
                <a:lnTo>
                  <a:pt x="90138" y="52765"/>
                </a:lnTo>
                <a:lnTo>
                  <a:pt x="95463" y="50106"/>
                </a:lnTo>
                <a:close/>
                <a:moveTo>
                  <a:pt x="87467" y="56638"/>
                </a:moveTo>
                <a:lnTo>
                  <a:pt x="89250" y="62134"/>
                </a:lnTo>
                <a:lnTo>
                  <a:pt x="75922" y="61969"/>
                </a:lnTo>
                <a:lnTo>
                  <a:pt x="75781" y="61816"/>
                </a:lnTo>
                <a:lnTo>
                  <a:pt x="75653" y="61932"/>
                </a:lnTo>
                <a:lnTo>
                  <a:pt x="75683" y="61969"/>
                </a:lnTo>
                <a:lnTo>
                  <a:pt x="74721" y="61956"/>
                </a:lnTo>
                <a:lnTo>
                  <a:pt x="78177" y="58500"/>
                </a:lnTo>
                <a:lnTo>
                  <a:pt x="87467" y="56638"/>
                </a:lnTo>
                <a:close/>
                <a:moveTo>
                  <a:pt x="63863" y="51735"/>
                </a:moveTo>
                <a:lnTo>
                  <a:pt x="63067" y="70774"/>
                </a:lnTo>
                <a:lnTo>
                  <a:pt x="49622" y="55020"/>
                </a:lnTo>
                <a:lnTo>
                  <a:pt x="63863" y="51735"/>
                </a:lnTo>
                <a:close/>
                <a:moveTo>
                  <a:pt x="64170" y="51668"/>
                </a:moveTo>
                <a:lnTo>
                  <a:pt x="74341" y="62091"/>
                </a:lnTo>
                <a:lnTo>
                  <a:pt x="74102" y="62330"/>
                </a:lnTo>
                <a:lnTo>
                  <a:pt x="74225" y="62453"/>
                </a:lnTo>
                <a:lnTo>
                  <a:pt x="74550" y="62128"/>
                </a:lnTo>
                <a:lnTo>
                  <a:pt x="74795" y="62128"/>
                </a:lnTo>
                <a:lnTo>
                  <a:pt x="63679" y="71473"/>
                </a:lnTo>
                <a:lnTo>
                  <a:pt x="63661" y="71473"/>
                </a:lnTo>
                <a:lnTo>
                  <a:pt x="63232" y="70970"/>
                </a:lnTo>
                <a:lnTo>
                  <a:pt x="64035" y="51699"/>
                </a:lnTo>
                <a:lnTo>
                  <a:pt x="64170" y="51668"/>
                </a:lnTo>
                <a:close/>
                <a:moveTo>
                  <a:pt x="63219" y="71221"/>
                </a:moveTo>
                <a:lnTo>
                  <a:pt x="63465" y="71510"/>
                </a:lnTo>
                <a:lnTo>
                  <a:pt x="63207" y="71595"/>
                </a:lnTo>
                <a:lnTo>
                  <a:pt x="63219" y="71221"/>
                </a:lnTo>
                <a:close/>
                <a:moveTo>
                  <a:pt x="63385" y="71718"/>
                </a:moveTo>
                <a:lnTo>
                  <a:pt x="63195" y="71883"/>
                </a:lnTo>
                <a:lnTo>
                  <a:pt x="63195" y="71779"/>
                </a:lnTo>
                <a:lnTo>
                  <a:pt x="63385" y="71718"/>
                </a:lnTo>
                <a:close/>
                <a:moveTo>
                  <a:pt x="103435" y="46123"/>
                </a:moveTo>
                <a:lnTo>
                  <a:pt x="102424" y="58893"/>
                </a:lnTo>
                <a:lnTo>
                  <a:pt x="85947" y="72956"/>
                </a:lnTo>
                <a:lnTo>
                  <a:pt x="85916" y="72937"/>
                </a:lnTo>
                <a:lnTo>
                  <a:pt x="85978" y="72876"/>
                </a:lnTo>
                <a:lnTo>
                  <a:pt x="76082" y="62147"/>
                </a:lnTo>
                <a:lnTo>
                  <a:pt x="89372" y="62306"/>
                </a:lnTo>
                <a:lnTo>
                  <a:pt x="89403" y="62306"/>
                </a:lnTo>
                <a:lnTo>
                  <a:pt x="100139" y="51833"/>
                </a:lnTo>
                <a:lnTo>
                  <a:pt x="100163" y="51809"/>
                </a:lnTo>
                <a:lnTo>
                  <a:pt x="100212" y="47728"/>
                </a:lnTo>
                <a:lnTo>
                  <a:pt x="103435" y="46123"/>
                </a:lnTo>
                <a:close/>
                <a:moveTo>
                  <a:pt x="102424" y="59119"/>
                </a:moveTo>
                <a:lnTo>
                  <a:pt x="102767" y="71902"/>
                </a:lnTo>
                <a:lnTo>
                  <a:pt x="102810" y="71902"/>
                </a:lnTo>
                <a:lnTo>
                  <a:pt x="102731" y="71938"/>
                </a:lnTo>
                <a:lnTo>
                  <a:pt x="85935" y="73194"/>
                </a:lnTo>
                <a:lnTo>
                  <a:pt x="102424" y="59119"/>
                </a:lnTo>
                <a:close/>
                <a:moveTo>
                  <a:pt x="75058" y="62134"/>
                </a:moveTo>
                <a:lnTo>
                  <a:pt x="75842" y="62140"/>
                </a:lnTo>
                <a:lnTo>
                  <a:pt x="85806" y="72949"/>
                </a:lnTo>
                <a:lnTo>
                  <a:pt x="85641" y="73213"/>
                </a:lnTo>
                <a:lnTo>
                  <a:pt x="63924" y="71491"/>
                </a:lnTo>
                <a:lnTo>
                  <a:pt x="75058" y="62134"/>
                </a:lnTo>
                <a:close/>
                <a:moveTo>
                  <a:pt x="49432" y="55069"/>
                </a:moveTo>
                <a:lnTo>
                  <a:pt x="63054" y="71032"/>
                </a:lnTo>
                <a:lnTo>
                  <a:pt x="63030" y="71650"/>
                </a:lnTo>
                <a:lnTo>
                  <a:pt x="54163" y="74481"/>
                </a:lnTo>
                <a:lnTo>
                  <a:pt x="54004" y="74426"/>
                </a:lnTo>
                <a:lnTo>
                  <a:pt x="45964" y="57722"/>
                </a:lnTo>
                <a:lnTo>
                  <a:pt x="48299" y="56932"/>
                </a:lnTo>
                <a:lnTo>
                  <a:pt x="49187" y="55124"/>
                </a:lnTo>
                <a:lnTo>
                  <a:pt x="49432" y="55069"/>
                </a:lnTo>
                <a:close/>
                <a:moveTo>
                  <a:pt x="102302" y="72147"/>
                </a:moveTo>
                <a:lnTo>
                  <a:pt x="79697" y="83023"/>
                </a:lnTo>
                <a:lnTo>
                  <a:pt x="85739" y="73385"/>
                </a:lnTo>
                <a:lnTo>
                  <a:pt x="102302" y="72147"/>
                </a:lnTo>
                <a:close/>
                <a:moveTo>
                  <a:pt x="63023" y="71834"/>
                </a:moveTo>
                <a:lnTo>
                  <a:pt x="63011" y="72067"/>
                </a:lnTo>
                <a:lnTo>
                  <a:pt x="63097" y="72073"/>
                </a:lnTo>
                <a:lnTo>
                  <a:pt x="63048" y="72147"/>
                </a:lnTo>
                <a:lnTo>
                  <a:pt x="78661" y="83060"/>
                </a:lnTo>
                <a:lnTo>
                  <a:pt x="78661" y="83060"/>
                </a:lnTo>
                <a:lnTo>
                  <a:pt x="54439" y="74573"/>
                </a:lnTo>
                <a:lnTo>
                  <a:pt x="63023" y="71834"/>
                </a:lnTo>
                <a:close/>
                <a:moveTo>
                  <a:pt x="63734" y="71650"/>
                </a:moveTo>
                <a:lnTo>
                  <a:pt x="85536" y="73378"/>
                </a:lnTo>
                <a:lnTo>
                  <a:pt x="79409" y="83164"/>
                </a:lnTo>
                <a:lnTo>
                  <a:pt x="79237" y="83250"/>
                </a:lnTo>
                <a:lnTo>
                  <a:pt x="63244" y="72067"/>
                </a:lnTo>
                <a:lnTo>
                  <a:pt x="63734" y="71650"/>
                </a:lnTo>
                <a:close/>
                <a:moveTo>
                  <a:pt x="8095" y="0"/>
                </a:moveTo>
                <a:lnTo>
                  <a:pt x="4799" y="10092"/>
                </a:lnTo>
                <a:lnTo>
                  <a:pt x="4799" y="10099"/>
                </a:lnTo>
                <a:lnTo>
                  <a:pt x="3972" y="10282"/>
                </a:lnTo>
                <a:lnTo>
                  <a:pt x="3972" y="10288"/>
                </a:lnTo>
                <a:lnTo>
                  <a:pt x="25" y="9596"/>
                </a:lnTo>
                <a:lnTo>
                  <a:pt x="1" y="9761"/>
                </a:lnTo>
                <a:lnTo>
                  <a:pt x="5056" y="10656"/>
                </a:lnTo>
                <a:lnTo>
                  <a:pt x="16889" y="33947"/>
                </a:lnTo>
                <a:lnTo>
                  <a:pt x="23764" y="36190"/>
                </a:lnTo>
                <a:lnTo>
                  <a:pt x="20351" y="43108"/>
                </a:lnTo>
                <a:lnTo>
                  <a:pt x="20338" y="43139"/>
                </a:lnTo>
                <a:lnTo>
                  <a:pt x="24487" y="55369"/>
                </a:lnTo>
                <a:lnTo>
                  <a:pt x="36037" y="61068"/>
                </a:lnTo>
                <a:lnTo>
                  <a:pt x="36068" y="61080"/>
                </a:lnTo>
                <a:lnTo>
                  <a:pt x="45799" y="57784"/>
                </a:lnTo>
                <a:lnTo>
                  <a:pt x="53875" y="74561"/>
                </a:lnTo>
                <a:lnTo>
                  <a:pt x="53893" y="74567"/>
                </a:lnTo>
                <a:lnTo>
                  <a:pt x="47343" y="76657"/>
                </a:lnTo>
                <a:lnTo>
                  <a:pt x="47398" y="76822"/>
                </a:lnTo>
                <a:lnTo>
                  <a:pt x="54163" y="74665"/>
                </a:lnTo>
                <a:lnTo>
                  <a:pt x="79231" y="83440"/>
                </a:lnTo>
                <a:lnTo>
                  <a:pt x="79237" y="83440"/>
                </a:lnTo>
                <a:lnTo>
                  <a:pt x="77368" y="86418"/>
                </a:lnTo>
                <a:lnTo>
                  <a:pt x="77570" y="86418"/>
                </a:lnTo>
                <a:lnTo>
                  <a:pt x="79525" y="83299"/>
                </a:lnTo>
                <a:lnTo>
                  <a:pt x="102774" y="72110"/>
                </a:lnTo>
                <a:lnTo>
                  <a:pt x="107498" y="71755"/>
                </a:lnTo>
                <a:lnTo>
                  <a:pt x="107498" y="71577"/>
                </a:lnTo>
                <a:lnTo>
                  <a:pt x="103203" y="71902"/>
                </a:lnTo>
                <a:lnTo>
                  <a:pt x="103441" y="71791"/>
                </a:lnTo>
                <a:lnTo>
                  <a:pt x="107553" y="60051"/>
                </a:lnTo>
                <a:lnTo>
                  <a:pt x="107553" y="59530"/>
                </a:lnTo>
                <a:lnTo>
                  <a:pt x="103301" y="71662"/>
                </a:lnTo>
                <a:lnTo>
                  <a:pt x="102939" y="71840"/>
                </a:lnTo>
                <a:lnTo>
                  <a:pt x="102596" y="58942"/>
                </a:lnTo>
                <a:lnTo>
                  <a:pt x="103613" y="46031"/>
                </a:lnTo>
                <a:lnTo>
                  <a:pt x="107553" y="44064"/>
                </a:lnTo>
                <a:lnTo>
                  <a:pt x="107553" y="43874"/>
                </a:lnTo>
                <a:lnTo>
                  <a:pt x="103632" y="45828"/>
                </a:lnTo>
                <a:lnTo>
                  <a:pt x="104336" y="36888"/>
                </a:lnTo>
                <a:lnTo>
                  <a:pt x="104342" y="36852"/>
                </a:lnTo>
                <a:lnTo>
                  <a:pt x="101279" y="33261"/>
                </a:lnTo>
                <a:lnTo>
                  <a:pt x="103061" y="27593"/>
                </a:lnTo>
                <a:lnTo>
                  <a:pt x="107553" y="36925"/>
                </a:lnTo>
                <a:lnTo>
                  <a:pt x="107553" y="36527"/>
                </a:lnTo>
                <a:lnTo>
                  <a:pt x="103135" y="27354"/>
                </a:lnTo>
                <a:lnTo>
                  <a:pt x="104103" y="24278"/>
                </a:lnTo>
                <a:lnTo>
                  <a:pt x="107553" y="26521"/>
                </a:lnTo>
                <a:lnTo>
                  <a:pt x="107553" y="26312"/>
                </a:lnTo>
                <a:lnTo>
                  <a:pt x="104158" y="24106"/>
                </a:lnTo>
                <a:lnTo>
                  <a:pt x="104955" y="21575"/>
                </a:lnTo>
                <a:lnTo>
                  <a:pt x="104967" y="21545"/>
                </a:lnTo>
                <a:lnTo>
                  <a:pt x="104936" y="21490"/>
                </a:lnTo>
                <a:lnTo>
                  <a:pt x="107553" y="21281"/>
                </a:lnTo>
                <a:lnTo>
                  <a:pt x="107553" y="21110"/>
                </a:lnTo>
                <a:lnTo>
                  <a:pt x="104851" y="21324"/>
                </a:lnTo>
                <a:lnTo>
                  <a:pt x="103968" y="19627"/>
                </a:lnTo>
                <a:lnTo>
                  <a:pt x="104618" y="19615"/>
                </a:lnTo>
                <a:lnTo>
                  <a:pt x="107553" y="16557"/>
                </a:lnTo>
                <a:lnTo>
                  <a:pt x="107553" y="16312"/>
                </a:lnTo>
                <a:lnTo>
                  <a:pt x="104544" y="19443"/>
                </a:lnTo>
                <a:lnTo>
                  <a:pt x="103883" y="19455"/>
                </a:lnTo>
                <a:lnTo>
                  <a:pt x="97418" y="7059"/>
                </a:lnTo>
                <a:lnTo>
                  <a:pt x="97265" y="6318"/>
                </a:lnTo>
                <a:lnTo>
                  <a:pt x="107553" y="711"/>
                </a:lnTo>
                <a:lnTo>
                  <a:pt x="107553" y="515"/>
                </a:lnTo>
                <a:lnTo>
                  <a:pt x="97228" y="6140"/>
                </a:lnTo>
                <a:lnTo>
                  <a:pt x="96229" y="1403"/>
                </a:lnTo>
                <a:lnTo>
                  <a:pt x="97142" y="0"/>
                </a:lnTo>
                <a:lnTo>
                  <a:pt x="96934" y="0"/>
                </a:lnTo>
                <a:lnTo>
                  <a:pt x="96064" y="1336"/>
                </a:lnTo>
                <a:lnTo>
                  <a:pt x="96045" y="1366"/>
                </a:lnTo>
                <a:lnTo>
                  <a:pt x="97069" y="6232"/>
                </a:lnTo>
                <a:lnTo>
                  <a:pt x="96946" y="6293"/>
                </a:lnTo>
                <a:lnTo>
                  <a:pt x="80702" y="1177"/>
                </a:lnTo>
                <a:lnTo>
                  <a:pt x="80665" y="1170"/>
                </a:lnTo>
                <a:lnTo>
                  <a:pt x="80120" y="1452"/>
                </a:lnTo>
                <a:lnTo>
                  <a:pt x="80089" y="0"/>
                </a:lnTo>
                <a:lnTo>
                  <a:pt x="79918" y="0"/>
                </a:lnTo>
                <a:lnTo>
                  <a:pt x="79948" y="1544"/>
                </a:lnTo>
                <a:lnTo>
                  <a:pt x="74488" y="4388"/>
                </a:lnTo>
                <a:lnTo>
                  <a:pt x="74531" y="4234"/>
                </a:lnTo>
                <a:lnTo>
                  <a:pt x="74072" y="4099"/>
                </a:lnTo>
                <a:lnTo>
                  <a:pt x="71988" y="0"/>
                </a:lnTo>
                <a:lnTo>
                  <a:pt x="71798" y="0"/>
                </a:lnTo>
                <a:lnTo>
                  <a:pt x="73845" y="4032"/>
                </a:lnTo>
                <a:lnTo>
                  <a:pt x="69684" y="2800"/>
                </a:lnTo>
                <a:lnTo>
                  <a:pt x="69341" y="0"/>
                </a:lnTo>
                <a:lnTo>
                  <a:pt x="69163" y="0"/>
                </a:lnTo>
                <a:lnTo>
                  <a:pt x="69506" y="2745"/>
                </a:lnTo>
                <a:lnTo>
                  <a:pt x="69506" y="2745"/>
                </a:lnTo>
                <a:lnTo>
                  <a:pt x="60799" y="160"/>
                </a:lnTo>
                <a:lnTo>
                  <a:pt x="60707" y="0"/>
                </a:lnTo>
                <a:lnTo>
                  <a:pt x="60511" y="0"/>
                </a:lnTo>
                <a:lnTo>
                  <a:pt x="60566" y="92"/>
                </a:lnTo>
                <a:lnTo>
                  <a:pt x="60254" y="0"/>
                </a:lnTo>
                <a:lnTo>
                  <a:pt x="59641" y="0"/>
                </a:lnTo>
                <a:lnTo>
                  <a:pt x="60033" y="116"/>
                </a:lnTo>
                <a:lnTo>
                  <a:pt x="55560" y="13511"/>
                </a:lnTo>
                <a:lnTo>
                  <a:pt x="51687" y="13996"/>
                </a:lnTo>
                <a:lnTo>
                  <a:pt x="48170" y="5055"/>
                </a:lnTo>
                <a:lnTo>
                  <a:pt x="59396" y="0"/>
                </a:lnTo>
                <a:lnTo>
                  <a:pt x="58973" y="0"/>
                </a:lnTo>
                <a:lnTo>
                  <a:pt x="48060" y="4915"/>
                </a:lnTo>
                <a:lnTo>
                  <a:pt x="39506" y="1189"/>
                </a:lnTo>
                <a:lnTo>
                  <a:pt x="39358" y="0"/>
                </a:lnTo>
                <a:lnTo>
                  <a:pt x="39187" y="0"/>
                </a:lnTo>
                <a:lnTo>
                  <a:pt x="39322" y="1109"/>
                </a:lnTo>
                <a:lnTo>
                  <a:pt x="39322" y="1109"/>
                </a:lnTo>
                <a:lnTo>
                  <a:pt x="38630" y="809"/>
                </a:lnTo>
                <a:lnTo>
                  <a:pt x="29021" y="4584"/>
                </a:lnTo>
                <a:lnTo>
                  <a:pt x="28985" y="4596"/>
                </a:lnTo>
                <a:lnTo>
                  <a:pt x="28978" y="4614"/>
                </a:lnTo>
                <a:lnTo>
                  <a:pt x="4995" y="10050"/>
                </a:lnTo>
                <a:lnTo>
                  <a:pt x="8279" y="0"/>
                </a:ln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6086382" y="0"/>
            <a:ext cx="3057491" cy="2456648"/>
          </a:xfrm>
          <a:custGeom>
            <a:avLst/>
            <a:gdLst/>
            <a:ahLst/>
            <a:cxnLst/>
            <a:rect l="l" t="t" r="r" b="b"/>
            <a:pathLst>
              <a:path w="107554" h="86418" extrusionOk="0">
                <a:moveTo>
                  <a:pt x="74182" y="4314"/>
                </a:moveTo>
                <a:lnTo>
                  <a:pt x="74470" y="4400"/>
                </a:lnTo>
                <a:lnTo>
                  <a:pt x="74274" y="4498"/>
                </a:lnTo>
                <a:lnTo>
                  <a:pt x="74182" y="4314"/>
                </a:lnTo>
                <a:close/>
                <a:moveTo>
                  <a:pt x="97105" y="6403"/>
                </a:moveTo>
                <a:lnTo>
                  <a:pt x="97124" y="6496"/>
                </a:lnTo>
                <a:lnTo>
                  <a:pt x="97087" y="6416"/>
                </a:lnTo>
                <a:lnTo>
                  <a:pt x="97105" y="6403"/>
                </a:lnTo>
                <a:close/>
                <a:moveTo>
                  <a:pt x="60910" y="374"/>
                </a:moveTo>
                <a:lnTo>
                  <a:pt x="69531" y="2935"/>
                </a:lnTo>
                <a:lnTo>
                  <a:pt x="69543" y="3040"/>
                </a:lnTo>
                <a:lnTo>
                  <a:pt x="65278" y="8524"/>
                </a:lnTo>
                <a:lnTo>
                  <a:pt x="60910" y="374"/>
                </a:lnTo>
                <a:close/>
                <a:moveTo>
                  <a:pt x="69709" y="2984"/>
                </a:moveTo>
                <a:lnTo>
                  <a:pt x="73955" y="4246"/>
                </a:lnTo>
                <a:lnTo>
                  <a:pt x="74121" y="4577"/>
                </a:lnTo>
                <a:lnTo>
                  <a:pt x="65554" y="9045"/>
                </a:lnTo>
                <a:lnTo>
                  <a:pt x="65364" y="8689"/>
                </a:lnTo>
                <a:lnTo>
                  <a:pt x="69703" y="3119"/>
                </a:lnTo>
                <a:lnTo>
                  <a:pt x="69721" y="3094"/>
                </a:lnTo>
                <a:lnTo>
                  <a:pt x="69709" y="2984"/>
                </a:lnTo>
                <a:close/>
                <a:moveTo>
                  <a:pt x="4860" y="10264"/>
                </a:moveTo>
                <a:lnTo>
                  <a:pt x="4958" y="10460"/>
                </a:lnTo>
                <a:lnTo>
                  <a:pt x="4406" y="10362"/>
                </a:lnTo>
                <a:lnTo>
                  <a:pt x="4860" y="10264"/>
                </a:lnTo>
                <a:close/>
                <a:moveTo>
                  <a:pt x="39530" y="1391"/>
                </a:moveTo>
                <a:lnTo>
                  <a:pt x="47944" y="5055"/>
                </a:lnTo>
                <a:lnTo>
                  <a:pt x="45180" y="10577"/>
                </a:lnTo>
                <a:lnTo>
                  <a:pt x="40192" y="6692"/>
                </a:lnTo>
                <a:lnTo>
                  <a:pt x="39530" y="1391"/>
                </a:lnTo>
                <a:close/>
                <a:moveTo>
                  <a:pt x="60199" y="165"/>
                </a:moveTo>
                <a:lnTo>
                  <a:pt x="60677" y="307"/>
                </a:lnTo>
                <a:lnTo>
                  <a:pt x="65162" y="8671"/>
                </a:lnTo>
                <a:lnTo>
                  <a:pt x="62018" y="12709"/>
                </a:lnTo>
                <a:lnTo>
                  <a:pt x="55750" y="13487"/>
                </a:lnTo>
                <a:lnTo>
                  <a:pt x="60199" y="165"/>
                </a:lnTo>
                <a:close/>
                <a:moveTo>
                  <a:pt x="28892" y="4817"/>
                </a:moveTo>
                <a:lnTo>
                  <a:pt x="24873" y="14038"/>
                </a:lnTo>
                <a:lnTo>
                  <a:pt x="24591" y="13922"/>
                </a:lnTo>
                <a:lnTo>
                  <a:pt x="24554" y="14002"/>
                </a:lnTo>
                <a:lnTo>
                  <a:pt x="24554" y="14002"/>
                </a:lnTo>
                <a:lnTo>
                  <a:pt x="24573" y="13916"/>
                </a:lnTo>
                <a:lnTo>
                  <a:pt x="5173" y="10497"/>
                </a:lnTo>
                <a:lnTo>
                  <a:pt x="5031" y="10221"/>
                </a:lnTo>
                <a:lnTo>
                  <a:pt x="28892" y="4817"/>
                </a:lnTo>
                <a:close/>
                <a:moveTo>
                  <a:pt x="48054" y="5221"/>
                </a:moveTo>
                <a:lnTo>
                  <a:pt x="51510" y="14014"/>
                </a:lnTo>
                <a:lnTo>
                  <a:pt x="50927" y="14087"/>
                </a:lnTo>
                <a:lnTo>
                  <a:pt x="50915" y="13983"/>
                </a:lnTo>
                <a:lnTo>
                  <a:pt x="50744" y="14014"/>
                </a:lnTo>
                <a:lnTo>
                  <a:pt x="50756" y="14106"/>
                </a:lnTo>
                <a:lnTo>
                  <a:pt x="49861" y="14222"/>
                </a:lnTo>
                <a:lnTo>
                  <a:pt x="45321" y="10687"/>
                </a:lnTo>
                <a:lnTo>
                  <a:pt x="48054" y="5221"/>
                </a:lnTo>
                <a:close/>
                <a:moveTo>
                  <a:pt x="51571" y="14180"/>
                </a:moveTo>
                <a:lnTo>
                  <a:pt x="51718" y="14547"/>
                </a:lnTo>
                <a:lnTo>
                  <a:pt x="51056" y="14890"/>
                </a:lnTo>
                <a:lnTo>
                  <a:pt x="50958" y="14259"/>
                </a:lnTo>
                <a:lnTo>
                  <a:pt x="51571" y="14180"/>
                </a:lnTo>
                <a:close/>
                <a:moveTo>
                  <a:pt x="79954" y="1734"/>
                </a:moveTo>
                <a:lnTo>
                  <a:pt x="80126" y="9982"/>
                </a:lnTo>
                <a:lnTo>
                  <a:pt x="75150" y="13407"/>
                </a:lnTo>
                <a:lnTo>
                  <a:pt x="75156" y="13420"/>
                </a:lnTo>
                <a:lnTo>
                  <a:pt x="70891" y="15472"/>
                </a:lnTo>
                <a:lnTo>
                  <a:pt x="74384" y="4768"/>
                </a:lnTo>
                <a:lnTo>
                  <a:pt x="74396" y="4737"/>
                </a:lnTo>
                <a:lnTo>
                  <a:pt x="74354" y="4651"/>
                </a:lnTo>
                <a:lnTo>
                  <a:pt x="79954" y="1734"/>
                </a:lnTo>
                <a:close/>
                <a:moveTo>
                  <a:pt x="80683" y="1354"/>
                </a:moveTo>
                <a:lnTo>
                  <a:pt x="96738" y="6410"/>
                </a:lnTo>
                <a:lnTo>
                  <a:pt x="96591" y="6489"/>
                </a:lnTo>
                <a:lnTo>
                  <a:pt x="96627" y="6569"/>
                </a:lnTo>
                <a:lnTo>
                  <a:pt x="96572" y="6501"/>
                </a:lnTo>
                <a:lnTo>
                  <a:pt x="86198" y="15650"/>
                </a:lnTo>
                <a:lnTo>
                  <a:pt x="80297" y="9988"/>
                </a:lnTo>
                <a:lnTo>
                  <a:pt x="80120" y="1648"/>
                </a:lnTo>
                <a:lnTo>
                  <a:pt x="80683" y="1354"/>
                </a:lnTo>
                <a:close/>
                <a:moveTo>
                  <a:pt x="51650" y="14780"/>
                </a:moveTo>
                <a:lnTo>
                  <a:pt x="51203" y="15797"/>
                </a:lnTo>
                <a:lnTo>
                  <a:pt x="51087" y="15068"/>
                </a:lnTo>
                <a:lnTo>
                  <a:pt x="51650" y="14780"/>
                </a:lnTo>
                <a:close/>
                <a:moveTo>
                  <a:pt x="80199" y="10135"/>
                </a:moveTo>
                <a:lnTo>
                  <a:pt x="86070" y="15766"/>
                </a:lnTo>
                <a:lnTo>
                  <a:pt x="84973" y="16729"/>
                </a:lnTo>
                <a:lnTo>
                  <a:pt x="75469" y="13401"/>
                </a:lnTo>
                <a:lnTo>
                  <a:pt x="80199" y="10135"/>
                </a:lnTo>
                <a:close/>
                <a:moveTo>
                  <a:pt x="86198" y="15883"/>
                </a:moveTo>
                <a:lnTo>
                  <a:pt x="88288" y="17893"/>
                </a:lnTo>
                <a:lnTo>
                  <a:pt x="85163" y="16796"/>
                </a:lnTo>
                <a:lnTo>
                  <a:pt x="86198" y="15883"/>
                </a:lnTo>
                <a:close/>
                <a:moveTo>
                  <a:pt x="96781" y="6581"/>
                </a:moveTo>
                <a:lnTo>
                  <a:pt x="90506" y="18671"/>
                </a:lnTo>
                <a:lnTo>
                  <a:pt x="88680" y="18028"/>
                </a:lnTo>
                <a:lnTo>
                  <a:pt x="86327" y="15773"/>
                </a:lnTo>
                <a:lnTo>
                  <a:pt x="96683" y="6636"/>
                </a:lnTo>
                <a:lnTo>
                  <a:pt x="96781" y="6581"/>
                </a:lnTo>
                <a:close/>
                <a:moveTo>
                  <a:pt x="75322" y="13536"/>
                </a:moveTo>
                <a:lnTo>
                  <a:pt x="84826" y="16863"/>
                </a:lnTo>
                <a:lnTo>
                  <a:pt x="82019" y="19339"/>
                </a:lnTo>
                <a:lnTo>
                  <a:pt x="69942" y="18383"/>
                </a:lnTo>
                <a:lnTo>
                  <a:pt x="70818" y="15699"/>
                </a:lnTo>
                <a:lnTo>
                  <a:pt x="75162" y="13609"/>
                </a:lnTo>
                <a:lnTo>
                  <a:pt x="77368" y="18873"/>
                </a:lnTo>
                <a:lnTo>
                  <a:pt x="77528" y="18806"/>
                </a:lnTo>
                <a:lnTo>
                  <a:pt x="75315" y="13536"/>
                </a:lnTo>
                <a:close/>
                <a:moveTo>
                  <a:pt x="88980" y="18315"/>
                </a:moveTo>
                <a:lnTo>
                  <a:pt x="90426" y="18824"/>
                </a:lnTo>
                <a:lnTo>
                  <a:pt x="90120" y="19413"/>
                </a:lnTo>
                <a:lnTo>
                  <a:pt x="88980" y="18315"/>
                </a:lnTo>
                <a:close/>
                <a:moveTo>
                  <a:pt x="97553" y="7690"/>
                </a:moveTo>
                <a:lnTo>
                  <a:pt x="103686" y="19462"/>
                </a:lnTo>
                <a:lnTo>
                  <a:pt x="100047" y="19535"/>
                </a:lnTo>
                <a:lnTo>
                  <a:pt x="97553" y="7690"/>
                </a:lnTo>
                <a:close/>
                <a:moveTo>
                  <a:pt x="74200" y="4731"/>
                </a:moveTo>
                <a:lnTo>
                  <a:pt x="74207" y="4749"/>
                </a:lnTo>
                <a:lnTo>
                  <a:pt x="70677" y="15577"/>
                </a:lnTo>
                <a:lnTo>
                  <a:pt x="62325" y="19596"/>
                </a:lnTo>
                <a:lnTo>
                  <a:pt x="62325" y="19596"/>
                </a:lnTo>
                <a:lnTo>
                  <a:pt x="65591" y="9222"/>
                </a:lnTo>
                <a:lnTo>
                  <a:pt x="74200" y="4731"/>
                </a:lnTo>
                <a:close/>
                <a:moveTo>
                  <a:pt x="96977" y="6581"/>
                </a:moveTo>
                <a:lnTo>
                  <a:pt x="97259" y="7121"/>
                </a:lnTo>
                <a:lnTo>
                  <a:pt x="99875" y="19541"/>
                </a:lnTo>
                <a:lnTo>
                  <a:pt x="93386" y="19676"/>
                </a:lnTo>
                <a:lnTo>
                  <a:pt x="90671" y="18726"/>
                </a:lnTo>
                <a:lnTo>
                  <a:pt x="96977" y="6581"/>
                </a:lnTo>
                <a:close/>
                <a:moveTo>
                  <a:pt x="90592" y="18879"/>
                </a:moveTo>
                <a:lnTo>
                  <a:pt x="92896" y="19688"/>
                </a:lnTo>
                <a:lnTo>
                  <a:pt x="90463" y="19737"/>
                </a:lnTo>
                <a:lnTo>
                  <a:pt x="90255" y="19535"/>
                </a:lnTo>
                <a:lnTo>
                  <a:pt x="90592" y="18879"/>
                </a:lnTo>
                <a:close/>
                <a:moveTo>
                  <a:pt x="68042" y="18408"/>
                </a:moveTo>
                <a:lnTo>
                  <a:pt x="69709" y="18536"/>
                </a:lnTo>
                <a:lnTo>
                  <a:pt x="69304" y="19774"/>
                </a:lnTo>
                <a:lnTo>
                  <a:pt x="68042" y="18408"/>
                </a:lnTo>
                <a:close/>
                <a:moveTo>
                  <a:pt x="85016" y="16925"/>
                </a:moveTo>
                <a:lnTo>
                  <a:pt x="88588" y="18181"/>
                </a:lnTo>
                <a:lnTo>
                  <a:pt x="90040" y="19572"/>
                </a:lnTo>
                <a:lnTo>
                  <a:pt x="89838" y="19958"/>
                </a:lnTo>
                <a:lnTo>
                  <a:pt x="82258" y="19357"/>
                </a:lnTo>
                <a:lnTo>
                  <a:pt x="85016" y="16925"/>
                </a:lnTo>
                <a:close/>
                <a:moveTo>
                  <a:pt x="45241" y="10846"/>
                </a:moveTo>
                <a:lnTo>
                  <a:pt x="49782" y="14382"/>
                </a:lnTo>
                <a:lnTo>
                  <a:pt x="49806" y="14400"/>
                </a:lnTo>
                <a:lnTo>
                  <a:pt x="50787" y="14278"/>
                </a:lnTo>
                <a:lnTo>
                  <a:pt x="50897" y="14976"/>
                </a:lnTo>
                <a:lnTo>
                  <a:pt x="40480" y="20368"/>
                </a:lnTo>
                <a:lnTo>
                  <a:pt x="45241" y="10846"/>
                </a:lnTo>
                <a:close/>
                <a:moveTo>
                  <a:pt x="29070" y="4841"/>
                </a:moveTo>
                <a:lnTo>
                  <a:pt x="40039" y="20374"/>
                </a:lnTo>
                <a:lnTo>
                  <a:pt x="40039" y="20374"/>
                </a:lnTo>
                <a:lnTo>
                  <a:pt x="25032" y="14106"/>
                </a:lnTo>
                <a:lnTo>
                  <a:pt x="25032" y="14100"/>
                </a:lnTo>
                <a:lnTo>
                  <a:pt x="29070" y="4841"/>
                </a:lnTo>
                <a:close/>
                <a:moveTo>
                  <a:pt x="38623" y="993"/>
                </a:moveTo>
                <a:lnTo>
                  <a:pt x="39346" y="1312"/>
                </a:lnTo>
                <a:lnTo>
                  <a:pt x="40027" y="6753"/>
                </a:lnTo>
                <a:lnTo>
                  <a:pt x="40032" y="6783"/>
                </a:lnTo>
                <a:lnTo>
                  <a:pt x="45100" y="10736"/>
                </a:lnTo>
                <a:lnTo>
                  <a:pt x="40272" y="20399"/>
                </a:lnTo>
                <a:lnTo>
                  <a:pt x="40259" y="20381"/>
                </a:lnTo>
                <a:lnTo>
                  <a:pt x="40363" y="20080"/>
                </a:lnTo>
                <a:lnTo>
                  <a:pt x="40204" y="20019"/>
                </a:lnTo>
                <a:lnTo>
                  <a:pt x="40137" y="20209"/>
                </a:lnTo>
                <a:lnTo>
                  <a:pt x="29211" y="4743"/>
                </a:lnTo>
                <a:lnTo>
                  <a:pt x="29934" y="4577"/>
                </a:lnTo>
                <a:lnTo>
                  <a:pt x="29897" y="4424"/>
                </a:lnTo>
                <a:lnTo>
                  <a:pt x="38623" y="993"/>
                </a:lnTo>
                <a:close/>
                <a:moveTo>
                  <a:pt x="103779" y="19633"/>
                </a:moveTo>
                <a:lnTo>
                  <a:pt x="104667" y="21337"/>
                </a:lnTo>
                <a:lnTo>
                  <a:pt x="104575" y="21342"/>
                </a:lnTo>
                <a:lnTo>
                  <a:pt x="104581" y="21428"/>
                </a:lnTo>
                <a:lnTo>
                  <a:pt x="104557" y="21349"/>
                </a:lnTo>
                <a:lnTo>
                  <a:pt x="101444" y="22335"/>
                </a:lnTo>
                <a:lnTo>
                  <a:pt x="100512" y="21722"/>
                </a:lnTo>
                <a:lnTo>
                  <a:pt x="100083" y="19713"/>
                </a:lnTo>
                <a:lnTo>
                  <a:pt x="103779" y="19633"/>
                </a:lnTo>
                <a:close/>
                <a:moveTo>
                  <a:pt x="99912" y="19713"/>
                </a:moveTo>
                <a:lnTo>
                  <a:pt x="100347" y="21796"/>
                </a:lnTo>
                <a:lnTo>
                  <a:pt x="100353" y="21833"/>
                </a:lnTo>
                <a:lnTo>
                  <a:pt x="101229" y="22403"/>
                </a:lnTo>
                <a:lnTo>
                  <a:pt x="100813" y="22531"/>
                </a:lnTo>
                <a:lnTo>
                  <a:pt x="100666" y="22225"/>
                </a:lnTo>
                <a:lnTo>
                  <a:pt x="93852" y="19841"/>
                </a:lnTo>
                <a:lnTo>
                  <a:pt x="99912" y="19713"/>
                </a:lnTo>
                <a:close/>
                <a:moveTo>
                  <a:pt x="55499" y="13695"/>
                </a:moveTo>
                <a:lnTo>
                  <a:pt x="52374" y="23046"/>
                </a:lnTo>
                <a:lnTo>
                  <a:pt x="51258" y="16116"/>
                </a:lnTo>
                <a:lnTo>
                  <a:pt x="51908" y="14627"/>
                </a:lnTo>
                <a:lnTo>
                  <a:pt x="51920" y="14590"/>
                </a:lnTo>
                <a:lnTo>
                  <a:pt x="51749" y="14161"/>
                </a:lnTo>
                <a:lnTo>
                  <a:pt x="55499" y="13695"/>
                </a:lnTo>
                <a:close/>
                <a:moveTo>
                  <a:pt x="51130" y="16410"/>
                </a:moveTo>
                <a:lnTo>
                  <a:pt x="52245" y="23310"/>
                </a:lnTo>
                <a:lnTo>
                  <a:pt x="47858" y="23916"/>
                </a:lnTo>
                <a:lnTo>
                  <a:pt x="51130" y="16410"/>
                </a:lnTo>
                <a:close/>
                <a:moveTo>
                  <a:pt x="104753" y="21502"/>
                </a:moveTo>
                <a:lnTo>
                  <a:pt x="104784" y="21557"/>
                </a:lnTo>
                <a:lnTo>
                  <a:pt x="104011" y="24008"/>
                </a:lnTo>
                <a:lnTo>
                  <a:pt x="101634" y="22458"/>
                </a:lnTo>
                <a:lnTo>
                  <a:pt x="104600" y="21514"/>
                </a:lnTo>
                <a:lnTo>
                  <a:pt x="104753" y="21502"/>
                </a:lnTo>
                <a:close/>
                <a:moveTo>
                  <a:pt x="70604" y="15803"/>
                </a:moveTo>
                <a:lnTo>
                  <a:pt x="69764" y="18371"/>
                </a:lnTo>
                <a:lnTo>
                  <a:pt x="67840" y="18217"/>
                </a:lnTo>
                <a:lnTo>
                  <a:pt x="67803" y="18212"/>
                </a:lnTo>
                <a:lnTo>
                  <a:pt x="60903" y="24100"/>
                </a:lnTo>
                <a:lnTo>
                  <a:pt x="62251" y="19823"/>
                </a:lnTo>
                <a:lnTo>
                  <a:pt x="70604" y="15803"/>
                </a:lnTo>
                <a:close/>
                <a:moveTo>
                  <a:pt x="65248" y="8836"/>
                </a:moveTo>
                <a:lnTo>
                  <a:pt x="65425" y="9167"/>
                </a:lnTo>
                <a:lnTo>
                  <a:pt x="62111" y="19700"/>
                </a:lnTo>
                <a:lnTo>
                  <a:pt x="52827" y="24168"/>
                </a:lnTo>
                <a:lnTo>
                  <a:pt x="52466" y="23457"/>
                </a:lnTo>
                <a:lnTo>
                  <a:pt x="52741" y="23420"/>
                </a:lnTo>
                <a:lnTo>
                  <a:pt x="52717" y="23248"/>
                </a:lnTo>
                <a:lnTo>
                  <a:pt x="52478" y="23279"/>
                </a:lnTo>
                <a:lnTo>
                  <a:pt x="55689" y="13671"/>
                </a:lnTo>
                <a:lnTo>
                  <a:pt x="62074" y="12874"/>
                </a:lnTo>
                <a:lnTo>
                  <a:pt x="62111" y="12868"/>
                </a:lnTo>
                <a:lnTo>
                  <a:pt x="65248" y="8836"/>
                </a:lnTo>
                <a:close/>
                <a:moveTo>
                  <a:pt x="25124" y="14327"/>
                </a:moveTo>
                <a:lnTo>
                  <a:pt x="39745" y="20436"/>
                </a:lnTo>
                <a:lnTo>
                  <a:pt x="34892" y="20479"/>
                </a:lnTo>
                <a:lnTo>
                  <a:pt x="30902" y="24541"/>
                </a:lnTo>
                <a:lnTo>
                  <a:pt x="28770" y="23616"/>
                </a:lnTo>
                <a:lnTo>
                  <a:pt x="25124" y="14327"/>
                </a:lnTo>
                <a:close/>
                <a:moveTo>
                  <a:pt x="90169" y="19694"/>
                </a:moveTo>
                <a:lnTo>
                  <a:pt x="90365" y="19884"/>
                </a:lnTo>
                <a:lnTo>
                  <a:pt x="90396" y="19909"/>
                </a:lnTo>
                <a:lnTo>
                  <a:pt x="93362" y="19847"/>
                </a:lnTo>
                <a:lnTo>
                  <a:pt x="100543" y="22366"/>
                </a:lnTo>
                <a:lnTo>
                  <a:pt x="100647" y="22587"/>
                </a:lnTo>
                <a:lnTo>
                  <a:pt x="93974" y="24700"/>
                </a:lnTo>
                <a:lnTo>
                  <a:pt x="89991" y="20038"/>
                </a:lnTo>
                <a:lnTo>
                  <a:pt x="90169" y="19694"/>
                </a:lnTo>
                <a:close/>
                <a:moveTo>
                  <a:pt x="50927" y="15154"/>
                </a:moveTo>
                <a:lnTo>
                  <a:pt x="51081" y="16091"/>
                </a:lnTo>
                <a:lnTo>
                  <a:pt x="47649" y="23959"/>
                </a:lnTo>
                <a:lnTo>
                  <a:pt x="44867" y="25050"/>
                </a:lnTo>
                <a:lnTo>
                  <a:pt x="44867" y="24504"/>
                </a:lnTo>
                <a:lnTo>
                  <a:pt x="40737" y="20454"/>
                </a:lnTo>
                <a:lnTo>
                  <a:pt x="40719" y="20436"/>
                </a:lnTo>
                <a:lnTo>
                  <a:pt x="50927" y="15154"/>
                </a:lnTo>
                <a:close/>
                <a:moveTo>
                  <a:pt x="69886" y="18555"/>
                </a:moveTo>
                <a:lnTo>
                  <a:pt x="81835" y="19498"/>
                </a:lnTo>
                <a:lnTo>
                  <a:pt x="74783" y="25718"/>
                </a:lnTo>
                <a:lnTo>
                  <a:pt x="69439" y="19921"/>
                </a:lnTo>
                <a:lnTo>
                  <a:pt x="69886" y="18555"/>
                </a:lnTo>
                <a:close/>
                <a:moveTo>
                  <a:pt x="82074" y="19516"/>
                </a:moveTo>
                <a:lnTo>
                  <a:pt x="89844" y="20129"/>
                </a:lnTo>
                <a:lnTo>
                  <a:pt x="93791" y="24756"/>
                </a:lnTo>
                <a:lnTo>
                  <a:pt x="90236" y="25883"/>
                </a:lnTo>
                <a:lnTo>
                  <a:pt x="90298" y="25810"/>
                </a:lnTo>
                <a:lnTo>
                  <a:pt x="90169" y="25693"/>
                </a:lnTo>
                <a:lnTo>
                  <a:pt x="89911" y="25987"/>
                </a:lnTo>
                <a:lnTo>
                  <a:pt x="89801" y="26018"/>
                </a:lnTo>
                <a:lnTo>
                  <a:pt x="74905" y="25840"/>
                </a:lnTo>
                <a:lnTo>
                  <a:pt x="82074" y="19516"/>
                </a:lnTo>
                <a:close/>
                <a:moveTo>
                  <a:pt x="52288" y="23481"/>
                </a:moveTo>
                <a:lnTo>
                  <a:pt x="52668" y="24247"/>
                </a:lnTo>
                <a:lnTo>
                  <a:pt x="51105" y="25001"/>
                </a:lnTo>
                <a:lnTo>
                  <a:pt x="50689" y="26177"/>
                </a:lnTo>
                <a:lnTo>
                  <a:pt x="47937" y="24082"/>
                </a:lnTo>
                <a:lnTo>
                  <a:pt x="52288" y="23481"/>
                </a:lnTo>
                <a:close/>
                <a:moveTo>
                  <a:pt x="39990" y="20607"/>
                </a:moveTo>
                <a:lnTo>
                  <a:pt x="37710" y="26888"/>
                </a:lnTo>
                <a:lnTo>
                  <a:pt x="35057" y="20650"/>
                </a:lnTo>
                <a:lnTo>
                  <a:pt x="39990" y="20607"/>
                </a:lnTo>
                <a:close/>
                <a:moveTo>
                  <a:pt x="101419" y="22525"/>
                </a:moveTo>
                <a:lnTo>
                  <a:pt x="103956" y="24180"/>
                </a:lnTo>
                <a:lnTo>
                  <a:pt x="103025" y="27127"/>
                </a:lnTo>
                <a:lnTo>
                  <a:pt x="100892" y="22691"/>
                </a:lnTo>
                <a:lnTo>
                  <a:pt x="101419" y="22525"/>
                </a:lnTo>
                <a:close/>
                <a:moveTo>
                  <a:pt x="34898" y="20717"/>
                </a:moveTo>
                <a:lnTo>
                  <a:pt x="37618" y="27127"/>
                </a:lnTo>
                <a:lnTo>
                  <a:pt x="37514" y="27421"/>
                </a:lnTo>
                <a:lnTo>
                  <a:pt x="31074" y="24615"/>
                </a:lnTo>
                <a:lnTo>
                  <a:pt x="34898" y="20717"/>
                </a:lnTo>
                <a:close/>
                <a:moveTo>
                  <a:pt x="40639" y="20601"/>
                </a:moveTo>
                <a:lnTo>
                  <a:pt x="44689" y="24578"/>
                </a:lnTo>
                <a:lnTo>
                  <a:pt x="44696" y="25117"/>
                </a:lnTo>
                <a:lnTo>
                  <a:pt x="38537" y="27538"/>
                </a:lnTo>
                <a:lnTo>
                  <a:pt x="38311" y="27427"/>
                </a:lnTo>
                <a:lnTo>
                  <a:pt x="38280" y="27409"/>
                </a:lnTo>
                <a:lnTo>
                  <a:pt x="37974" y="27513"/>
                </a:lnTo>
                <a:lnTo>
                  <a:pt x="37808" y="27121"/>
                </a:lnTo>
                <a:lnTo>
                  <a:pt x="40174" y="20614"/>
                </a:lnTo>
                <a:lnTo>
                  <a:pt x="40253" y="20644"/>
                </a:lnTo>
                <a:lnTo>
                  <a:pt x="40272" y="20607"/>
                </a:lnTo>
                <a:lnTo>
                  <a:pt x="40302" y="20601"/>
                </a:lnTo>
                <a:lnTo>
                  <a:pt x="40327" y="20644"/>
                </a:lnTo>
                <a:lnTo>
                  <a:pt x="40400" y="20601"/>
                </a:lnTo>
                <a:close/>
                <a:moveTo>
                  <a:pt x="37723" y="27360"/>
                </a:moveTo>
                <a:lnTo>
                  <a:pt x="37796" y="27544"/>
                </a:lnTo>
                <a:lnTo>
                  <a:pt x="37674" y="27489"/>
                </a:lnTo>
                <a:lnTo>
                  <a:pt x="37723" y="27360"/>
                </a:lnTo>
                <a:close/>
                <a:moveTo>
                  <a:pt x="38268" y="27599"/>
                </a:moveTo>
                <a:lnTo>
                  <a:pt x="38323" y="27624"/>
                </a:lnTo>
                <a:lnTo>
                  <a:pt x="38139" y="27697"/>
                </a:lnTo>
                <a:lnTo>
                  <a:pt x="38066" y="27666"/>
                </a:lnTo>
                <a:lnTo>
                  <a:pt x="38268" y="27599"/>
                </a:lnTo>
                <a:close/>
                <a:moveTo>
                  <a:pt x="62037" y="19927"/>
                </a:moveTo>
                <a:lnTo>
                  <a:pt x="60658" y="24308"/>
                </a:lnTo>
                <a:lnTo>
                  <a:pt x="55217" y="28959"/>
                </a:lnTo>
                <a:lnTo>
                  <a:pt x="52901" y="24327"/>
                </a:lnTo>
                <a:lnTo>
                  <a:pt x="62037" y="19927"/>
                </a:lnTo>
                <a:close/>
                <a:moveTo>
                  <a:pt x="52748" y="24400"/>
                </a:moveTo>
                <a:lnTo>
                  <a:pt x="55076" y="29070"/>
                </a:lnTo>
                <a:lnTo>
                  <a:pt x="54800" y="29308"/>
                </a:lnTo>
                <a:lnTo>
                  <a:pt x="50836" y="26288"/>
                </a:lnTo>
                <a:lnTo>
                  <a:pt x="51240" y="25123"/>
                </a:lnTo>
                <a:lnTo>
                  <a:pt x="52748" y="24400"/>
                </a:lnTo>
                <a:close/>
                <a:moveTo>
                  <a:pt x="55156" y="29229"/>
                </a:moveTo>
                <a:lnTo>
                  <a:pt x="55437" y="29793"/>
                </a:lnTo>
                <a:lnTo>
                  <a:pt x="54941" y="29413"/>
                </a:lnTo>
                <a:lnTo>
                  <a:pt x="55156" y="29229"/>
                </a:lnTo>
                <a:close/>
                <a:moveTo>
                  <a:pt x="30988" y="24768"/>
                </a:moveTo>
                <a:lnTo>
                  <a:pt x="37453" y="27587"/>
                </a:lnTo>
                <a:lnTo>
                  <a:pt x="37410" y="27703"/>
                </a:lnTo>
                <a:lnTo>
                  <a:pt x="31031" y="29866"/>
                </a:lnTo>
                <a:lnTo>
                  <a:pt x="30988" y="24768"/>
                </a:lnTo>
                <a:close/>
                <a:moveTo>
                  <a:pt x="44696" y="25301"/>
                </a:moveTo>
                <a:lnTo>
                  <a:pt x="44745" y="30258"/>
                </a:lnTo>
                <a:lnTo>
                  <a:pt x="44518" y="30485"/>
                </a:lnTo>
                <a:lnTo>
                  <a:pt x="38752" y="27642"/>
                </a:lnTo>
                <a:lnTo>
                  <a:pt x="44696" y="25301"/>
                </a:lnTo>
                <a:close/>
                <a:moveTo>
                  <a:pt x="67822" y="18426"/>
                </a:moveTo>
                <a:lnTo>
                  <a:pt x="69243" y="19964"/>
                </a:lnTo>
                <a:lnTo>
                  <a:pt x="65965" y="30013"/>
                </a:lnTo>
                <a:lnTo>
                  <a:pt x="63508" y="31263"/>
                </a:lnTo>
                <a:lnTo>
                  <a:pt x="60481" y="25454"/>
                </a:lnTo>
                <a:lnTo>
                  <a:pt x="60805" y="24413"/>
                </a:lnTo>
                <a:lnTo>
                  <a:pt x="67822" y="18426"/>
                </a:lnTo>
                <a:close/>
                <a:moveTo>
                  <a:pt x="47821" y="24210"/>
                </a:moveTo>
                <a:lnTo>
                  <a:pt x="50633" y="26349"/>
                </a:lnTo>
                <a:lnTo>
                  <a:pt x="48599" y="32146"/>
                </a:lnTo>
                <a:lnTo>
                  <a:pt x="47821" y="24210"/>
                </a:lnTo>
                <a:close/>
                <a:moveTo>
                  <a:pt x="47643" y="24149"/>
                </a:moveTo>
                <a:lnTo>
                  <a:pt x="48452" y="32428"/>
                </a:lnTo>
                <a:lnTo>
                  <a:pt x="44837" y="30644"/>
                </a:lnTo>
                <a:lnTo>
                  <a:pt x="44910" y="30332"/>
                </a:lnTo>
                <a:lnTo>
                  <a:pt x="44916" y="30326"/>
                </a:lnTo>
                <a:lnTo>
                  <a:pt x="44873" y="25234"/>
                </a:lnTo>
                <a:lnTo>
                  <a:pt x="47643" y="24149"/>
                </a:lnTo>
                <a:close/>
                <a:moveTo>
                  <a:pt x="100727" y="22746"/>
                </a:moveTo>
                <a:lnTo>
                  <a:pt x="102951" y="27366"/>
                </a:lnTo>
                <a:lnTo>
                  <a:pt x="101144" y="33108"/>
                </a:lnTo>
                <a:lnTo>
                  <a:pt x="94091" y="24842"/>
                </a:lnTo>
                <a:lnTo>
                  <a:pt x="100727" y="22746"/>
                </a:lnTo>
                <a:close/>
                <a:moveTo>
                  <a:pt x="5271" y="10693"/>
                </a:moveTo>
                <a:lnTo>
                  <a:pt x="24530" y="14082"/>
                </a:lnTo>
                <a:lnTo>
                  <a:pt x="24806" y="14198"/>
                </a:lnTo>
                <a:lnTo>
                  <a:pt x="16944" y="33665"/>
                </a:lnTo>
                <a:lnTo>
                  <a:pt x="5271" y="10693"/>
                </a:lnTo>
                <a:close/>
                <a:moveTo>
                  <a:pt x="60560" y="24621"/>
                </a:moveTo>
                <a:lnTo>
                  <a:pt x="60303" y="25436"/>
                </a:lnTo>
                <a:lnTo>
                  <a:pt x="60297" y="25467"/>
                </a:lnTo>
                <a:lnTo>
                  <a:pt x="63354" y="31343"/>
                </a:lnTo>
                <a:lnTo>
                  <a:pt x="57809" y="34156"/>
                </a:lnTo>
                <a:lnTo>
                  <a:pt x="55297" y="29119"/>
                </a:lnTo>
                <a:lnTo>
                  <a:pt x="60560" y="24621"/>
                </a:lnTo>
                <a:close/>
                <a:moveTo>
                  <a:pt x="38531" y="27727"/>
                </a:moveTo>
                <a:lnTo>
                  <a:pt x="44389" y="30614"/>
                </a:lnTo>
                <a:lnTo>
                  <a:pt x="40829" y="34241"/>
                </a:lnTo>
                <a:lnTo>
                  <a:pt x="38127" y="27881"/>
                </a:lnTo>
                <a:lnTo>
                  <a:pt x="38139" y="27881"/>
                </a:lnTo>
                <a:lnTo>
                  <a:pt x="38531" y="27727"/>
                </a:lnTo>
                <a:close/>
                <a:moveTo>
                  <a:pt x="37336" y="27911"/>
                </a:moveTo>
                <a:lnTo>
                  <a:pt x="35020" y="34290"/>
                </a:lnTo>
                <a:lnTo>
                  <a:pt x="31037" y="30381"/>
                </a:lnTo>
                <a:lnTo>
                  <a:pt x="31031" y="30050"/>
                </a:lnTo>
                <a:lnTo>
                  <a:pt x="37336" y="27911"/>
                </a:lnTo>
                <a:close/>
                <a:moveTo>
                  <a:pt x="37827" y="27746"/>
                </a:moveTo>
                <a:lnTo>
                  <a:pt x="37894" y="27776"/>
                </a:lnTo>
                <a:lnTo>
                  <a:pt x="40670" y="34309"/>
                </a:lnTo>
                <a:lnTo>
                  <a:pt x="35179" y="34358"/>
                </a:lnTo>
                <a:lnTo>
                  <a:pt x="37545" y="27838"/>
                </a:lnTo>
                <a:lnTo>
                  <a:pt x="37827" y="27746"/>
                </a:lnTo>
                <a:close/>
                <a:moveTo>
                  <a:pt x="69378" y="20111"/>
                </a:moveTo>
                <a:lnTo>
                  <a:pt x="74654" y="25834"/>
                </a:lnTo>
                <a:lnTo>
                  <a:pt x="74623" y="25859"/>
                </a:lnTo>
                <a:lnTo>
                  <a:pt x="74703" y="25950"/>
                </a:lnTo>
                <a:lnTo>
                  <a:pt x="65444" y="34983"/>
                </a:lnTo>
                <a:lnTo>
                  <a:pt x="63587" y="31416"/>
                </a:lnTo>
                <a:lnTo>
                  <a:pt x="66106" y="30136"/>
                </a:lnTo>
                <a:lnTo>
                  <a:pt x="69378" y="20111"/>
                </a:lnTo>
                <a:close/>
                <a:moveTo>
                  <a:pt x="50774" y="26459"/>
                </a:moveTo>
                <a:lnTo>
                  <a:pt x="54672" y="29425"/>
                </a:lnTo>
                <a:lnTo>
                  <a:pt x="50946" y="32599"/>
                </a:lnTo>
                <a:lnTo>
                  <a:pt x="50915" y="32624"/>
                </a:lnTo>
                <a:lnTo>
                  <a:pt x="50682" y="35553"/>
                </a:lnTo>
                <a:lnTo>
                  <a:pt x="49873" y="33157"/>
                </a:lnTo>
                <a:lnTo>
                  <a:pt x="49861" y="33120"/>
                </a:lnTo>
                <a:lnTo>
                  <a:pt x="48648" y="32526"/>
                </a:lnTo>
                <a:lnTo>
                  <a:pt x="50774" y="26459"/>
                </a:lnTo>
                <a:close/>
                <a:moveTo>
                  <a:pt x="74930" y="26012"/>
                </a:moveTo>
                <a:lnTo>
                  <a:pt x="89728" y="26196"/>
                </a:lnTo>
                <a:lnTo>
                  <a:pt x="82932" y="33794"/>
                </a:lnTo>
                <a:lnTo>
                  <a:pt x="73692" y="35651"/>
                </a:lnTo>
                <a:lnTo>
                  <a:pt x="73692" y="35651"/>
                </a:lnTo>
                <a:lnTo>
                  <a:pt x="74930" y="26012"/>
                </a:lnTo>
                <a:close/>
                <a:moveTo>
                  <a:pt x="24940" y="14332"/>
                </a:moveTo>
                <a:lnTo>
                  <a:pt x="28623" y="23708"/>
                </a:lnTo>
                <a:lnTo>
                  <a:pt x="28635" y="23745"/>
                </a:lnTo>
                <a:lnTo>
                  <a:pt x="30811" y="24688"/>
                </a:lnTo>
                <a:lnTo>
                  <a:pt x="30860" y="29928"/>
                </a:lnTo>
                <a:lnTo>
                  <a:pt x="26086" y="31545"/>
                </a:lnTo>
                <a:lnTo>
                  <a:pt x="26049" y="31557"/>
                </a:lnTo>
                <a:lnTo>
                  <a:pt x="23843" y="36031"/>
                </a:lnTo>
                <a:lnTo>
                  <a:pt x="17066" y="33825"/>
                </a:lnTo>
                <a:lnTo>
                  <a:pt x="24940" y="14332"/>
                </a:lnTo>
                <a:close/>
                <a:moveTo>
                  <a:pt x="93913" y="24897"/>
                </a:moveTo>
                <a:lnTo>
                  <a:pt x="101082" y="33298"/>
                </a:lnTo>
                <a:lnTo>
                  <a:pt x="100077" y="36502"/>
                </a:lnTo>
                <a:lnTo>
                  <a:pt x="89985" y="26159"/>
                </a:lnTo>
                <a:lnTo>
                  <a:pt x="90010" y="26134"/>
                </a:lnTo>
                <a:lnTo>
                  <a:pt x="93913" y="24897"/>
                </a:lnTo>
                <a:close/>
                <a:moveTo>
                  <a:pt x="89869" y="26294"/>
                </a:moveTo>
                <a:lnTo>
                  <a:pt x="100016" y="36686"/>
                </a:lnTo>
                <a:lnTo>
                  <a:pt x="99985" y="36784"/>
                </a:lnTo>
                <a:lnTo>
                  <a:pt x="98539" y="37097"/>
                </a:lnTo>
                <a:lnTo>
                  <a:pt x="98441" y="36625"/>
                </a:lnTo>
                <a:lnTo>
                  <a:pt x="98435" y="36588"/>
                </a:lnTo>
                <a:lnTo>
                  <a:pt x="93306" y="33242"/>
                </a:lnTo>
                <a:lnTo>
                  <a:pt x="93276" y="33224"/>
                </a:lnTo>
                <a:lnTo>
                  <a:pt x="87246" y="34492"/>
                </a:lnTo>
                <a:lnTo>
                  <a:pt x="86278" y="35969"/>
                </a:lnTo>
                <a:lnTo>
                  <a:pt x="83104" y="33861"/>
                </a:lnTo>
                <a:lnTo>
                  <a:pt x="89869" y="26294"/>
                </a:lnTo>
                <a:close/>
                <a:moveTo>
                  <a:pt x="54806" y="29529"/>
                </a:moveTo>
                <a:lnTo>
                  <a:pt x="55615" y="30142"/>
                </a:lnTo>
                <a:lnTo>
                  <a:pt x="57656" y="34235"/>
                </a:lnTo>
                <a:lnTo>
                  <a:pt x="51326" y="37446"/>
                </a:lnTo>
                <a:lnTo>
                  <a:pt x="50824" y="35969"/>
                </a:lnTo>
                <a:lnTo>
                  <a:pt x="51087" y="32709"/>
                </a:lnTo>
                <a:lnTo>
                  <a:pt x="54806" y="29529"/>
                </a:lnTo>
                <a:close/>
                <a:moveTo>
                  <a:pt x="50793" y="36404"/>
                </a:moveTo>
                <a:lnTo>
                  <a:pt x="51173" y="37526"/>
                </a:lnTo>
                <a:lnTo>
                  <a:pt x="50682" y="37777"/>
                </a:lnTo>
                <a:lnTo>
                  <a:pt x="50793" y="36404"/>
                </a:lnTo>
                <a:close/>
                <a:moveTo>
                  <a:pt x="99924" y="36974"/>
                </a:moveTo>
                <a:lnTo>
                  <a:pt x="99667" y="37789"/>
                </a:lnTo>
                <a:lnTo>
                  <a:pt x="98784" y="38249"/>
                </a:lnTo>
                <a:lnTo>
                  <a:pt x="98576" y="37262"/>
                </a:lnTo>
                <a:lnTo>
                  <a:pt x="99924" y="36974"/>
                </a:lnTo>
                <a:close/>
                <a:moveTo>
                  <a:pt x="93239" y="33408"/>
                </a:moveTo>
                <a:lnTo>
                  <a:pt x="98282" y="36692"/>
                </a:lnTo>
                <a:lnTo>
                  <a:pt x="98374" y="37127"/>
                </a:lnTo>
                <a:lnTo>
                  <a:pt x="90561" y="38806"/>
                </a:lnTo>
                <a:lnTo>
                  <a:pt x="90567" y="38825"/>
                </a:lnTo>
                <a:lnTo>
                  <a:pt x="90567" y="38825"/>
                </a:lnTo>
                <a:lnTo>
                  <a:pt x="86425" y="36067"/>
                </a:lnTo>
                <a:lnTo>
                  <a:pt x="87350" y="34646"/>
                </a:lnTo>
                <a:lnTo>
                  <a:pt x="93239" y="33408"/>
                </a:lnTo>
                <a:close/>
                <a:moveTo>
                  <a:pt x="83098" y="34063"/>
                </a:moveTo>
                <a:lnTo>
                  <a:pt x="86186" y="36116"/>
                </a:lnTo>
                <a:lnTo>
                  <a:pt x="84102" y="39309"/>
                </a:lnTo>
                <a:lnTo>
                  <a:pt x="83098" y="34063"/>
                </a:lnTo>
                <a:close/>
                <a:moveTo>
                  <a:pt x="48654" y="32722"/>
                </a:moveTo>
                <a:lnTo>
                  <a:pt x="49721" y="33249"/>
                </a:lnTo>
                <a:lnTo>
                  <a:pt x="50652" y="35987"/>
                </a:lnTo>
                <a:lnTo>
                  <a:pt x="50505" y="37869"/>
                </a:lnTo>
                <a:lnTo>
                  <a:pt x="45976" y="40167"/>
                </a:lnTo>
                <a:lnTo>
                  <a:pt x="48538" y="32844"/>
                </a:lnTo>
                <a:lnTo>
                  <a:pt x="48667" y="32832"/>
                </a:lnTo>
                <a:lnTo>
                  <a:pt x="48654" y="32722"/>
                </a:lnTo>
                <a:close/>
                <a:moveTo>
                  <a:pt x="74734" y="26159"/>
                </a:moveTo>
                <a:lnTo>
                  <a:pt x="73508" y="35730"/>
                </a:lnTo>
                <a:lnTo>
                  <a:pt x="73324" y="36000"/>
                </a:lnTo>
                <a:lnTo>
                  <a:pt x="73177" y="35884"/>
                </a:lnTo>
                <a:lnTo>
                  <a:pt x="73073" y="36018"/>
                </a:lnTo>
                <a:lnTo>
                  <a:pt x="73232" y="36147"/>
                </a:lnTo>
                <a:lnTo>
                  <a:pt x="69960" y="41055"/>
                </a:lnTo>
                <a:lnTo>
                  <a:pt x="68342" y="40546"/>
                </a:lnTo>
                <a:lnTo>
                  <a:pt x="65530" y="35142"/>
                </a:lnTo>
                <a:lnTo>
                  <a:pt x="74734" y="26159"/>
                </a:lnTo>
                <a:close/>
                <a:moveTo>
                  <a:pt x="30860" y="30111"/>
                </a:moveTo>
                <a:lnTo>
                  <a:pt x="30866" y="30454"/>
                </a:lnTo>
                <a:lnTo>
                  <a:pt x="34996" y="34511"/>
                </a:lnTo>
                <a:lnTo>
                  <a:pt x="35020" y="34535"/>
                </a:lnTo>
                <a:lnTo>
                  <a:pt x="40841" y="34480"/>
                </a:lnTo>
                <a:lnTo>
                  <a:pt x="44555" y="30700"/>
                </a:lnTo>
                <a:lnTo>
                  <a:pt x="44640" y="30742"/>
                </a:lnTo>
                <a:lnTo>
                  <a:pt x="42085" y="41987"/>
                </a:lnTo>
                <a:lnTo>
                  <a:pt x="24009" y="36086"/>
                </a:lnTo>
                <a:lnTo>
                  <a:pt x="26172" y="31698"/>
                </a:lnTo>
                <a:lnTo>
                  <a:pt x="30860" y="30111"/>
                </a:lnTo>
                <a:close/>
                <a:moveTo>
                  <a:pt x="98411" y="37299"/>
                </a:moveTo>
                <a:lnTo>
                  <a:pt x="98625" y="38335"/>
                </a:lnTo>
                <a:lnTo>
                  <a:pt x="91597" y="41999"/>
                </a:lnTo>
                <a:lnTo>
                  <a:pt x="91027" y="39162"/>
                </a:lnTo>
                <a:lnTo>
                  <a:pt x="91021" y="39131"/>
                </a:lnTo>
                <a:lnTo>
                  <a:pt x="90739" y="38941"/>
                </a:lnTo>
                <a:lnTo>
                  <a:pt x="98411" y="37299"/>
                </a:lnTo>
                <a:close/>
                <a:moveTo>
                  <a:pt x="44800" y="30816"/>
                </a:moveTo>
                <a:lnTo>
                  <a:pt x="48440" y="32611"/>
                </a:lnTo>
                <a:lnTo>
                  <a:pt x="45750" y="40283"/>
                </a:lnTo>
                <a:lnTo>
                  <a:pt x="42275" y="42048"/>
                </a:lnTo>
                <a:lnTo>
                  <a:pt x="42251" y="42042"/>
                </a:lnTo>
                <a:lnTo>
                  <a:pt x="44800" y="30816"/>
                </a:lnTo>
                <a:close/>
                <a:moveTo>
                  <a:pt x="45670" y="40516"/>
                </a:moveTo>
                <a:lnTo>
                  <a:pt x="44843" y="42875"/>
                </a:lnTo>
                <a:lnTo>
                  <a:pt x="42331" y="42213"/>
                </a:lnTo>
                <a:lnTo>
                  <a:pt x="45670" y="40516"/>
                </a:lnTo>
                <a:close/>
                <a:moveTo>
                  <a:pt x="65401" y="35271"/>
                </a:moveTo>
                <a:lnTo>
                  <a:pt x="68226" y="40688"/>
                </a:lnTo>
                <a:lnTo>
                  <a:pt x="69862" y="41202"/>
                </a:lnTo>
                <a:lnTo>
                  <a:pt x="68293" y="43561"/>
                </a:lnTo>
                <a:lnTo>
                  <a:pt x="64255" y="36392"/>
                </a:lnTo>
                <a:lnTo>
                  <a:pt x="65401" y="35271"/>
                </a:lnTo>
                <a:close/>
                <a:moveTo>
                  <a:pt x="50486" y="38071"/>
                </a:moveTo>
                <a:lnTo>
                  <a:pt x="49996" y="44229"/>
                </a:lnTo>
                <a:lnTo>
                  <a:pt x="45015" y="42918"/>
                </a:lnTo>
                <a:lnTo>
                  <a:pt x="45891" y="40406"/>
                </a:lnTo>
                <a:lnTo>
                  <a:pt x="50486" y="38071"/>
                </a:lnTo>
                <a:close/>
                <a:moveTo>
                  <a:pt x="51228" y="37691"/>
                </a:moveTo>
                <a:lnTo>
                  <a:pt x="53783" y="45222"/>
                </a:lnTo>
                <a:lnTo>
                  <a:pt x="50168" y="44272"/>
                </a:lnTo>
                <a:lnTo>
                  <a:pt x="50664" y="37979"/>
                </a:lnTo>
                <a:lnTo>
                  <a:pt x="51228" y="37691"/>
                </a:lnTo>
                <a:close/>
                <a:moveTo>
                  <a:pt x="70033" y="41257"/>
                </a:moveTo>
                <a:lnTo>
                  <a:pt x="82767" y="45265"/>
                </a:lnTo>
                <a:lnTo>
                  <a:pt x="68434" y="43659"/>
                </a:lnTo>
                <a:lnTo>
                  <a:pt x="70033" y="41257"/>
                </a:lnTo>
                <a:close/>
                <a:moveTo>
                  <a:pt x="86327" y="36208"/>
                </a:moveTo>
                <a:lnTo>
                  <a:pt x="90867" y="39235"/>
                </a:lnTo>
                <a:lnTo>
                  <a:pt x="91438" y="42078"/>
                </a:lnTo>
                <a:lnTo>
                  <a:pt x="85249" y="45308"/>
                </a:lnTo>
                <a:lnTo>
                  <a:pt x="84152" y="39548"/>
                </a:lnTo>
                <a:lnTo>
                  <a:pt x="86327" y="36208"/>
                </a:lnTo>
                <a:close/>
                <a:moveTo>
                  <a:pt x="82908" y="33978"/>
                </a:moveTo>
                <a:lnTo>
                  <a:pt x="83968" y="39517"/>
                </a:lnTo>
                <a:lnTo>
                  <a:pt x="83876" y="39652"/>
                </a:lnTo>
                <a:lnTo>
                  <a:pt x="85083" y="45394"/>
                </a:lnTo>
                <a:lnTo>
                  <a:pt x="85071" y="45400"/>
                </a:lnTo>
                <a:lnTo>
                  <a:pt x="73459" y="36110"/>
                </a:lnTo>
                <a:lnTo>
                  <a:pt x="73643" y="35835"/>
                </a:lnTo>
                <a:lnTo>
                  <a:pt x="82908" y="33978"/>
                </a:lnTo>
                <a:close/>
                <a:moveTo>
                  <a:pt x="73367" y="36251"/>
                </a:moveTo>
                <a:lnTo>
                  <a:pt x="84905" y="45485"/>
                </a:lnTo>
                <a:lnTo>
                  <a:pt x="84869" y="45504"/>
                </a:lnTo>
                <a:lnTo>
                  <a:pt x="83661" y="45369"/>
                </a:lnTo>
                <a:lnTo>
                  <a:pt x="70131" y="41110"/>
                </a:lnTo>
                <a:lnTo>
                  <a:pt x="73367" y="36251"/>
                </a:lnTo>
                <a:close/>
                <a:moveTo>
                  <a:pt x="84519" y="45639"/>
                </a:moveTo>
                <a:lnTo>
                  <a:pt x="84599" y="45645"/>
                </a:lnTo>
                <a:lnTo>
                  <a:pt x="84575" y="45657"/>
                </a:lnTo>
                <a:lnTo>
                  <a:pt x="84519" y="45639"/>
                </a:lnTo>
                <a:close/>
                <a:moveTo>
                  <a:pt x="63434" y="31496"/>
                </a:moveTo>
                <a:lnTo>
                  <a:pt x="65315" y="35111"/>
                </a:lnTo>
                <a:lnTo>
                  <a:pt x="64084" y="36312"/>
                </a:lnTo>
                <a:lnTo>
                  <a:pt x="64059" y="36337"/>
                </a:lnTo>
                <a:lnTo>
                  <a:pt x="63943" y="45994"/>
                </a:lnTo>
                <a:lnTo>
                  <a:pt x="63679" y="45902"/>
                </a:lnTo>
                <a:lnTo>
                  <a:pt x="57888" y="34309"/>
                </a:lnTo>
                <a:lnTo>
                  <a:pt x="63434" y="31496"/>
                </a:lnTo>
                <a:close/>
                <a:moveTo>
                  <a:pt x="85022" y="45810"/>
                </a:moveTo>
                <a:lnTo>
                  <a:pt x="84807" y="46202"/>
                </a:lnTo>
                <a:lnTo>
                  <a:pt x="84734" y="45939"/>
                </a:lnTo>
                <a:lnTo>
                  <a:pt x="85022" y="45810"/>
                </a:lnTo>
                <a:close/>
                <a:moveTo>
                  <a:pt x="101217" y="33457"/>
                </a:moveTo>
                <a:lnTo>
                  <a:pt x="104164" y="36907"/>
                </a:lnTo>
                <a:lnTo>
                  <a:pt x="103448" y="45921"/>
                </a:lnTo>
                <a:lnTo>
                  <a:pt x="100218" y="47538"/>
                </a:lnTo>
                <a:lnTo>
                  <a:pt x="100347" y="36815"/>
                </a:lnTo>
                <a:lnTo>
                  <a:pt x="100347" y="36778"/>
                </a:lnTo>
                <a:lnTo>
                  <a:pt x="100212" y="36643"/>
                </a:lnTo>
                <a:lnTo>
                  <a:pt x="101217" y="33457"/>
                </a:lnTo>
                <a:close/>
                <a:moveTo>
                  <a:pt x="64231" y="36698"/>
                </a:moveTo>
                <a:lnTo>
                  <a:pt x="68201" y="43757"/>
                </a:lnTo>
                <a:lnTo>
                  <a:pt x="68986" y="47679"/>
                </a:lnTo>
                <a:lnTo>
                  <a:pt x="68986" y="47679"/>
                </a:lnTo>
                <a:lnTo>
                  <a:pt x="64114" y="46049"/>
                </a:lnTo>
                <a:lnTo>
                  <a:pt x="64231" y="36698"/>
                </a:lnTo>
                <a:close/>
                <a:moveTo>
                  <a:pt x="98662" y="38512"/>
                </a:moveTo>
                <a:lnTo>
                  <a:pt x="99520" y="42587"/>
                </a:lnTo>
                <a:lnTo>
                  <a:pt x="96229" y="47624"/>
                </a:lnTo>
                <a:lnTo>
                  <a:pt x="92871" y="48335"/>
                </a:lnTo>
                <a:lnTo>
                  <a:pt x="91634" y="42176"/>
                </a:lnTo>
                <a:lnTo>
                  <a:pt x="98662" y="38512"/>
                </a:lnTo>
                <a:close/>
                <a:moveTo>
                  <a:pt x="91474" y="42256"/>
                </a:moveTo>
                <a:lnTo>
                  <a:pt x="92700" y="48372"/>
                </a:lnTo>
                <a:lnTo>
                  <a:pt x="90340" y="48862"/>
                </a:lnTo>
                <a:lnTo>
                  <a:pt x="85303" y="45577"/>
                </a:lnTo>
                <a:lnTo>
                  <a:pt x="85285" y="45485"/>
                </a:lnTo>
                <a:lnTo>
                  <a:pt x="91474" y="42256"/>
                </a:lnTo>
                <a:close/>
                <a:moveTo>
                  <a:pt x="68391" y="43825"/>
                </a:moveTo>
                <a:lnTo>
                  <a:pt x="83625" y="45534"/>
                </a:lnTo>
                <a:lnTo>
                  <a:pt x="84513" y="45816"/>
                </a:lnTo>
                <a:lnTo>
                  <a:pt x="84526" y="45847"/>
                </a:lnTo>
                <a:lnTo>
                  <a:pt x="75493" y="49848"/>
                </a:lnTo>
                <a:lnTo>
                  <a:pt x="69176" y="47740"/>
                </a:lnTo>
                <a:lnTo>
                  <a:pt x="68391" y="43825"/>
                </a:lnTo>
                <a:close/>
                <a:moveTo>
                  <a:pt x="100169" y="36919"/>
                </a:moveTo>
                <a:lnTo>
                  <a:pt x="100041" y="47624"/>
                </a:lnTo>
                <a:lnTo>
                  <a:pt x="95457" y="49916"/>
                </a:lnTo>
                <a:lnTo>
                  <a:pt x="92730" y="48874"/>
                </a:lnTo>
                <a:lnTo>
                  <a:pt x="92920" y="48586"/>
                </a:lnTo>
                <a:lnTo>
                  <a:pt x="92902" y="48500"/>
                </a:lnTo>
                <a:lnTo>
                  <a:pt x="96340" y="47777"/>
                </a:lnTo>
                <a:lnTo>
                  <a:pt x="99703" y="42618"/>
                </a:lnTo>
                <a:lnTo>
                  <a:pt x="98821" y="38426"/>
                </a:lnTo>
                <a:lnTo>
                  <a:pt x="99814" y="37912"/>
                </a:lnTo>
                <a:lnTo>
                  <a:pt x="100120" y="36931"/>
                </a:lnTo>
                <a:lnTo>
                  <a:pt x="100169" y="36919"/>
                </a:lnTo>
                <a:close/>
                <a:moveTo>
                  <a:pt x="57735" y="34388"/>
                </a:moveTo>
                <a:lnTo>
                  <a:pt x="63538" y="46012"/>
                </a:lnTo>
                <a:lnTo>
                  <a:pt x="63557" y="46043"/>
                </a:lnTo>
                <a:lnTo>
                  <a:pt x="63943" y="46172"/>
                </a:lnTo>
                <a:lnTo>
                  <a:pt x="63881" y="51184"/>
                </a:lnTo>
                <a:lnTo>
                  <a:pt x="53991" y="45289"/>
                </a:lnTo>
                <a:lnTo>
                  <a:pt x="51387" y="37612"/>
                </a:lnTo>
                <a:lnTo>
                  <a:pt x="57735" y="34388"/>
                </a:lnTo>
                <a:close/>
                <a:moveTo>
                  <a:pt x="100041" y="47820"/>
                </a:moveTo>
                <a:lnTo>
                  <a:pt x="99992" y="51650"/>
                </a:lnTo>
                <a:lnTo>
                  <a:pt x="95671" y="49995"/>
                </a:lnTo>
                <a:lnTo>
                  <a:pt x="100041" y="47820"/>
                </a:lnTo>
                <a:close/>
                <a:moveTo>
                  <a:pt x="84575" y="46012"/>
                </a:moveTo>
                <a:lnTo>
                  <a:pt x="84691" y="46411"/>
                </a:lnTo>
                <a:lnTo>
                  <a:pt x="81646" y="51901"/>
                </a:lnTo>
                <a:lnTo>
                  <a:pt x="75732" y="49928"/>
                </a:lnTo>
                <a:lnTo>
                  <a:pt x="84575" y="46012"/>
                </a:lnTo>
                <a:close/>
                <a:moveTo>
                  <a:pt x="69219" y="47936"/>
                </a:moveTo>
                <a:lnTo>
                  <a:pt x="75254" y="49953"/>
                </a:lnTo>
                <a:lnTo>
                  <a:pt x="70082" y="52244"/>
                </a:lnTo>
                <a:lnTo>
                  <a:pt x="69219" y="47936"/>
                </a:lnTo>
                <a:close/>
                <a:moveTo>
                  <a:pt x="92632" y="49021"/>
                </a:moveTo>
                <a:lnTo>
                  <a:pt x="95243" y="50020"/>
                </a:lnTo>
                <a:lnTo>
                  <a:pt x="90328" y="52471"/>
                </a:lnTo>
                <a:lnTo>
                  <a:pt x="92632" y="49021"/>
                </a:lnTo>
                <a:close/>
                <a:moveTo>
                  <a:pt x="64114" y="46233"/>
                </a:moveTo>
                <a:lnTo>
                  <a:pt x="69028" y="47869"/>
                </a:lnTo>
                <a:lnTo>
                  <a:pt x="70058" y="53004"/>
                </a:lnTo>
                <a:lnTo>
                  <a:pt x="64053" y="51270"/>
                </a:lnTo>
                <a:lnTo>
                  <a:pt x="64114" y="46233"/>
                </a:lnTo>
                <a:close/>
                <a:moveTo>
                  <a:pt x="84758" y="46644"/>
                </a:moveTo>
                <a:lnTo>
                  <a:pt x="86805" y="53623"/>
                </a:lnTo>
                <a:lnTo>
                  <a:pt x="81817" y="51956"/>
                </a:lnTo>
                <a:lnTo>
                  <a:pt x="84758" y="46644"/>
                </a:lnTo>
                <a:close/>
                <a:moveTo>
                  <a:pt x="85254" y="45749"/>
                </a:moveTo>
                <a:lnTo>
                  <a:pt x="90310" y="49052"/>
                </a:lnTo>
                <a:lnTo>
                  <a:pt x="92737" y="48537"/>
                </a:lnTo>
                <a:lnTo>
                  <a:pt x="92737" y="48549"/>
                </a:lnTo>
                <a:lnTo>
                  <a:pt x="92565" y="48813"/>
                </a:lnTo>
                <a:lnTo>
                  <a:pt x="92467" y="48960"/>
                </a:lnTo>
                <a:lnTo>
                  <a:pt x="90022" y="52630"/>
                </a:lnTo>
                <a:lnTo>
                  <a:pt x="87540" y="53868"/>
                </a:lnTo>
                <a:lnTo>
                  <a:pt x="87007" y="53690"/>
                </a:lnTo>
                <a:lnTo>
                  <a:pt x="84875" y="46435"/>
                </a:lnTo>
                <a:lnTo>
                  <a:pt x="85254" y="45749"/>
                </a:lnTo>
                <a:close/>
                <a:moveTo>
                  <a:pt x="50155" y="44444"/>
                </a:moveTo>
                <a:lnTo>
                  <a:pt x="53795" y="45406"/>
                </a:lnTo>
                <a:lnTo>
                  <a:pt x="49371" y="54370"/>
                </a:lnTo>
                <a:lnTo>
                  <a:pt x="49371" y="54370"/>
                </a:lnTo>
                <a:lnTo>
                  <a:pt x="50155" y="44444"/>
                </a:lnTo>
                <a:close/>
                <a:moveTo>
                  <a:pt x="53954" y="45467"/>
                </a:moveTo>
                <a:lnTo>
                  <a:pt x="63875" y="51380"/>
                </a:lnTo>
                <a:lnTo>
                  <a:pt x="63869" y="51558"/>
                </a:lnTo>
                <a:lnTo>
                  <a:pt x="49500" y="54873"/>
                </a:lnTo>
                <a:lnTo>
                  <a:pt x="49383" y="54738"/>
                </a:lnTo>
                <a:lnTo>
                  <a:pt x="53954" y="45467"/>
                </a:lnTo>
                <a:close/>
                <a:moveTo>
                  <a:pt x="49297" y="54904"/>
                </a:moveTo>
                <a:lnTo>
                  <a:pt x="49310" y="54916"/>
                </a:lnTo>
                <a:lnTo>
                  <a:pt x="49292" y="54922"/>
                </a:lnTo>
                <a:lnTo>
                  <a:pt x="49297" y="54904"/>
                </a:lnTo>
                <a:close/>
                <a:moveTo>
                  <a:pt x="44953" y="43077"/>
                </a:moveTo>
                <a:lnTo>
                  <a:pt x="49984" y="44401"/>
                </a:lnTo>
                <a:lnTo>
                  <a:pt x="49169" y="54720"/>
                </a:lnTo>
                <a:lnTo>
                  <a:pt x="49169" y="54750"/>
                </a:lnTo>
                <a:lnTo>
                  <a:pt x="49175" y="54762"/>
                </a:lnTo>
                <a:lnTo>
                  <a:pt x="49071" y="54971"/>
                </a:lnTo>
                <a:lnTo>
                  <a:pt x="48771" y="55044"/>
                </a:lnTo>
                <a:lnTo>
                  <a:pt x="42422" y="50320"/>
                </a:lnTo>
                <a:lnTo>
                  <a:pt x="44953" y="43077"/>
                </a:lnTo>
                <a:close/>
                <a:moveTo>
                  <a:pt x="89826" y="52918"/>
                </a:moveTo>
                <a:lnTo>
                  <a:pt x="87712" y="56098"/>
                </a:lnTo>
                <a:lnTo>
                  <a:pt x="87062" y="53892"/>
                </a:lnTo>
                <a:lnTo>
                  <a:pt x="87516" y="54046"/>
                </a:lnTo>
                <a:lnTo>
                  <a:pt x="87553" y="54058"/>
                </a:lnTo>
                <a:lnTo>
                  <a:pt x="89826" y="52918"/>
                </a:lnTo>
                <a:close/>
                <a:moveTo>
                  <a:pt x="42551" y="50627"/>
                </a:moveTo>
                <a:lnTo>
                  <a:pt x="48703" y="55204"/>
                </a:lnTo>
                <a:lnTo>
                  <a:pt x="48752" y="55137"/>
                </a:lnTo>
                <a:lnTo>
                  <a:pt x="48771" y="55222"/>
                </a:lnTo>
                <a:lnTo>
                  <a:pt x="48973" y="55173"/>
                </a:lnTo>
                <a:lnTo>
                  <a:pt x="48973" y="55173"/>
                </a:lnTo>
                <a:lnTo>
                  <a:pt x="48176" y="56791"/>
                </a:lnTo>
                <a:lnTo>
                  <a:pt x="45891" y="57569"/>
                </a:lnTo>
                <a:lnTo>
                  <a:pt x="42551" y="50627"/>
                </a:lnTo>
                <a:close/>
                <a:moveTo>
                  <a:pt x="75499" y="50032"/>
                </a:moveTo>
                <a:lnTo>
                  <a:pt x="81566" y="52054"/>
                </a:lnTo>
                <a:lnTo>
                  <a:pt x="78104" y="58292"/>
                </a:lnTo>
                <a:lnTo>
                  <a:pt x="70530" y="53249"/>
                </a:lnTo>
                <a:lnTo>
                  <a:pt x="70555" y="53151"/>
                </a:lnTo>
                <a:lnTo>
                  <a:pt x="70248" y="53059"/>
                </a:lnTo>
                <a:lnTo>
                  <a:pt x="70113" y="52416"/>
                </a:lnTo>
                <a:lnTo>
                  <a:pt x="75499" y="50032"/>
                </a:lnTo>
                <a:close/>
                <a:moveTo>
                  <a:pt x="81731" y="52109"/>
                </a:moveTo>
                <a:lnTo>
                  <a:pt x="86866" y="53825"/>
                </a:lnTo>
                <a:lnTo>
                  <a:pt x="87558" y="56196"/>
                </a:lnTo>
                <a:lnTo>
                  <a:pt x="87663" y="56166"/>
                </a:lnTo>
                <a:lnTo>
                  <a:pt x="87473" y="56460"/>
                </a:lnTo>
                <a:lnTo>
                  <a:pt x="78300" y="58298"/>
                </a:lnTo>
                <a:lnTo>
                  <a:pt x="78300" y="58298"/>
                </a:lnTo>
                <a:lnTo>
                  <a:pt x="81731" y="52109"/>
                </a:lnTo>
                <a:close/>
                <a:moveTo>
                  <a:pt x="42226" y="50357"/>
                </a:moveTo>
                <a:lnTo>
                  <a:pt x="45725" y="57624"/>
                </a:lnTo>
                <a:lnTo>
                  <a:pt x="36258" y="60835"/>
                </a:lnTo>
                <a:lnTo>
                  <a:pt x="36258" y="60835"/>
                </a:lnTo>
                <a:lnTo>
                  <a:pt x="42226" y="50357"/>
                </a:lnTo>
                <a:close/>
                <a:moveTo>
                  <a:pt x="23929" y="36245"/>
                </a:moveTo>
                <a:lnTo>
                  <a:pt x="41859" y="42097"/>
                </a:lnTo>
                <a:lnTo>
                  <a:pt x="41816" y="42256"/>
                </a:lnTo>
                <a:lnTo>
                  <a:pt x="42012" y="42305"/>
                </a:lnTo>
                <a:lnTo>
                  <a:pt x="41926" y="42673"/>
                </a:lnTo>
                <a:lnTo>
                  <a:pt x="42098" y="42710"/>
                </a:lnTo>
                <a:lnTo>
                  <a:pt x="42177" y="42348"/>
                </a:lnTo>
                <a:lnTo>
                  <a:pt x="44788" y="43034"/>
                </a:lnTo>
                <a:lnTo>
                  <a:pt x="42367" y="49953"/>
                </a:lnTo>
                <a:lnTo>
                  <a:pt x="42282" y="49909"/>
                </a:lnTo>
                <a:lnTo>
                  <a:pt x="36037" y="60878"/>
                </a:lnTo>
                <a:lnTo>
                  <a:pt x="24628" y="55247"/>
                </a:lnTo>
                <a:lnTo>
                  <a:pt x="20522" y="43151"/>
                </a:lnTo>
                <a:lnTo>
                  <a:pt x="23929" y="36245"/>
                </a:lnTo>
                <a:close/>
                <a:moveTo>
                  <a:pt x="64500" y="51576"/>
                </a:moveTo>
                <a:lnTo>
                  <a:pt x="70168" y="53218"/>
                </a:lnTo>
                <a:lnTo>
                  <a:pt x="77999" y="58433"/>
                </a:lnTo>
                <a:lnTo>
                  <a:pt x="74482" y="61950"/>
                </a:lnTo>
                <a:lnTo>
                  <a:pt x="74452" y="61950"/>
                </a:lnTo>
                <a:lnTo>
                  <a:pt x="64366" y="51619"/>
                </a:lnTo>
                <a:lnTo>
                  <a:pt x="64500" y="51588"/>
                </a:lnTo>
                <a:lnTo>
                  <a:pt x="64500" y="51576"/>
                </a:lnTo>
                <a:close/>
                <a:moveTo>
                  <a:pt x="95463" y="50106"/>
                </a:moveTo>
                <a:lnTo>
                  <a:pt x="99918" y="51803"/>
                </a:lnTo>
                <a:lnTo>
                  <a:pt x="89409" y="62061"/>
                </a:lnTo>
                <a:lnTo>
                  <a:pt x="87620" y="56546"/>
                </a:lnTo>
                <a:lnTo>
                  <a:pt x="90138" y="52765"/>
                </a:lnTo>
                <a:lnTo>
                  <a:pt x="95463" y="50106"/>
                </a:lnTo>
                <a:close/>
                <a:moveTo>
                  <a:pt x="87467" y="56638"/>
                </a:moveTo>
                <a:lnTo>
                  <a:pt x="89250" y="62134"/>
                </a:lnTo>
                <a:lnTo>
                  <a:pt x="75922" y="61969"/>
                </a:lnTo>
                <a:lnTo>
                  <a:pt x="75781" y="61816"/>
                </a:lnTo>
                <a:lnTo>
                  <a:pt x="75653" y="61932"/>
                </a:lnTo>
                <a:lnTo>
                  <a:pt x="75683" y="61969"/>
                </a:lnTo>
                <a:lnTo>
                  <a:pt x="74721" y="61956"/>
                </a:lnTo>
                <a:lnTo>
                  <a:pt x="78177" y="58500"/>
                </a:lnTo>
                <a:lnTo>
                  <a:pt x="87467" y="56638"/>
                </a:lnTo>
                <a:close/>
                <a:moveTo>
                  <a:pt x="63863" y="51735"/>
                </a:moveTo>
                <a:lnTo>
                  <a:pt x="63067" y="70774"/>
                </a:lnTo>
                <a:lnTo>
                  <a:pt x="49622" y="55020"/>
                </a:lnTo>
                <a:lnTo>
                  <a:pt x="63863" y="51735"/>
                </a:lnTo>
                <a:close/>
                <a:moveTo>
                  <a:pt x="64170" y="51668"/>
                </a:moveTo>
                <a:lnTo>
                  <a:pt x="74341" y="62091"/>
                </a:lnTo>
                <a:lnTo>
                  <a:pt x="74102" y="62330"/>
                </a:lnTo>
                <a:lnTo>
                  <a:pt x="74225" y="62453"/>
                </a:lnTo>
                <a:lnTo>
                  <a:pt x="74550" y="62128"/>
                </a:lnTo>
                <a:lnTo>
                  <a:pt x="74795" y="62128"/>
                </a:lnTo>
                <a:lnTo>
                  <a:pt x="63679" y="71473"/>
                </a:lnTo>
                <a:lnTo>
                  <a:pt x="63661" y="71473"/>
                </a:lnTo>
                <a:lnTo>
                  <a:pt x="63232" y="70970"/>
                </a:lnTo>
                <a:lnTo>
                  <a:pt x="64035" y="51699"/>
                </a:lnTo>
                <a:lnTo>
                  <a:pt x="64170" y="51668"/>
                </a:lnTo>
                <a:close/>
                <a:moveTo>
                  <a:pt x="63219" y="71221"/>
                </a:moveTo>
                <a:lnTo>
                  <a:pt x="63465" y="71510"/>
                </a:lnTo>
                <a:lnTo>
                  <a:pt x="63207" y="71595"/>
                </a:lnTo>
                <a:lnTo>
                  <a:pt x="63219" y="71221"/>
                </a:lnTo>
                <a:close/>
                <a:moveTo>
                  <a:pt x="63385" y="71718"/>
                </a:moveTo>
                <a:lnTo>
                  <a:pt x="63195" y="71883"/>
                </a:lnTo>
                <a:lnTo>
                  <a:pt x="63195" y="71779"/>
                </a:lnTo>
                <a:lnTo>
                  <a:pt x="63385" y="71718"/>
                </a:lnTo>
                <a:close/>
                <a:moveTo>
                  <a:pt x="103435" y="46123"/>
                </a:moveTo>
                <a:lnTo>
                  <a:pt x="102424" y="58893"/>
                </a:lnTo>
                <a:lnTo>
                  <a:pt x="85947" y="72956"/>
                </a:lnTo>
                <a:lnTo>
                  <a:pt x="85916" y="72937"/>
                </a:lnTo>
                <a:lnTo>
                  <a:pt x="85978" y="72876"/>
                </a:lnTo>
                <a:lnTo>
                  <a:pt x="76082" y="62147"/>
                </a:lnTo>
                <a:lnTo>
                  <a:pt x="89372" y="62306"/>
                </a:lnTo>
                <a:lnTo>
                  <a:pt x="89403" y="62306"/>
                </a:lnTo>
                <a:lnTo>
                  <a:pt x="100139" y="51833"/>
                </a:lnTo>
                <a:lnTo>
                  <a:pt x="100163" y="51809"/>
                </a:lnTo>
                <a:lnTo>
                  <a:pt x="100212" y="47728"/>
                </a:lnTo>
                <a:lnTo>
                  <a:pt x="103435" y="46123"/>
                </a:lnTo>
                <a:close/>
                <a:moveTo>
                  <a:pt x="102424" y="59119"/>
                </a:moveTo>
                <a:lnTo>
                  <a:pt x="102767" y="71902"/>
                </a:lnTo>
                <a:lnTo>
                  <a:pt x="102810" y="71902"/>
                </a:lnTo>
                <a:lnTo>
                  <a:pt x="102731" y="71938"/>
                </a:lnTo>
                <a:lnTo>
                  <a:pt x="85935" y="73194"/>
                </a:lnTo>
                <a:lnTo>
                  <a:pt x="102424" y="59119"/>
                </a:lnTo>
                <a:close/>
                <a:moveTo>
                  <a:pt x="75058" y="62134"/>
                </a:moveTo>
                <a:lnTo>
                  <a:pt x="75842" y="62140"/>
                </a:lnTo>
                <a:lnTo>
                  <a:pt x="85806" y="72949"/>
                </a:lnTo>
                <a:lnTo>
                  <a:pt x="85641" y="73213"/>
                </a:lnTo>
                <a:lnTo>
                  <a:pt x="63924" y="71491"/>
                </a:lnTo>
                <a:lnTo>
                  <a:pt x="75058" y="62134"/>
                </a:lnTo>
                <a:close/>
                <a:moveTo>
                  <a:pt x="49432" y="55069"/>
                </a:moveTo>
                <a:lnTo>
                  <a:pt x="63054" y="71032"/>
                </a:lnTo>
                <a:lnTo>
                  <a:pt x="63030" y="71650"/>
                </a:lnTo>
                <a:lnTo>
                  <a:pt x="54163" y="74481"/>
                </a:lnTo>
                <a:lnTo>
                  <a:pt x="54004" y="74426"/>
                </a:lnTo>
                <a:lnTo>
                  <a:pt x="45964" y="57722"/>
                </a:lnTo>
                <a:lnTo>
                  <a:pt x="48299" y="56932"/>
                </a:lnTo>
                <a:lnTo>
                  <a:pt x="49187" y="55124"/>
                </a:lnTo>
                <a:lnTo>
                  <a:pt x="49432" y="55069"/>
                </a:lnTo>
                <a:close/>
                <a:moveTo>
                  <a:pt x="102302" y="72147"/>
                </a:moveTo>
                <a:lnTo>
                  <a:pt x="79697" y="83023"/>
                </a:lnTo>
                <a:lnTo>
                  <a:pt x="85739" y="73385"/>
                </a:lnTo>
                <a:lnTo>
                  <a:pt x="102302" y="72147"/>
                </a:lnTo>
                <a:close/>
                <a:moveTo>
                  <a:pt x="63023" y="71834"/>
                </a:moveTo>
                <a:lnTo>
                  <a:pt x="63011" y="72067"/>
                </a:lnTo>
                <a:lnTo>
                  <a:pt x="63097" y="72073"/>
                </a:lnTo>
                <a:lnTo>
                  <a:pt x="63048" y="72147"/>
                </a:lnTo>
                <a:lnTo>
                  <a:pt x="78661" y="83060"/>
                </a:lnTo>
                <a:lnTo>
                  <a:pt x="78661" y="83060"/>
                </a:lnTo>
                <a:lnTo>
                  <a:pt x="54439" y="74573"/>
                </a:lnTo>
                <a:lnTo>
                  <a:pt x="63023" y="71834"/>
                </a:lnTo>
                <a:close/>
                <a:moveTo>
                  <a:pt x="63734" y="71650"/>
                </a:moveTo>
                <a:lnTo>
                  <a:pt x="85536" y="73378"/>
                </a:lnTo>
                <a:lnTo>
                  <a:pt x="79409" y="83164"/>
                </a:lnTo>
                <a:lnTo>
                  <a:pt x="79237" y="83250"/>
                </a:lnTo>
                <a:lnTo>
                  <a:pt x="63244" y="72067"/>
                </a:lnTo>
                <a:lnTo>
                  <a:pt x="63734" y="71650"/>
                </a:lnTo>
                <a:close/>
                <a:moveTo>
                  <a:pt x="8095" y="0"/>
                </a:moveTo>
                <a:lnTo>
                  <a:pt x="4799" y="10092"/>
                </a:lnTo>
                <a:lnTo>
                  <a:pt x="4799" y="10099"/>
                </a:lnTo>
                <a:lnTo>
                  <a:pt x="3972" y="10282"/>
                </a:lnTo>
                <a:lnTo>
                  <a:pt x="3972" y="10288"/>
                </a:lnTo>
                <a:lnTo>
                  <a:pt x="25" y="9596"/>
                </a:lnTo>
                <a:lnTo>
                  <a:pt x="1" y="9761"/>
                </a:lnTo>
                <a:lnTo>
                  <a:pt x="5056" y="10656"/>
                </a:lnTo>
                <a:lnTo>
                  <a:pt x="16889" y="33947"/>
                </a:lnTo>
                <a:lnTo>
                  <a:pt x="23764" y="36190"/>
                </a:lnTo>
                <a:lnTo>
                  <a:pt x="20351" y="43108"/>
                </a:lnTo>
                <a:lnTo>
                  <a:pt x="20338" y="43139"/>
                </a:lnTo>
                <a:lnTo>
                  <a:pt x="24487" y="55369"/>
                </a:lnTo>
                <a:lnTo>
                  <a:pt x="36037" y="61068"/>
                </a:lnTo>
                <a:lnTo>
                  <a:pt x="36068" y="61080"/>
                </a:lnTo>
                <a:lnTo>
                  <a:pt x="45799" y="57784"/>
                </a:lnTo>
                <a:lnTo>
                  <a:pt x="53875" y="74561"/>
                </a:lnTo>
                <a:lnTo>
                  <a:pt x="53893" y="74567"/>
                </a:lnTo>
                <a:lnTo>
                  <a:pt x="47343" y="76657"/>
                </a:lnTo>
                <a:lnTo>
                  <a:pt x="47398" y="76822"/>
                </a:lnTo>
                <a:lnTo>
                  <a:pt x="54163" y="74665"/>
                </a:lnTo>
                <a:lnTo>
                  <a:pt x="79231" y="83440"/>
                </a:lnTo>
                <a:lnTo>
                  <a:pt x="79237" y="83440"/>
                </a:lnTo>
                <a:lnTo>
                  <a:pt x="77368" y="86418"/>
                </a:lnTo>
                <a:lnTo>
                  <a:pt x="77570" y="86418"/>
                </a:lnTo>
                <a:lnTo>
                  <a:pt x="79525" y="83299"/>
                </a:lnTo>
                <a:lnTo>
                  <a:pt x="102774" y="72110"/>
                </a:lnTo>
                <a:lnTo>
                  <a:pt x="107498" y="71755"/>
                </a:lnTo>
                <a:lnTo>
                  <a:pt x="107498" y="71577"/>
                </a:lnTo>
                <a:lnTo>
                  <a:pt x="103203" y="71902"/>
                </a:lnTo>
                <a:lnTo>
                  <a:pt x="103441" y="71791"/>
                </a:lnTo>
                <a:lnTo>
                  <a:pt x="107553" y="60051"/>
                </a:lnTo>
                <a:lnTo>
                  <a:pt x="107553" y="59530"/>
                </a:lnTo>
                <a:lnTo>
                  <a:pt x="103301" y="71662"/>
                </a:lnTo>
                <a:lnTo>
                  <a:pt x="102939" y="71840"/>
                </a:lnTo>
                <a:lnTo>
                  <a:pt x="102596" y="58942"/>
                </a:lnTo>
                <a:lnTo>
                  <a:pt x="103613" y="46031"/>
                </a:lnTo>
                <a:lnTo>
                  <a:pt x="107553" y="44064"/>
                </a:lnTo>
                <a:lnTo>
                  <a:pt x="107553" y="43874"/>
                </a:lnTo>
                <a:lnTo>
                  <a:pt x="103632" y="45828"/>
                </a:lnTo>
                <a:lnTo>
                  <a:pt x="104336" y="36888"/>
                </a:lnTo>
                <a:lnTo>
                  <a:pt x="104342" y="36852"/>
                </a:lnTo>
                <a:lnTo>
                  <a:pt x="101279" y="33261"/>
                </a:lnTo>
                <a:lnTo>
                  <a:pt x="103061" y="27593"/>
                </a:lnTo>
                <a:lnTo>
                  <a:pt x="107553" y="36925"/>
                </a:lnTo>
                <a:lnTo>
                  <a:pt x="107553" y="36527"/>
                </a:lnTo>
                <a:lnTo>
                  <a:pt x="103135" y="27354"/>
                </a:lnTo>
                <a:lnTo>
                  <a:pt x="104103" y="24278"/>
                </a:lnTo>
                <a:lnTo>
                  <a:pt x="107553" y="26521"/>
                </a:lnTo>
                <a:lnTo>
                  <a:pt x="107553" y="26312"/>
                </a:lnTo>
                <a:lnTo>
                  <a:pt x="104158" y="24106"/>
                </a:lnTo>
                <a:lnTo>
                  <a:pt x="104955" y="21575"/>
                </a:lnTo>
                <a:lnTo>
                  <a:pt x="104967" y="21545"/>
                </a:lnTo>
                <a:lnTo>
                  <a:pt x="104936" y="21490"/>
                </a:lnTo>
                <a:lnTo>
                  <a:pt x="107553" y="21281"/>
                </a:lnTo>
                <a:lnTo>
                  <a:pt x="107553" y="21110"/>
                </a:lnTo>
                <a:lnTo>
                  <a:pt x="104851" y="21324"/>
                </a:lnTo>
                <a:lnTo>
                  <a:pt x="103968" y="19627"/>
                </a:lnTo>
                <a:lnTo>
                  <a:pt x="104618" y="19615"/>
                </a:lnTo>
                <a:lnTo>
                  <a:pt x="107553" y="16557"/>
                </a:lnTo>
                <a:lnTo>
                  <a:pt x="107553" y="16312"/>
                </a:lnTo>
                <a:lnTo>
                  <a:pt x="104544" y="19443"/>
                </a:lnTo>
                <a:lnTo>
                  <a:pt x="103883" y="19455"/>
                </a:lnTo>
                <a:lnTo>
                  <a:pt x="97418" y="7059"/>
                </a:lnTo>
                <a:lnTo>
                  <a:pt x="97265" y="6318"/>
                </a:lnTo>
                <a:lnTo>
                  <a:pt x="107553" y="711"/>
                </a:lnTo>
                <a:lnTo>
                  <a:pt x="107553" y="515"/>
                </a:lnTo>
                <a:lnTo>
                  <a:pt x="97228" y="6140"/>
                </a:lnTo>
                <a:lnTo>
                  <a:pt x="96229" y="1403"/>
                </a:lnTo>
                <a:lnTo>
                  <a:pt x="97142" y="0"/>
                </a:lnTo>
                <a:lnTo>
                  <a:pt x="96934" y="0"/>
                </a:lnTo>
                <a:lnTo>
                  <a:pt x="96064" y="1336"/>
                </a:lnTo>
                <a:lnTo>
                  <a:pt x="96045" y="1366"/>
                </a:lnTo>
                <a:lnTo>
                  <a:pt x="97069" y="6232"/>
                </a:lnTo>
                <a:lnTo>
                  <a:pt x="96946" y="6293"/>
                </a:lnTo>
                <a:lnTo>
                  <a:pt x="80702" y="1177"/>
                </a:lnTo>
                <a:lnTo>
                  <a:pt x="80665" y="1170"/>
                </a:lnTo>
                <a:lnTo>
                  <a:pt x="80120" y="1452"/>
                </a:lnTo>
                <a:lnTo>
                  <a:pt x="80089" y="0"/>
                </a:lnTo>
                <a:lnTo>
                  <a:pt x="79918" y="0"/>
                </a:lnTo>
                <a:lnTo>
                  <a:pt x="79948" y="1544"/>
                </a:lnTo>
                <a:lnTo>
                  <a:pt x="74488" y="4388"/>
                </a:lnTo>
                <a:lnTo>
                  <a:pt x="74531" y="4234"/>
                </a:lnTo>
                <a:lnTo>
                  <a:pt x="74072" y="4099"/>
                </a:lnTo>
                <a:lnTo>
                  <a:pt x="71988" y="0"/>
                </a:lnTo>
                <a:lnTo>
                  <a:pt x="71798" y="0"/>
                </a:lnTo>
                <a:lnTo>
                  <a:pt x="73845" y="4032"/>
                </a:lnTo>
                <a:lnTo>
                  <a:pt x="69684" y="2800"/>
                </a:lnTo>
                <a:lnTo>
                  <a:pt x="69341" y="0"/>
                </a:lnTo>
                <a:lnTo>
                  <a:pt x="69163" y="0"/>
                </a:lnTo>
                <a:lnTo>
                  <a:pt x="69506" y="2745"/>
                </a:lnTo>
                <a:lnTo>
                  <a:pt x="69506" y="2745"/>
                </a:lnTo>
                <a:lnTo>
                  <a:pt x="60799" y="160"/>
                </a:lnTo>
                <a:lnTo>
                  <a:pt x="60707" y="0"/>
                </a:lnTo>
                <a:lnTo>
                  <a:pt x="60511" y="0"/>
                </a:lnTo>
                <a:lnTo>
                  <a:pt x="60566" y="92"/>
                </a:lnTo>
                <a:lnTo>
                  <a:pt x="60254" y="0"/>
                </a:lnTo>
                <a:lnTo>
                  <a:pt x="59641" y="0"/>
                </a:lnTo>
                <a:lnTo>
                  <a:pt x="60033" y="116"/>
                </a:lnTo>
                <a:lnTo>
                  <a:pt x="55560" y="13511"/>
                </a:lnTo>
                <a:lnTo>
                  <a:pt x="51687" y="13996"/>
                </a:lnTo>
                <a:lnTo>
                  <a:pt x="48170" y="5055"/>
                </a:lnTo>
                <a:lnTo>
                  <a:pt x="59396" y="0"/>
                </a:lnTo>
                <a:lnTo>
                  <a:pt x="58973" y="0"/>
                </a:lnTo>
                <a:lnTo>
                  <a:pt x="48060" y="4915"/>
                </a:lnTo>
                <a:lnTo>
                  <a:pt x="39506" y="1189"/>
                </a:lnTo>
                <a:lnTo>
                  <a:pt x="39358" y="0"/>
                </a:lnTo>
                <a:lnTo>
                  <a:pt x="39187" y="0"/>
                </a:lnTo>
                <a:lnTo>
                  <a:pt x="39322" y="1109"/>
                </a:lnTo>
                <a:lnTo>
                  <a:pt x="39322" y="1109"/>
                </a:lnTo>
                <a:lnTo>
                  <a:pt x="38630" y="809"/>
                </a:lnTo>
                <a:lnTo>
                  <a:pt x="29021" y="4584"/>
                </a:lnTo>
                <a:lnTo>
                  <a:pt x="28985" y="4596"/>
                </a:lnTo>
                <a:lnTo>
                  <a:pt x="28978" y="4614"/>
                </a:lnTo>
                <a:lnTo>
                  <a:pt x="4995" y="10050"/>
                </a:lnTo>
                <a:lnTo>
                  <a:pt x="8279" y="0"/>
                </a:ln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19673" y="1277224"/>
            <a:ext cx="3267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90325" y="2694725"/>
            <a:ext cx="339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2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32650" y="344125"/>
            <a:ext cx="7788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435275" y="1516925"/>
            <a:ext cx="4963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1435275" y="2642592"/>
            <a:ext cx="4963800" cy="1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 flipH="1">
            <a:off x="4849557" y="1277230"/>
            <a:ext cx="3269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4849575" y="2694725"/>
            <a:ext cx="3391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17761" y="2325509"/>
            <a:ext cx="39558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2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086382" y="0"/>
            <a:ext cx="3057491" cy="2456648"/>
          </a:xfrm>
          <a:custGeom>
            <a:avLst/>
            <a:gdLst/>
            <a:ahLst/>
            <a:cxnLst/>
            <a:rect l="l" t="t" r="r" b="b"/>
            <a:pathLst>
              <a:path w="107554" h="86418" extrusionOk="0">
                <a:moveTo>
                  <a:pt x="74182" y="4314"/>
                </a:moveTo>
                <a:lnTo>
                  <a:pt x="74470" y="4400"/>
                </a:lnTo>
                <a:lnTo>
                  <a:pt x="74274" y="4498"/>
                </a:lnTo>
                <a:lnTo>
                  <a:pt x="74182" y="4314"/>
                </a:lnTo>
                <a:close/>
                <a:moveTo>
                  <a:pt x="97105" y="6403"/>
                </a:moveTo>
                <a:lnTo>
                  <a:pt x="97124" y="6496"/>
                </a:lnTo>
                <a:lnTo>
                  <a:pt x="97087" y="6416"/>
                </a:lnTo>
                <a:lnTo>
                  <a:pt x="97105" y="6403"/>
                </a:lnTo>
                <a:close/>
                <a:moveTo>
                  <a:pt x="60910" y="374"/>
                </a:moveTo>
                <a:lnTo>
                  <a:pt x="69531" y="2935"/>
                </a:lnTo>
                <a:lnTo>
                  <a:pt x="69543" y="3040"/>
                </a:lnTo>
                <a:lnTo>
                  <a:pt x="65278" y="8524"/>
                </a:lnTo>
                <a:lnTo>
                  <a:pt x="60910" y="374"/>
                </a:lnTo>
                <a:close/>
                <a:moveTo>
                  <a:pt x="69709" y="2984"/>
                </a:moveTo>
                <a:lnTo>
                  <a:pt x="73955" y="4246"/>
                </a:lnTo>
                <a:lnTo>
                  <a:pt x="74121" y="4577"/>
                </a:lnTo>
                <a:lnTo>
                  <a:pt x="65554" y="9045"/>
                </a:lnTo>
                <a:lnTo>
                  <a:pt x="65364" y="8689"/>
                </a:lnTo>
                <a:lnTo>
                  <a:pt x="69703" y="3119"/>
                </a:lnTo>
                <a:lnTo>
                  <a:pt x="69721" y="3094"/>
                </a:lnTo>
                <a:lnTo>
                  <a:pt x="69709" y="2984"/>
                </a:lnTo>
                <a:close/>
                <a:moveTo>
                  <a:pt x="4860" y="10264"/>
                </a:moveTo>
                <a:lnTo>
                  <a:pt x="4958" y="10460"/>
                </a:lnTo>
                <a:lnTo>
                  <a:pt x="4406" y="10362"/>
                </a:lnTo>
                <a:lnTo>
                  <a:pt x="4860" y="10264"/>
                </a:lnTo>
                <a:close/>
                <a:moveTo>
                  <a:pt x="39530" y="1391"/>
                </a:moveTo>
                <a:lnTo>
                  <a:pt x="47944" y="5055"/>
                </a:lnTo>
                <a:lnTo>
                  <a:pt x="45180" y="10577"/>
                </a:lnTo>
                <a:lnTo>
                  <a:pt x="40192" y="6692"/>
                </a:lnTo>
                <a:lnTo>
                  <a:pt x="39530" y="1391"/>
                </a:lnTo>
                <a:close/>
                <a:moveTo>
                  <a:pt x="60199" y="165"/>
                </a:moveTo>
                <a:lnTo>
                  <a:pt x="60677" y="307"/>
                </a:lnTo>
                <a:lnTo>
                  <a:pt x="65162" y="8671"/>
                </a:lnTo>
                <a:lnTo>
                  <a:pt x="62018" y="12709"/>
                </a:lnTo>
                <a:lnTo>
                  <a:pt x="55750" y="13487"/>
                </a:lnTo>
                <a:lnTo>
                  <a:pt x="60199" y="165"/>
                </a:lnTo>
                <a:close/>
                <a:moveTo>
                  <a:pt x="28892" y="4817"/>
                </a:moveTo>
                <a:lnTo>
                  <a:pt x="24873" y="14038"/>
                </a:lnTo>
                <a:lnTo>
                  <a:pt x="24591" y="13922"/>
                </a:lnTo>
                <a:lnTo>
                  <a:pt x="24554" y="14002"/>
                </a:lnTo>
                <a:lnTo>
                  <a:pt x="24554" y="14002"/>
                </a:lnTo>
                <a:lnTo>
                  <a:pt x="24573" y="13916"/>
                </a:lnTo>
                <a:lnTo>
                  <a:pt x="5173" y="10497"/>
                </a:lnTo>
                <a:lnTo>
                  <a:pt x="5031" y="10221"/>
                </a:lnTo>
                <a:lnTo>
                  <a:pt x="28892" y="4817"/>
                </a:lnTo>
                <a:close/>
                <a:moveTo>
                  <a:pt x="48054" y="5221"/>
                </a:moveTo>
                <a:lnTo>
                  <a:pt x="51510" y="14014"/>
                </a:lnTo>
                <a:lnTo>
                  <a:pt x="50927" y="14087"/>
                </a:lnTo>
                <a:lnTo>
                  <a:pt x="50915" y="13983"/>
                </a:lnTo>
                <a:lnTo>
                  <a:pt x="50744" y="14014"/>
                </a:lnTo>
                <a:lnTo>
                  <a:pt x="50756" y="14106"/>
                </a:lnTo>
                <a:lnTo>
                  <a:pt x="49861" y="14222"/>
                </a:lnTo>
                <a:lnTo>
                  <a:pt x="45321" y="10687"/>
                </a:lnTo>
                <a:lnTo>
                  <a:pt x="48054" y="5221"/>
                </a:lnTo>
                <a:close/>
                <a:moveTo>
                  <a:pt x="51571" y="14180"/>
                </a:moveTo>
                <a:lnTo>
                  <a:pt x="51718" y="14547"/>
                </a:lnTo>
                <a:lnTo>
                  <a:pt x="51056" y="14890"/>
                </a:lnTo>
                <a:lnTo>
                  <a:pt x="50958" y="14259"/>
                </a:lnTo>
                <a:lnTo>
                  <a:pt x="51571" y="14180"/>
                </a:lnTo>
                <a:close/>
                <a:moveTo>
                  <a:pt x="79954" y="1734"/>
                </a:moveTo>
                <a:lnTo>
                  <a:pt x="80126" y="9982"/>
                </a:lnTo>
                <a:lnTo>
                  <a:pt x="75150" y="13407"/>
                </a:lnTo>
                <a:lnTo>
                  <a:pt x="75156" y="13420"/>
                </a:lnTo>
                <a:lnTo>
                  <a:pt x="70891" y="15472"/>
                </a:lnTo>
                <a:lnTo>
                  <a:pt x="74384" y="4768"/>
                </a:lnTo>
                <a:lnTo>
                  <a:pt x="74396" y="4737"/>
                </a:lnTo>
                <a:lnTo>
                  <a:pt x="74354" y="4651"/>
                </a:lnTo>
                <a:lnTo>
                  <a:pt x="79954" y="1734"/>
                </a:lnTo>
                <a:close/>
                <a:moveTo>
                  <a:pt x="80683" y="1354"/>
                </a:moveTo>
                <a:lnTo>
                  <a:pt x="96738" y="6410"/>
                </a:lnTo>
                <a:lnTo>
                  <a:pt x="96591" y="6489"/>
                </a:lnTo>
                <a:lnTo>
                  <a:pt x="96627" y="6569"/>
                </a:lnTo>
                <a:lnTo>
                  <a:pt x="96572" y="6501"/>
                </a:lnTo>
                <a:lnTo>
                  <a:pt x="86198" y="15650"/>
                </a:lnTo>
                <a:lnTo>
                  <a:pt x="80297" y="9988"/>
                </a:lnTo>
                <a:lnTo>
                  <a:pt x="80120" y="1648"/>
                </a:lnTo>
                <a:lnTo>
                  <a:pt x="80683" y="1354"/>
                </a:lnTo>
                <a:close/>
                <a:moveTo>
                  <a:pt x="51650" y="14780"/>
                </a:moveTo>
                <a:lnTo>
                  <a:pt x="51203" y="15797"/>
                </a:lnTo>
                <a:lnTo>
                  <a:pt x="51087" y="15068"/>
                </a:lnTo>
                <a:lnTo>
                  <a:pt x="51650" y="14780"/>
                </a:lnTo>
                <a:close/>
                <a:moveTo>
                  <a:pt x="80199" y="10135"/>
                </a:moveTo>
                <a:lnTo>
                  <a:pt x="86070" y="15766"/>
                </a:lnTo>
                <a:lnTo>
                  <a:pt x="84973" y="16729"/>
                </a:lnTo>
                <a:lnTo>
                  <a:pt x="75469" y="13401"/>
                </a:lnTo>
                <a:lnTo>
                  <a:pt x="80199" y="10135"/>
                </a:lnTo>
                <a:close/>
                <a:moveTo>
                  <a:pt x="86198" y="15883"/>
                </a:moveTo>
                <a:lnTo>
                  <a:pt x="88288" y="17893"/>
                </a:lnTo>
                <a:lnTo>
                  <a:pt x="85163" y="16796"/>
                </a:lnTo>
                <a:lnTo>
                  <a:pt x="86198" y="15883"/>
                </a:lnTo>
                <a:close/>
                <a:moveTo>
                  <a:pt x="96781" y="6581"/>
                </a:moveTo>
                <a:lnTo>
                  <a:pt x="90506" y="18671"/>
                </a:lnTo>
                <a:lnTo>
                  <a:pt x="88680" y="18028"/>
                </a:lnTo>
                <a:lnTo>
                  <a:pt x="86327" y="15773"/>
                </a:lnTo>
                <a:lnTo>
                  <a:pt x="96683" y="6636"/>
                </a:lnTo>
                <a:lnTo>
                  <a:pt x="96781" y="6581"/>
                </a:lnTo>
                <a:close/>
                <a:moveTo>
                  <a:pt x="75322" y="13536"/>
                </a:moveTo>
                <a:lnTo>
                  <a:pt x="84826" y="16863"/>
                </a:lnTo>
                <a:lnTo>
                  <a:pt x="82019" y="19339"/>
                </a:lnTo>
                <a:lnTo>
                  <a:pt x="69942" y="18383"/>
                </a:lnTo>
                <a:lnTo>
                  <a:pt x="70818" y="15699"/>
                </a:lnTo>
                <a:lnTo>
                  <a:pt x="75162" y="13609"/>
                </a:lnTo>
                <a:lnTo>
                  <a:pt x="77368" y="18873"/>
                </a:lnTo>
                <a:lnTo>
                  <a:pt x="77528" y="18806"/>
                </a:lnTo>
                <a:lnTo>
                  <a:pt x="75315" y="13536"/>
                </a:lnTo>
                <a:close/>
                <a:moveTo>
                  <a:pt x="88980" y="18315"/>
                </a:moveTo>
                <a:lnTo>
                  <a:pt x="90426" y="18824"/>
                </a:lnTo>
                <a:lnTo>
                  <a:pt x="90120" y="19413"/>
                </a:lnTo>
                <a:lnTo>
                  <a:pt x="88980" y="18315"/>
                </a:lnTo>
                <a:close/>
                <a:moveTo>
                  <a:pt x="97553" y="7690"/>
                </a:moveTo>
                <a:lnTo>
                  <a:pt x="103686" y="19462"/>
                </a:lnTo>
                <a:lnTo>
                  <a:pt x="100047" y="19535"/>
                </a:lnTo>
                <a:lnTo>
                  <a:pt x="97553" y="7690"/>
                </a:lnTo>
                <a:close/>
                <a:moveTo>
                  <a:pt x="74200" y="4731"/>
                </a:moveTo>
                <a:lnTo>
                  <a:pt x="74207" y="4749"/>
                </a:lnTo>
                <a:lnTo>
                  <a:pt x="70677" y="15577"/>
                </a:lnTo>
                <a:lnTo>
                  <a:pt x="62325" y="19596"/>
                </a:lnTo>
                <a:lnTo>
                  <a:pt x="62325" y="19596"/>
                </a:lnTo>
                <a:lnTo>
                  <a:pt x="65591" y="9222"/>
                </a:lnTo>
                <a:lnTo>
                  <a:pt x="74200" y="4731"/>
                </a:lnTo>
                <a:close/>
                <a:moveTo>
                  <a:pt x="96977" y="6581"/>
                </a:moveTo>
                <a:lnTo>
                  <a:pt x="97259" y="7121"/>
                </a:lnTo>
                <a:lnTo>
                  <a:pt x="99875" y="19541"/>
                </a:lnTo>
                <a:lnTo>
                  <a:pt x="93386" y="19676"/>
                </a:lnTo>
                <a:lnTo>
                  <a:pt x="90671" y="18726"/>
                </a:lnTo>
                <a:lnTo>
                  <a:pt x="96977" y="6581"/>
                </a:lnTo>
                <a:close/>
                <a:moveTo>
                  <a:pt x="90592" y="18879"/>
                </a:moveTo>
                <a:lnTo>
                  <a:pt x="92896" y="19688"/>
                </a:lnTo>
                <a:lnTo>
                  <a:pt x="90463" y="19737"/>
                </a:lnTo>
                <a:lnTo>
                  <a:pt x="90255" y="19535"/>
                </a:lnTo>
                <a:lnTo>
                  <a:pt x="90592" y="18879"/>
                </a:lnTo>
                <a:close/>
                <a:moveTo>
                  <a:pt x="68042" y="18408"/>
                </a:moveTo>
                <a:lnTo>
                  <a:pt x="69709" y="18536"/>
                </a:lnTo>
                <a:lnTo>
                  <a:pt x="69304" y="19774"/>
                </a:lnTo>
                <a:lnTo>
                  <a:pt x="68042" y="18408"/>
                </a:lnTo>
                <a:close/>
                <a:moveTo>
                  <a:pt x="85016" y="16925"/>
                </a:moveTo>
                <a:lnTo>
                  <a:pt x="88588" y="18181"/>
                </a:lnTo>
                <a:lnTo>
                  <a:pt x="90040" y="19572"/>
                </a:lnTo>
                <a:lnTo>
                  <a:pt x="89838" y="19958"/>
                </a:lnTo>
                <a:lnTo>
                  <a:pt x="82258" y="19357"/>
                </a:lnTo>
                <a:lnTo>
                  <a:pt x="85016" y="16925"/>
                </a:lnTo>
                <a:close/>
                <a:moveTo>
                  <a:pt x="45241" y="10846"/>
                </a:moveTo>
                <a:lnTo>
                  <a:pt x="49782" y="14382"/>
                </a:lnTo>
                <a:lnTo>
                  <a:pt x="49806" y="14400"/>
                </a:lnTo>
                <a:lnTo>
                  <a:pt x="50787" y="14278"/>
                </a:lnTo>
                <a:lnTo>
                  <a:pt x="50897" y="14976"/>
                </a:lnTo>
                <a:lnTo>
                  <a:pt x="40480" y="20368"/>
                </a:lnTo>
                <a:lnTo>
                  <a:pt x="45241" y="10846"/>
                </a:lnTo>
                <a:close/>
                <a:moveTo>
                  <a:pt x="29070" y="4841"/>
                </a:moveTo>
                <a:lnTo>
                  <a:pt x="40039" y="20374"/>
                </a:lnTo>
                <a:lnTo>
                  <a:pt x="40039" y="20374"/>
                </a:lnTo>
                <a:lnTo>
                  <a:pt x="25032" y="14106"/>
                </a:lnTo>
                <a:lnTo>
                  <a:pt x="25032" y="14100"/>
                </a:lnTo>
                <a:lnTo>
                  <a:pt x="29070" y="4841"/>
                </a:lnTo>
                <a:close/>
                <a:moveTo>
                  <a:pt x="38623" y="993"/>
                </a:moveTo>
                <a:lnTo>
                  <a:pt x="39346" y="1312"/>
                </a:lnTo>
                <a:lnTo>
                  <a:pt x="40027" y="6753"/>
                </a:lnTo>
                <a:lnTo>
                  <a:pt x="40032" y="6783"/>
                </a:lnTo>
                <a:lnTo>
                  <a:pt x="45100" y="10736"/>
                </a:lnTo>
                <a:lnTo>
                  <a:pt x="40272" y="20399"/>
                </a:lnTo>
                <a:lnTo>
                  <a:pt x="40259" y="20381"/>
                </a:lnTo>
                <a:lnTo>
                  <a:pt x="40363" y="20080"/>
                </a:lnTo>
                <a:lnTo>
                  <a:pt x="40204" y="20019"/>
                </a:lnTo>
                <a:lnTo>
                  <a:pt x="40137" y="20209"/>
                </a:lnTo>
                <a:lnTo>
                  <a:pt x="29211" y="4743"/>
                </a:lnTo>
                <a:lnTo>
                  <a:pt x="29934" y="4577"/>
                </a:lnTo>
                <a:lnTo>
                  <a:pt x="29897" y="4424"/>
                </a:lnTo>
                <a:lnTo>
                  <a:pt x="38623" y="993"/>
                </a:lnTo>
                <a:close/>
                <a:moveTo>
                  <a:pt x="103779" y="19633"/>
                </a:moveTo>
                <a:lnTo>
                  <a:pt x="104667" y="21337"/>
                </a:lnTo>
                <a:lnTo>
                  <a:pt x="104575" y="21342"/>
                </a:lnTo>
                <a:lnTo>
                  <a:pt x="104581" y="21428"/>
                </a:lnTo>
                <a:lnTo>
                  <a:pt x="104557" y="21349"/>
                </a:lnTo>
                <a:lnTo>
                  <a:pt x="101444" y="22335"/>
                </a:lnTo>
                <a:lnTo>
                  <a:pt x="100512" y="21722"/>
                </a:lnTo>
                <a:lnTo>
                  <a:pt x="100083" y="19713"/>
                </a:lnTo>
                <a:lnTo>
                  <a:pt x="103779" y="19633"/>
                </a:lnTo>
                <a:close/>
                <a:moveTo>
                  <a:pt x="99912" y="19713"/>
                </a:moveTo>
                <a:lnTo>
                  <a:pt x="100347" y="21796"/>
                </a:lnTo>
                <a:lnTo>
                  <a:pt x="100353" y="21833"/>
                </a:lnTo>
                <a:lnTo>
                  <a:pt x="101229" y="22403"/>
                </a:lnTo>
                <a:lnTo>
                  <a:pt x="100813" y="22531"/>
                </a:lnTo>
                <a:lnTo>
                  <a:pt x="100666" y="22225"/>
                </a:lnTo>
                <a:lnTo>
                  <a:pt x="93852" y="19841"/>
                </a:lnTo>
                <a:lnTo>
                  <a:pt x="99912" y="19713"/>
                </a:lnTo>
                <a:close/>
                <a:moveTo>
                  <a:pt x="55499" y="13695"/>
                </a:moveTo>
                <a:lnTo>
                  <a:pt x="52374" y="23046"/>
                </a:lnTo>
                <a:lnTo>
                  <a:pt x="51258" y="16116"/>
                </a:lnTo>
                <a:lnTo>
                  <a:pt x="51908" y="14627"/>
                </a:lnTo>
                <a:lnTo>
                  <a:pt x="51920" y="14590"/>
                </a:lnTo>
                <a:lnTo>
                  <a:pt x="51749" y="14161"/>
                </a:lnTo>
                <a:lnTo>
                  <a:pt x="55499" y="13695"/>
                </a:lnTo>
                <a:close/>
                <a:moveTo>
                  <a:pt x="51130" y="16410"/>
                </a:moveTo>
                <a:lnTo>
                  <a:pt x="52245" y="23310"/>
                </a:lnTo>
                <a:lnTo>
                  <a:pt x="47858" y="23916"/>
                </a:lnTo>
                <a:lnTo>
                  <a:pt x="51130" y="16410"/>
                </a:lnTo>
                <a:close/>
                <a:moveTo>
                  <a:pt x="104753" y="21502"/>
                </a:moveTo>
                <a:lnTo>
                  <a:pt x="104784" y="21557"/>
                </a:lnTo>
                <a:lnTo>
                  <a:pt x="104011" y="24008"/>
                </a:lnTo>
                <a:lnTo>
                  <a:pt x="101634" y="22458"/>
                </a:lnTo>
                <a:lnTo>
                  <a:pt x="104600" y="21514"/>
                </a:lnTo>
                <a:lnTo>
                  <a:pt x="104753" y="21502"/>
                </a:lnTo>
                <a:close/>
                <a:moveTo>
                  <a:pt x="70604" y="15803"/>
                </a:moveTo>
                <a:lnTo>
                  <a:pt x="69764" y="18371"/>
                </a:lnTo>
                <a:lnTo>
                  <a:pt x="67840" y="18217"/>
                </a:lnTo>
                <a:lnTo>
                  <a:pt x="67803" y="18212"/>
                </a:lnTo>
                <a:lnTo>
                  <a:pt x="60903" y="24100"/>
                </a:lnTo>
                <a:lnTo>
                  <a:pt x="62251" y="19823"/>
                </a:lnTo>
                <a:lnTo>
                  <a:pt x="70604" y="15803"/>
                </a:lnTo>
                <a:close/>
                <a:moveTo>
                  <a:pt x="65248" y="8836"/>
                </a:moveTo>
                <a:lnTo>
                  <a:pt x="65425" y="9167"/>
                </a:lnTo>
                <a:lnTo>
                  <a:pt x="62111" y="19700"/>
                </a:lnTo>
                <a:lnTo>
                  <a:pt x="52827" y="24168"/>
                </a:lnTo>
                <a:lnTo>
                  <a:pt x="52466" y="23457"/>
                </a:lnTo>
                <a:lnTo>
                  <a:pt x="52741" y="23420"/>
                </a:lnTo>
                <a:lnTo>
                  <a:pt x="52717" y="23248"/>
                </a:lnTo>
                <a:lnTo>
                  <a:pt x="52478" y="23279"/>
                </a:lnTo>
                <a:lnTo>
                  <a:pt x="55689" y="13671"/>
                </a:lnTo>
                <a:lnTo>
                  <a:pt x="62074" y="12874"/>
                </a:lnTo>
                <a:lnTo>
                  <a:pt x="62111" y="12868"/>
                </a:lnTo>
                <a:lnTo>
                  <a:pt x="65248" y="8836"/>
                </a:lnTo>
                <a:close/>
                <a:moveTo>
                  <a:pt x="25124" y="14327"/>
                </a:moveTo>
                <a:lnTo>
                  <a:pt x="39745" y="20436"/>
                </a:lnTo>
                <a:lnTo>
                  <a:pt x="34892" y="20479"/>
                </a:lnTo>
                <a:lnTo>
                  <a:pt x="30902" y="24541"/>
                </a:lnTo>
                <a:lnTo>
                  <a:pt x="28770" y="23616"/>
                </a:lnTo>
                <a:lnTo>
                  <a:pt x="25124" y="14327"/>
                </a:lnTo>
                <a:close/>
                <a:moveTo>
                  <a:pt x="90169" y="19694"/>
                </a:moveTo>
                <a:lnTo>
                  <a:pt x="90365" y="19884"/>
                </a:lnTo>
                <a:lnTo>
                  <a:pt x="90396" y="19909"/>
                </a:lnTo>
                <a:lnTo>
                  <a:pt x="93362" y="19847"/>
                </a:lnTo>
                <a:lnTo>
                  <a:pt x="100543" y="22366"/>
                </a:lnTo>
                <a:lnTo>
                  <a:pt x="100647" y="22587"/>
                </a:lnTo>
                <a:lnTo>
                  <a:pt x="93974" y="24700"/>
                </a:lnTo>
                <a:lnTo>
                  <a:pt x="89991" y="20038"/>
                </a:lnTo>
                <a:lnTo>
                  <a:pt x="90169" y="19694"/>
                </a:lnTo>
                <a:close/>
                <a:moveTo>
                  <a:pt x="50927" y="15154"/>
                </a:moveTo>
                <a:lnTo>
                  <a:pt x="51081" y="16091"/>
                </a:lnTo>
                <a:lnTo>
                  <a:pt x="47649" y="23959"/>
                </a:lnTo>
                <a:lnTo>
                  <a:pt x="44867" y="25050"/>
                </a:lnTo>
                <a:lnTo>
                  <a:pt x="44867" y="24504"/>
                </a:lnTo>
                <a:lnTo>
                  <a:pt x="40737" y="20454"/>
                </a:lnTo>
                <a:lnTo>
                  <a:pt x="40719" y="20436"/>
                </a:lnTo>
                <a:lnTo>
                  <a:pt x="50927" y="15154"/>
                </a:lnTo>
                <a:close/>
                <a:moveTo>
                  <a:pt x="69886" y="18555"/>
                </a:moveTo>
                <a:lnTo>
                  <a:pt x="81835" y="19498"/>
                </a:lnTo>
                <a:lnTo>
                  <a:pt x="74783" y="25718"/>
                </a:lnTo>
                <a:lnTo>
                  <a:pt x="69439" y="19921"/>
                </a:lnTo>
                <a:lnTo>
                  <a:pt x="69886" y="18555"/>
                </a:lnTo>
                <a:close/>
                <a:moveTo>
                  <a:pt x="82074" y="19516"/>
                </a:moveTo>
                <a:lnTo>
                  <a:pt x="89844" y="20129"/>
                </a:lnTo>
                <a:lnTo>
                  <a:pt x="93791" y="24756"/>
                </a:lnTo>
                <a:lnTo>
                  <a:pt x="90236" y="25883"/>
                </a:lnTo>
                <a:lnTo>
                  <a:pt x="90298" y="25810"/>
                </a:lnTo>
                <a:lnTo>
                  <a:pt x="90169" y="25693"/>
                </a:lnTo>
                <a:lnTo>
                  <a:pt x="89911" y="25987"/>
                </a:lnTo>
                <a:lnTo>
                  <a:pt x="89801" y="26018"/>
                </a:lnTo>
                <a:lnTo>
                  <a:pt x="74905" y="25840"/>
                </a:lnTo>
                <a:lnTo>
                  <a:pt x="82074" y="19516"/>
                </a:lnTo>
                <a:close/>
                <a:moveTo>
                  <a:pt x="52288" y="23481"/>
                </a:moveTo>
                <a:lnTo>
                  <a:pt x="52668" y="24247"/>
                </a:lnTo>
                <a:lnTo>
                  <a:pt x="51105" y="25001"/>
                </a:lnTo>
                <a:lnTo>
                  <a:pt x="50689" y="26177"/>
                </a:lnTo>
                <a:lnTo>
                  <a:pt x="47937" y="24082"/>
                </a:lnTo>
                <a:lnTo>
                  <a:pt x="52288" y="23481"/>
                </a:lnTo>
                <a:close/>
                <a:moveTo>
                  <a:pt x="39990" y="20607"/>
                </a:moveTo>
                <a:lnTo>
                  <a:pt x="37710" y="26888"/>
                </a:lnTo>
                <a:lnTo>
                  <a:pt x="35057" y="20650"/>
                </a:lnTo>
                <a:lnTo>
                  <a:pt x="39990" y="20607"/>
                </a:lnTo>
                <a:close/>
                <a:moveTo>
                  <a:pt x="101419" y="22525"/>
                </a:moveTo>
                <a:lnTo>
                  <a:pt x="103956" y="24180"/>
                </a:lnTo>
                <a:lnTo>
                  <a:pt x="103025" y="27127"/>
                </a:lnTo>
                <a:lnTo>
                  <a:pt x="100892" y="22691"/>
                </a:lnTo>
                <a:lnTo>
                  <a:pt x="101419" y="22525"/>
                </a:lnTo>
                <a:close/>
                <a:moveTo>
                  <a:pt x="34898" y="20717"/>
                </a:moveTo>
                <a:lnTo>
                  <a:pt x="37618" y="27127"/>
                </a:lnTo>
                <a:lnTo>
                  <a:pt x="37514" y="27421"/>
                </a:lnTo>
                <a:lnTo>
                  <a:pt x="31074" y="24615"/>
                </a:lnTo>
                <a:lnTo>
                  <a:pt x="34898" y="20717"/>
                </a:lnTo>
                <a:close/>
                <a:moveTo>
                  <a:pt x="40639" y="20601"/>
                </a:moveTo>
                <a:lnTo>
                  <a:pt x="44689" y="24578"/>
                </a:lnTo>
                <a:lnTo>
                  <a:pt x="44696" y="25117"/>
                </a:lnTo>
                <a:lnTo>
                  <a:pt x="38537" y="27538"/>
                </a:lnTo>
                <a:lnTo>
                  <a:pt x="38311" y="27427"/>
                </a:lnTo>
                <a:lnTo>
                  <a:pt x="38280" y="27409"/>
                </a:lnTo>
                <a:lnTo>
                  <a:pt x="37974" y="27513"/>
                </a:lnTo>
                <a:lnTo>
                  <a:pt x="37808" y="27121"/>
                </a:lnTo>
                <a:lnTo>
                  <a:pt x="40174" y="20614"/>
                </a:lnTo>
                <a:lnTo>
                  <a:pt x="40253" y="20644"/>
                </a:lnTo>
                <a:lnTo>
                  <a:pt x="40272" y="20607"/>
                </a:lnTo>
                <a:lnTo>
                  <a:pt x="40302" y="20601"/>
                </a:lnTo>
                <a:lnTo>
                  <a:pt x="40327" y="20644"/>
                </a:lnTo>
                <a:lnTo>
                  <a:pt x="40400" y="20601"/>
                </a:lnTo>
                <a:close/>
                <a:moveTo>
                  <a:pt x="37723" y="27360"/>
                </a:moveTo>
                <a:lnTo>
                  <a:pt x="37796" y="27544"/>
                </a:lnTo>
                <a:lnTo>
                  <a:pt x="37674" y="27489"/>
                </a:lnTo>
                <a:lnTo>
                  <a:pt x="37723" y="27360"/>
                </a:lnTo>
                <a:close/>
                <a:moveTo>
                  <a:pt x="38268" y="27599"/>
                </a:moveTo>
                <a:lnTo>
                  <a:pt x="38323" y="27624"/>
                </a:lnTo>
                <a:lnTo>
                  <a:pt x="38139" y="27697"/>
                </a:lnTo>
                <a:lnTo>
                  <a:pt x="38066" y="27666"/>
                </a:lnTo>
                <a:lnTo>
                  <a:pt x="38268" y="27599"/>
                </a:lnTo>
                <a:close/>
                <a:moveTo>
                  <a:pt x="62037" y="19927"/>
                </a:moveTo>
                <a:lnTo>
                  <a:pt x="60658" y="24308"/>
                </a:lnTo>
                <a:lnTo>
                  <a:pt x="55217" y="28959"/>
                </a:lnTo>
                <a:lnTo>
                  <a:pt x="52901" y="24327"/>
                </a:lnTo>
                <a:lnTo>
                  <a:pt x="62037" y="19927"/>
                </a:lnTo>
                <a:close/>
                <a:moveTo>
                  <a:pt x="52748" y="24400"/>
                </a:moveTo>
                <a:lnTo>
                  <a:pt x="55076" y="29070"/>
                </a:lnTo>
                <a:lnTo>
                  <a:pt x="54800" y="29308"/>
                </a:lnTo>
                <a:lnTo>
                  <a:pt x="50836" y="26288"/>
                </a:lnTo>
                <a:lnTo>
                  <a:pt x="51240" y="25123"/>
                </a:lnTo>
                <a:lnTo>
                  <a:pt x="52748" y="24400"/>
                </a:lnTo>
                <a:close/>
                <a:moveTo>
                  <a:pt x="55156" y="29229"/>
                </a:moveTo>
                <a:lnTo>
                  <a:pt x="55437" y="29793"/>
                </a:lnTo>
                <a:lnTo>
                  <a:pt x="54941" y="29413"/>
                </a:lnTo>
                <a:lnTo>
                  <a:pt x="55156" y="29229"/>
                </a:lnTo>
                <a:close/>
                <a:moveTo>
                  <a:pt x="30988" y="24768"/>
                </a:moveTo>
                <a:lnTo>
                  <a:pt x="37453" y="27587"/>
                </a:lnTo>
                <a:lnTo>
                  <a:pt x="37410" y="27703"/>
                </a:lnTo>
                <a:lnTo>
                  <a:pt x="31031" y="29866"/>
                </a:lnTo>
                <a:lnTo>
                  <a:pt x="30988" y="24768"/>
                </a:lnTo>
                <a:close/>
                <a:moveTo>
                  <a:pt x="44696" y="25301"/>
                </a:moveTo>
                <a:lnTo>
                  <a:pt x="44745" y="30258"/>
                </a:lnTo>
                <a:lnTo>
                  <a:pt x="44518" y="30485"/>
                </a:lnTo>
                <a:lnTo>
                  <a:pt x="38752" y="27642"/>
                </a:lnTo>
                <a:lnTo>
                  <a:pt x="44696" y="25301"/>
                </a:lnTo>
                <a:close/>
                <a:moveTo>
                  <a:pt x="67822" y="18426"/>
                </a:moveTo>
                <a:lnTo>
                  <a:pt x="69243" y="19964"/>
                </a:lnTo>
                <a:lnTo>
                  <a:pt x="65965" y="30013"/>
                </a:lnTo>
                <a:lnTo>
                  <a:pt x="63508" y="31263"/>
                </a:lnTo>
                <a:lnTo>
                  <a:pt x="60481" y="25454"/>
                </a:lnTo>
                <a:lnTo>
                  <a:pt x="60805" y="24413"/>
                </a:lnTo>
                <a:lnTo>
                  <a:pt x="67822" y="18426"/>
                </a:lnTo>
                <a:close/>
                <a:moveTo>
                  <a:pt x="47821" y="24210"/>
                </a:moveTo>
                <a:lnTo>
                  <a:pt x="50633" y="26349"/>
                </a:lnTo>
                <a:lnTo>
                  <a:pt x="48599" y="32146"/>
                </a:lnTo>
                <a:lnTo>
                  <a:pt x="47821" y="24210"/>
                </a:lnTo>
                <a:close/>
                <a:moveTo>
                  <a:pt x="47643" y="24149"/>
                </a:moveTo>
                <a:lnTo>
                  <a:pt x="48452" y="32428"/>
                </a:lnTo>
                <a:lnTo>
                  <a:pt x="44837" y="30644"/>
                </a:lnTo>
                <a:lnTo>
                  <a:pt x="44910" y="30332"/>
                </a:lnTo>
                <a:lnTo>
                  <a:pt x="44916" y="30326"/>
                </a:lnTo>
                <a:lnTo>
                  <a:pt x="44873" y="25234"/>
                </a:lnTo>
                <a:lnTo>
                  <a:pt x="47643" y="24149"/>
                </a:lnTo>
                <a:close/>
                <a:moveTo>
                  <a:pt x="100727" y="22746"/>
                </a:moveTo>
                <a:lnTo>
                  <a:pt x="102951" y="27366"/>
                </a:lnTo>
                <a:lnTo>
                  <a:pt x="101144" y="33108"/>
                </a:lnTo>
                <a:lnTo>
                  <a:pt x="94091" y="24842"/>
                </a:lnTo>
                <a:lnTo>
                  <a:pt x="100727" y="22746"/>
                </a:lnTo>
                <a:close/>
                <a:moveTo>
                  <a:pt x="5271" y="10693"/>
                </a:moveTo>
                <a:lnTo>
                  <a:pt x="24530" y="14082"/>
                </a:lnTo>
                <a:lnTo>
                  <a:pt x="24806" y="14198"/>
                </a:lnTo>
                <a:lnTo>
                  <a:pt x="16944" y="33665"/>
                </a:lnTo>
                <a:lnTo>
                  <a:pt x="5271" y="10693"/>
                </a:lnTo>
                <a:close/>
                <a:moveTo>
                  <a:pt x="60560" y="24621"/>
                </a:moveTo>
                <a:lnTo>
                  <a:pt x="60303" y="25436"/>
                </a:lnTo>
                <a:lnTo>
                  <a:pt x="60297" y="25467"/>
                </a:lnTo>
                <a:lnTo>
                  <a:pt x="63354" y="31343"/>
                </a:lnTo>
                <a:lnTo>
                  <a:pt x="57809" y="34156"/>
                </a:lnTo>
                <a:lnTo>
                  <a:pt x="55297" y="29119"/>
                </a:lnTo>
                <a:lnTo>
                  <a:pt x="60560" y="24621"/>
                </a:lnTo>
                <a:close/>
                <a:moveTo>
                  <a:pt x="38531" y="27727"/>
                </a:moveTo>
                <a:lnTo>
                  <a:pt x="44389" y="30614"/>
                </a:lnTo>
                <a:lnTo>
                  <a:pt x="40829" y="34241"/>
                </a:lnTo>
                <a:lnTo>
                  <a:pt x="38127" y="27881"/>
                </a:lnTo>
                <a:lnTo>
                  <a:pt x="38139" y="27881"/>
                </a:lnTo>
                <a:lnTo>
                  <a:pt x="38531" y="27727"/>
                </a:lnTo>
                <a:close/>
                <a:moveTo>
                  <a:pt x="37336" y="27911"/>
                </a:moveTo>
                <a:lnTo>
                  <a:pt x="35020" y="34290"/>
                </a:lnTo>
                <a:lnTo>
                  <a:pt x="31037" y="30381"/>
                </a:lnTo>
                <a:lnTo>
                  <a:pt x="31031" y="30050"/>
                </a:lnTo>
                <a:lnTo>
                  <a:pt x="37336" y="27911"/>
                </a:lnTo>
                <a:close/>
                <a:moveTo>
                  <a:pt x="37827" y="27746"/>
                </a:moveTo>
                <a:lnTo>
                  <a:pt x="37894" y="27776"/>
                </a:lnTo>
                <a:lnTo>
                  <a:pt x="40670" y="34309"/>
                </a:lnTo>
                <a:lnTo>
                  <a:pt x="35179" y="34358"/>
                </a:lnTo>
                <a:lnTo>
                  <a:pt x="37545" y="27838"/>
                </a:lnTo>
                <a:lnTo>
                  <a:pt x="37827" y="27746"/>
                </a:lnTo>
                <a:close/>
                <a:moveTo>
                  <a:pt x="69378" y="20111"/>
                </a:moveTo>
                <a:lnTo>
                  <a:pt x="74654" y="25834"/>
                </a:lnTo>
                <a:lnTo>
                  <a:pt x="74623" y="25859"/>
                </a:lnTo>
                <a:lnTo>
                  <a:pt x="74703" y="25950"/>
                </a:lnTo>
                <a:lnTo>
                  <a:pt x="65444" y="34983"/>
                </a:lnTo>
                <a:lnTo>
                  <a:pt x="63587" y="31416"/>
                </a:lnTo>
                <a:lnTo>
                  <a:pt x="66106" y="30136"/>
                </a:lnTo>
                <a:lnTo>
                  <a:pt x="69378" y="20111"/>
                </a:lnTo>
                <a:close/>
                <a:moveTo>
                  <a:pt x="50774" y="26459"/>
                </a:moveTo>
                <a:lnTo>
                  <a:pt x="54672" y="29425"/>
                </a:lnTo>
                <a:lnTo>
                  <a:pt x="50946" y="32599"/>
                </a:lnTo>
                <a:lnTo>
                  <a:pt x="50915" y="32624"/>
                </a:lnTo>
                <a:lnTo>
                  <a:pt x="50682" y="35553"/>
                </a:lnTo>
                <a:lnTo>
                  <a:pt x="49873" y="33157"/>
                </a:lnTo>
                <a:lnTo>
                  <a:pt x="49861" y="33120"/>
                </a:lnTo>
                <a:lnTo>
                  <a:pt x="48648" y="32526"/>
                </a:lnTo>
                <a:lnTo>
                  <a:pt x="50774" y="26459"/>
                </a:lnTo>
                <a:close/>
                <a:moveTo>
                  <a:pt x="74930" y="26012"/>
                </a:moveTo>
                <a:lnTo>
                  <a:pt x="89728" y="26196"/>
                </a:lnTo>
                <a:lnTo>
                  <a:pt x="82932" y="33794"/>
                </a:lnTo>
                <a:lnTo>
                  <a:pt x="73692" y="35651"/>
                </a:lnTo>
                <a:lnTo>
                  <a:pt x="73692" y="35651"/>
                </a:lnTo>
                <a:lnTo>
                  <a:pt x="74930" y="26012"/>
                </a:lnTo>
                <a:close/>
                <a:moveTo>
                  <a:pt x="24940" y="14332"/>
                </a:moveTo>
                <a:lnTo>
                  <a:pt x="28623" y="23708"/>
                </a:lnTo>
                <a:lnTo>
                  <a:pt x="28635" y="23745"/>
                </a:lnTo>
                <a:lnTo>
                  <a:pt x="30811" y="24688"/>
                </a:lnTo>
                <a:lnTo>
                  <a:pt x="30860" y="29928"/>
                </a:lnTo>
                <a:lnTo>
                  <a:pt x="26086" y="31545"/>
                </a:lnTo>
                <a:lnTo>
                  <a:pt x="26049" y="31557"/>
                </a:lnTo>
                <a:lnTo>
                  <a:pt x="23843" y="36031"/>
                </a:lnTo>
                <a:lnTo>
                  <a:pt x="17066" y="33825"/>
                </a:lnTo>
                <a:lnTo>
                  <a:pt x="24940" y="14332"/>
                </a:lnTo>
                <a:close/>
                <a:moveTo>
                  <a:pt x="93913" y="24897"/>
                </a:moveTo>
                <a:lnTo>
                  <a:pt x="101082" y="33298"/>
                </a:lnTo>
                <a:lnTo>
                  <a:pt x="100077" y="36502"/>
                </a:lnTo>
                <a:lnTo>
                  <a:pt x="89985" y="26159"/>
                </a:lnTo>
                <a:lnTo>
                  <a:pt x="90010" y="26134"/>
                </a:lnTo>
                <a:lnTo>
                  <a:pt x="93913" y="24897"/>
                </a:lnTo>
                <a:close/>
                <a:moveTo>
                  <a:pt x="89869" y="26294"/>
                </a:moveTo>
                <a:lnTo>
                  <a:pt x="100016" y="36686"/>
                </a:lnTo>
                <a:lnTo>
                  <a:pt x="99985" y="36784"/>
                </a:lnTo>
                <a:lnTo>
                  <a:pt x="98539" y="37097"/>
                </a:lnTo>
                <a:lnTo>
                  <a:pt x="98441" y="36625"/>
                </a:lnTo>
                <a:lnTo>
                  <a:pt x="98435" y="36588"/>
                </a:lnTo>
                <a:lnTo>
                  <a:pt x="93306" y="33242"/>
                </a:lnTo>
                <a:lnTo>
                  <a:pt x="93276" y="33224"/>
                </a:lnTo>
                <a:lnTo>
                  <a:pt x="87246" y="34492"/>
                </a:lnTo>
                <a:lnTo>
                  <a:pt x="86278" y="35969"/>
                </a:lnTo>
                <a:lnTo>
                  <a:pt x="83104" y="33861"/>
                </a:lnTo>
                <a:lnTo>
                  <a:pt x="89869" y="26294"/>
                </a:lnTo>
                <a:close/>
                <a:moveTo>
                  <a:pt x="54806" y="29529"/>
                </a:moveTo>
                <a:lnTo>
                  <a:pt x="55615" y="30142"/>
                </a:lnTo>
                <a:lnTo>
                  <a:pt x="57656" y="34235"/>
                </a:lnTo>
                <a:lnTo>
                  <a:pt x="51326" y="37446"/>
                </a:lnTo>
                <a:lnTo>
                  <a:pt x="50824" y="35969"/>
                </a:lnTo>
                <a:lnTo>
                  <a:pt x="51087" y="32709"/>
                </a:lnTo>
                <a:lnTo>
                  <a:pt x="54806" y="29529"/>
                </a:lnTo>
                <a:close/>
                <a:moveTo>
                  <a:pt x="50793" y="36404"/>
                </a:moveTo>
                <a:lnTo>
                  <a:pt x="51173" y="37526"/>
                </a:lnTo>
                <a:lnTo>
                  <a:pt x="50682" y="37777"/>
                </a:lnTo>
                <a:lnTo>
                  <a:pt x="50793" y="36404"/>
                </a:lnTo>
                <a:close/>
                <a:moveTo>
                  <a:pt x="99924" y="36974"/>
                </a:moveTo>
                <a:lnTo>
                  <a:pt x="99667" y="37789"/>
                </a:lnTo>
                <a:lnTo>
                  <a:pt x="98784" y="38249"/>
                </a:lnTo>
                <a:lnTo>
                  <a:pt x="98576" y="37262"/>
                </a:lnTo>
                <a:lnTo>
                  <a:pt x="99924" y="36974"/>
                </a:lnTo>
                <a:close/>
                <a:moveTo>
                  <a:pt x="93239" y="33408"/>
                </a:moveTo>
                <a:lnTo>
                  <a:pt x="98282" y="36692"/>
                </a:lnTo>
                <a:lnTo>
                  <a:pt x="98374" y="37127"/>
                </a:lnTo>
                <a:lnTo>
                  <a:pt x="90561" y="38806"/>
                </a:lnTo>
                <a:lnTo>
                  <a:pt x="90567" y="38825"/>
                </a:lnTo>
                <a:lnTo>
                  <a:pt x="90567" y="38825"/>
                </a:lnTo>
                <a:lnTo>
                  <a:pt x="86425" y="36067"/>
                </a:lnTo>
                <a:lnTo>
                  <a:pt x="87350" y="34646"/>
                </a:lnTo>
                <a:lnTo>
                  <a:pt x="93239" y="33408"/>
                </a:lnTo>
                <a:close/>
                <a:moveTo>
                  <a:pt x="83098" y="34063"/>
                </a:moveTo>
                <a:lnTo>
                  <a:pt x="86186" y="36116"/>
                </a:lnTo>
                <a:lnTo>
                  <a:pt x="84102" y="39309"/>
                </a:lnTo>
                <a:lnTo>
                  <a:pt x="83098" y="34063"/>
                </a:lnTo>
                <a:close/>
                <a:moveTo>
                  <a:pt x="48654" y="32722"/>
                </a:moveTo>
                <a:lnTo>
                  <a:pt x="49721" y="33249"/>
                </a:lnTo>
                <a:lnTo>
                  <a:pt x="50652" y="35987"/>
                </a:lnTo>
                <a:lnTo>
                  <a:pt x="50505" y="37869"/>
                </a:lnTo>
                <a:lnTo>
                  <a:pt x="45976" y="40167"/>
                </a:lnTo>
                <a:lnTo>
                  <a:pt x="48538" y="32844"/>
                </a:lnTo>
                <a:lnTo>
                  <a:pt x="48667" y="32832"/>
                </a:lnTo>
                <a:lnTo>
                  <a:pt x="48654" y="32722"/>
                </a:lnTo>
                <a:close/>
                <a:moveTo>
                  <a:pt x="74734" y="26159"/>
                </a:moveTo>
                <a:lnTo>
                  <a:pt x="73508" y="35730"/>
                </a:lnTo>
                <a:lnTo>
                  <a:pt x="73324" y="36000"/>
                </a:lnTo>
                <a:lnTo>
                  <a:pt x="73177" y="35884"/>
                </a:lnTo>
                <a:lnTo>
                  <a:pt x="73073" y="36018"/>
                </a:lnTo>
                <a:lnTo>
                  <a:pt x="73232" y="36147"/>
                </a:lnTo>
                <a:lnTo>
                  <a:pt x="69960" y="41055"/>
                </a:lnTo>
                <a:lnTo>
                  <a:pt x="68342" y="40546"/>
                </a:lnTo>
                <a:lnTo>
                  <a:pt x="65530" y="35142"/>
                </a:lnTo>
                <a:lnTo>
                  <a:pt x="74734" y="26159"/>
                </a:lnTo>
                <a:close/>
                <a:moveTo>
                  <a:pt x="30860" y="30111"/>
                </a:moveTo>
                <a:lnTo>
                  <a:pt x="30866" y="30454"/>
                </a:lnTo>
                <a:lnTo>
                  <a:pt x="34996" y="34511"/>
                </a:lnTo>
                <a:lnTo>
                  <a:pt x="35020" y="34535"/>
                </a:lnTo>
                <a:lnTo>
                  <a:pt x="40841" y="34480"/>
                </a:lnTo>
                <a:lnTo>
                  <a:pt x="44555" y="30700"/>
                </a:lnTo>
                <a:lnTo>
                  <a:pt x="44640" y="30742"/>
                </a:lnTo>
                <a:lnTo>
                  <a:pt x="42085" y="41987"/>
                </a:lnTo>
                <a:lnTo>
                  <a:pt x="24009" y="36086"/>
                </a:lnTo>
                <a:lnTo>
                  <a:pt x="26172" y="31698"/>
                </a:lnTo>
                <a:lnTo>
                  <a:pt x="30860" y="30111"/>
                </a:lnTo>
                <a:close/>
                <a:moveTo>
                  <a:pt x="98411" y="37299"/>
                </a:moveTo>
                <a:lnTo>
                  <a:pt x="98625" y="38335"/>
                </a:lnTo>
                <a:lnTo>
                  <a:pt x="91597" y="41999"/>
                </a:lnTo>
                <a:lnTo>
                  <a:pt x="91027" y="39162"/>
                </a:lnTo>
                <a:lnTo>
                  <a:pt x="91021" y="39131"/>
                </a:lnTo>
                <a:lnTo>
                  <a:pt x="90739" y="38941"/>
                </a:lnTo>
                <a:lnTo>
                  <a:pt x="98411" y="37299"/>
                </a:lnTo>
                <a:close/>
                <a:moveTo>
                  <a:pt x="44800" y="30816"/>
                </a:moveTo>
                <a:lnTo>
                  <a:pt x="48440" y="32611"/>
                </a:lnTo>
                <a:lnTo>
                  <a:pt x="45750" y="40283"/>
                </a:lnTo>
                <a:lnTo>
                  <a:pt x="42275" y="42048"/>
                </a:lnTo>
                <a:lnTo>
                  <a:pt x="42251" y="42042"/>
                </a:lnTo>
                <a:lnTo>
                  <a:pt x="44800" y="30816"/>
                </a:lnTo>
                <a:close/>
                <a:moveTo>
                  <a:pt x="45670" y="40516"/>
                </a:moveTo>
                <a:lnTo>
                  <a:pt x="44843" y="42875"/>
                </a:lnTo>
                <a:lnTo>
                  <a:pt x="42331" y="42213"/>
                </a:lnTo>
                <a:lnTo>
                  <a:pt x="45670" y="40516"/>
                </a:lnTo>
                <a:close/>
                <a:moveTo>
                  <a:pt x="65401" y="35271"/>
                </a:moveTo>
                <a:lnTo>
                  <a:pt x="68226" y="40688"/>
                </a:lnTo>
                <a:lnTo>
                  <a:pt x="69862" y="41202"/>
                </a:lnTo>
                <a:lnTo>
                  <a:pt x="68293" y="43561"/>
                </a:lnTo>
                <a:lnTo>
                  <a:pt x="64255" y="36392"/>
                </a:lnTo>
                <a:lnTo>
                  <a:pt x="65401" y="35271"/>
                </a:lnTo>
                <a:close/>
                <a:moveTo>
                  <a:pt x="50486" y="38071"/>
                </a:moveTo>
                <a:lnTo>
                  <a:pt x="49996" y="44229"/>
                </a:lnTo>
                <a:lnTo>
                  <a:pt x="45015" y="42918"/>
                </a:lnTo>
                <a:lnTo>
                  <a:pt x="45891" y="40406"/>
                </a:lnTo>
                <a:lnTo>
                  <a:pt x="50486" y="38071"/>
                </a:lnTo>
                <a:close/>
                <a:moveTo>
                  <a:pt x="51228" y="37691"/>
                </a:moveTo>
                <a:lnTo>
                  <a:pt x="53783" y="45222"/>
                </a:lnTo>
                <a:lnTo>
                  <a:pt x="50168" y="44272"/>
                </a:lnTo>
                <a:lnTo>
                  <a:pt x="50664" y="37979"/>
                </a:lnTo>
                <a:lnTo>
                  <a:pt x="51228" y="37691"/>
                </a:lnTo>
                <a:close/>
                <a:moveTo>
                  <a:pt x="70033" y="41257"/>
                </a:moveTo>
                <a:lnTo>
                  <a:pt x="82767" y="45265"/>
                </a:lnTo>
                <a:lnTo>
                  <a:pt x="68434" y="43659"/>
                </a:lnTo>
                <a:lnTo>
                  <a:pt x="70033" y="41257"/>
                </a:lnTo>
                <a:close/>
                <a:moveTo>
                  <a:pt x="86327" y="36208"/>
                </a:moveTo>
                <a:lnTo>
                  <a:pt x="90867" y="39235"/>
                </a:lnTo>
                <a:lnTo>
                  <a:pt x="91438" y="42078"/>
                </a:lnTo>
                <a:lnTo>
                  <a:pt x="85249" y="45308"/>
                </a:lnTo>
                <a:lnTo>
                  <a:pt x="84152" y="39548"/>
                </a:lnTo>
                <a:lnTo>
                  <a:pt x="86327" y="36208"/>
                </a:lnTo>
                <a:close/>
                <a:moveTo>
                  <a:pt x="82908" y="33978"/>
                </a:moveTo>
                <a:lnTo>
                  <a:pt x="83968" y="39517"/>
                </a:lnTo>
                <a:lnTo>
                  <a:pt x="83876" y="39652"/>
                </a:lnTo>
                <a:lnTo>
                  <a:pt x="85083" y="45394"/>
                </a:lnTo>
                <a:lnTo>
                  <a:pt x="85071" y="45400"/>
                </a:lnTo>
                <a:lnTo>
                  <a:pt x="73459" y="36110"/>
                </a:lnTo>
                <a:lnTo>
                  <a:pt x="73643" y="35835"/>
                </a:lnTo>
                <a:lnTo>
                  <a:pt x="82908" y="33978"/>
                </a:lnTo>
                <a:close/>
                <a:moveTo>
                  <a:pt x="73367" y="36251"/>
                </a:moveTo>
                <a:lnTo>
                  <a:pt x="84905" y="45485"/>
                </a:lnTo>
                <a:lnTo>
                  <a:pt x="84869" y="45504"/>
                </a:lnTo>
                <a:lnTo>
                  <a:pt x="83661" y="45369"/>
                </a:lnTo>
                <a:lnTo>
                  <a:pt x="70131" y="41110"/>
                </a:lnTo>
                <a:lnTo>
                  <a:pt x="73367" y="36251"/>
                </a:lnTo>
                <a:close/>
                <a:moveTo>
                  <a:pt x="84519" y="45639"/>
                </a:moveTo>
                <a:lnTo>
                  <a:pt x="84599" y="45645"/>
                </a:lnTo>
                <a:lnTo>
                  <a:pt x="84575" y="45657"/>
                </a:lnTo>
                <a:lnTo>
                  <a:pt x="84519" y="45639"/>
                </a:lnTo>
                <a:close/>
                <a:moveTo>
                  <a:pt x="63434" y="31496"/>
                </a:moveTo>
                <a:lnTo>
                  <a:pt x="65315" y="35111"/>
                </a:lnTo>
                <a:lnTo>
                  <a:pt x="64084" y="36312"/>
                </a:lnTo>
                <a:lnTo>
                  <a:pt x="64059" y="36337"/>
                </a:lnTo>
                <a:lnTo>
                  <a:pt x="63943" y="45994"/>
                </a:lnTo>
                <a:lnTo>
                  <a:pt x="63679" y="45902"/>
                </a:lnTo>
                <a:lnTo>
                  <a:pt x="57888" y="34309"/>
                </a:lnTo>
                <a:lnTo>
                  <a:pt x="63434" y="31496"/>
                </a:lnTo>
                <a:close/>
                <a:moveTo>
                  <a:pt x="85022" y="45810"/>
                </a:moveTo>
                <a:lnTo>
                  <a:pt x="84807" y="46202"/>
                </a:lnTo>
                <a:lnTo>
                  <a:pt x="84734" y="45939"/>
                </a:lnTo>
                <a:lnTo>
                  <a:pt x="85022" y="45810"/>
                </a:lnTo>
                <a:close/>
                <a:moveTo>
                  <a:pt x="101217" y="33457"/>
                </a:moveTo>
                <a:lnTo>
                  <a:pt x="104164" y="36907"/>
                </a:lnTo>
                <a:lnTo>
                  <a:pt x="103448" y="45921"/>
                </a:lnTo>
                <a:lnTo>
                  <a:pt x="100218" y="47538"/>
                </a:lnTo>
                <a:lnTo>
                  <a:pt x="100347" y="36815"/>
                </a:lnTo>
                <a:lnTo>
                  <a:pt x="100347" y="36778"/>
                </a:lnTo>
                <a:lnTo>
                  <a:pt x="100212" y="36643"/>
                </a:lnTo>
                <a:lnTo>
                  <a:pt x="101217" y="33457"/>
                </a:lnTo>
                <a:close/>
                <a:moveTo>
                  <a:pt x="64231" y="36698"/>
                </a:moveTo>
                <a:lnTo>
                  <a:pt x="68201" y="43757"/>
                </a:lnTo>
                <a:lnTo>
                  <a:pt x="68986" y="47679"/>
                </a:lnTo>
                <a:lnTo>
                  <a:pt x="68986" y="47679"/>
                </a:lnTo>
                <a:lnTo>
                  <a:pt x="64114" y="46049"/>
                </a:lnTo>
                <a:lnTo>
                  <a:pt x="64231" y="36698"/>
                </a:lnTo>
                <a:close/>
                <a:moveTo>
                  <a:pt x="98662" y="38512"/>
                </a:moveTo>
                <a:lnTo>
                  <a:pt x="99520" y="42587"/>
                </a:lnTo>
                <a:lnTo>
                  <a:pt x="96229" y="47624"/>
                </a:lnTo>
                <a:lnTo>
                  <a:pt x="92871" y="48335"/>
                </a:lnTo>
                <a:lnTo>
                  <a:pt x="91634" y="42176"/>
                </a:lnTo>
                <a:lnTo>
                  <a:pt x="98662" y="38512"/>
                </a:lnTo>
                <a:close/>
                <a:moveTo>
                  <a:pt x="91474" y="42256"/>
                </a:moveTo>
                <a:lnTo>
                  <a:pt x="92700" y="48372"/>
                </a:lnTo>
                <a:lnTo>
                  <a:pt x="90340" y="48862"/>
                </a:lnTo>
                <a:lnTo>
                  <a:pt x="85303" y="45577"/>
                </a:lnTo>
                <a:lnTo>
                  <a:pt x="85285" y="45485"/>
                </a:lnTo>
                <a:lnTo>
                  <a:pt x="91474" y="42256"/>
                </a:lnTo>
                <a:close/>
                <a:moveTo>
                  <a:pt x="68391" y="43825"/>
                </a:moveTo>
                <a:lnTo>
                  <a:pt x="83625" y="45534"/>
                </a:lnTo>
                <a:lnTo>
                  <a:pt x="84513" y="45816"/>
                </a:lnTo>
                <a:lnTo>
                  <a:pt x="84526" y="45847"/>
                </a:lnTo>
                <a:lnTo>
                  <a:pt x="75493" y="49848"/>
                </a:lnTo>
                <a:lnTo>
                  <a:pt x="69176" y="47740"/>
                </a:lnTo>
                <a:lnTo>
                  <a:pt x="68391" y="43825"/>
                </a:lnTo>
                <a:close/>
                <a:moveTo>
                  <a:pt x="100169" y="36919"/>
                </a:moveTo>
                <a:lnTo>
                  <a:pt x="100041" y="47624"/>
                </a:lnTo>
                <a:lnTo>
                  <a:pt x="95457" y="49916"/>
                </a:lnTo>
                <a:lnTo>
                  <a:pt x="92730" y="48874"/>
                </a:lnTo>
                <a:lnTo>
                  <a:pt x="92920" y="48586"/>
                </a:lnTo>
                <a:lnTo>
                  <a:pt x="92902" y="48500"/>
                </a:lnTo>
                <a:lnTo>
                  <a:pt x="96340" y="47777"/>
                </a:lnTo>
                <a:lnTo>
                  <a:pt x="99703" y="42618"/>
                </a:lnTo>
                <a:lnTo>
                  <a:pt x="98821" y="38426"/>
                </a:lnTo>
                <a:lnTo>
                  <a:pt x="99814" y="37912"/>
                </a:lnTo>
                <a:lnTo>
                  <a:pt x="100120" y="36931"/>
                </a:lnTo>
                <a:lnTo>
                  <a:pt x="100169" y="36919"/>
                </a:lnTo>
                <a:close/>
                <a:moveTo>
                  <a:pt x="57735" y="34388"/>
                </a:moveTo>
                <a:lnTo>
                  <a:pt x="63538" y="46012"/>
                </a:lnTo>
                <a:lnTo>
                  <a:pt x="63557" y="46043"/>
                </a:lnTo>
                <a:lnTo>
                  <a:pt x="63943" y="46172"/>
                </a:lnTo>
                <a:lnTo>
                  <a:pt x="63881" y="51184"/>
                </a:lnTo>
                <a:lnTo>
                  <a:pt x="53991" y="45289"/>
                </a:lnTo>
                <a:lnTo>
                  <a:pt x="51387" y="37612"/>
                </a:lnTo>
                <a:lnTo>
                  <a:pt x="57735" y="34388"/>
                </a:lnTo>
                <a:close/>
                <a:moveTo>
                  <a:pt x="100041" y="47820"/>
                </a:moveTo>
                <a:lnTo>
                  <a:pt x="99992" y="51650"/>
                </a:lnTo>
                <a:lnTo>
                  <a:pt x="95671" y="49995"/>
                </a:lnTo>
                <a:lnTo>
                  <a:pt x="100041" y="47820"/>
                </a:lnTo>
                <a:close/>
                <a:moveTo>
                  <a:pt x="84575" y="46012"/>
                </a:moveTo>
                <a:lnTo>
                  <a:pt x="84691" y="46411"/>
                </a:lnTo>
                <a:lnTo>
                  <a:pt x="81646" y="51901"/>
                </a:lnTo>
                <a:lnTo>
                  <a:pt x="75732" y="49928"/>
                </a:lnTo>
                <a:lnTo>
                  <a:pt x="84575" y="46012"/>
                </a:lnTo>
                <a:close/>
                <a:moveTo>
                  <a:pt x="69219" y="47936"/>
                </a:moveTo>
                <a:lnTo>
                  <a:pt x="75254" y="49953"/>
                </a:lnTo>
                <a:lnTo>
                  <a:pt x="70082" y="52244"/>
                </a:lnTo>
                <a:lnTo>
                  <a:pt x="69219" y="47936"/>
                </a:lnTo>
                <a:close/>
                <a:moveTo>
                  <a:pt x="92632" y="49021"/>
                </a:moveTo>
                <a:lnTo>
                  <a:pt x="95243" y="50020"/>
                </a:lnTo>
                <a:lnTo>
                  <a:pt x="90328" y="52471"/>
                </a:lnTo>
                <a:lnTo>
                  <a:pt x="92632" y="49021"/>
                </a:lnTo>
                <a:close/>
                <a:moveTo>
                  <a:pt x="64114" y="46233"/>
                </a:moveTo>
                <a:lnTo>
                  <a:pt x="69028" y="47869"/>
                </a:lnTo>
                <a:lnTo>
                  <a:pt x="70058" y="53004"/>
                </a:lnTo>
                <a:lnTo>
                  <a:pt x="64053" y="51270"/>
                </a:lnTo>
                <a:lnTo>
                  <a:pt x="64114" y="46233"/>
                </a:lnTo>
                <a:close/>
                <a:moveTo>
                  <a:pt x="84758" y="46644"/>
                </a:moveTo>
                <a:lnTo>
                  <a:pt x="86805" y="53623"/>
                </a:lnTo>
                <a:lnTo>
                  <a:pt x="81817" y="51956"/>
                </a:lnTo>
                <a:lnTo>
                  <a:pt x="84758" y="46644"/>
                </a:lnTo>
                <a:close/>
                <a:moveTo>
                  <a:pt x="85254" y="45749"/>
                </a:moveTo>
                <a:lnTo>
                  <a:pt x="90310" y="49052"/>
                </a:lnTo>
                <a:lnTo>
                  <a:pt x="92737" y="48537"/>
                </a:lnTo>
                <a:lnTo>
                  <a:pt x="92737" y="48549"/>
                </a:lnTo>
                <a:lnTo>
                  <a:pt x="92565" y="48813"/>
                </a:lnTo>
                <a:lnTo>
                  <a:pt x="92467" y="48960"/>
                </a:lnTo>
                <a:lnTo>
                  <a:pt x="90022" y="52630"/>
                </a:lnTo>
                <a:lnTo>
                  <a:pt x="87540" y="53868"/>
                </a:lnTo>
                <a:lnTo>
                  <a:pt x="87007" y="53690"/>
                </a:lnTo>
                <a:lnTo>
                  <a:pt x="84875" y="46435"/>
                </a:lnTo>
                <a:lnTo>
                  <a:pt x="85254" y="45749"/>
                </a:lnTo>
                <a:close/>
                <a:moveTo>
                  <a:pt x="50155" y="44444"/>
                </a:moveTo>
                <a:lnTo>
                  <a:pt x="53795" y="45406"/>
                </a:lnTo>
                <a:lnTo>
                  <a:pt x="49371" y="54370"/>
                </a:lnTo>
                <a:lnTo>
                  <a:pt x="49371" y="54370"/>
                </a:lnTo>
                <a:lnTo>
                  <a:pt x="50155" y="44444"/>
                </a:lnTo>
                <a:close/>
                <a:moveTo>
                  <a:pt x="53954" y="45467"/>
                </a:moveTo>
                <a:lnTo>
                  <a:pt x="63875" y="51380"/>
                </a:lnTo>
                <a:lnTo>
                  <a:pt x="63869" y="51558"/>
                </a:lnTo>
                <a:lnTo>
                  <a:pt x="49500" y="54873"/>
                </a:lnTo>
                <a:lnTo>
                  <a:pt x="49383" y="54738"/>
                </a:lnTo>
                <a:lnTo>
                  <a:pt x="53954" y="45467"/>
                </a:lnTo>
                <a:close/>
                <a:moveTo>
                  <a:pt x="49297" y="54904"/>
                </a:moveTo>
                <a:lnTo>
                  <a:pt x="49310" y="54916"/>
                </a:lnTo>
                <a:lnTo>
                  <a:pt x="49292" y="54922"/>
                </a:lnTo>
                <a:lnTo>
                  <a:pt x="49297" y="54904"/>
                </a:lnTo>
                <a:close/>
                <a:moveTo>
                  <a:pt x="44953" y="43077"/>
                </a:moveTo>
                <a:lnTo>
                  <a:pt x="49984" y="44401"/>
                </a:lnTo>
                <a:lnTo>
                  <a:pt x="49169" y="54720"/>
                </a:lnTo>
                <a:lnTo>
                  <a:pt x="49169" y="54750"/>
                </a:lnTo>
                <a:lnTo>
                  <a:pt x="49175" y="54762"/>
                </a:lnTo>
                <a:lnTo>
                  <a:pt x="49071" y="54971"/>
                </a:lnTo>
                <a:lnTo>
                  <a:pt x="48771" y="55044"/>
                </a:lnTo>
                <a:lnTo>
                  <a:pt x="42422" y="50320"/>
                </a:lnTo>
                <a:lnTo>
                  <a:pt x="44953" y="43077"/>
                </a:lnTo>
                <a:close/>
                <a:moveTo>
                  <a:pt x="89826" y="52918"/>
                </a:moveTo>
                <a:lnTo>
                  <a:pt x="87712" y="56098"/>
                </a:lnTo>
                <a:lnTo>
                  <a:pt x="87062" y="53892"/>
                </a:lnTo>
                <a:lnTo>
                  <a:pt x="87516" y="54046"/>
                </a:lnTo>
                <a:lnTo>
                  <a:pt x="87553" y="54058"/>
                </a:lnTo>
                <a:lnTo>
                  <a:pt x="89826" y="52918"/>
                </a:lnTo>
                <a:close/>
                <a:moveTo>
                  <a:pt x="42551" y="50627"/>
                </a:moveTo>
                <a:lnTo>
                  <a:pt x="48703" y="55204"/>
                </a:lnTo>
                <a:lnTo>
                  <a:pt x="48752" y="55137"/>
                </a:lnTo>
                <a:lnTo>
                  <a:pt x="48771" y="55222"/>
                </a:lnTo>
                <a:lnTo>
                  <a:pt x="48973" y="55173"/>
                </a:lnTo>
                <a:lnTo>
                  <a:pt x="48973" y="55173"/>
                </a:lnTo>
                <a:lnTo>
                  <a:pt x="48176" y="56791"/>
                </a:lnTo>
                <a:lnTo>
                  <a:pt x="45891" y="57569"/>
                </a:lnTo>
                <a:lnTo>
                  <a:pt x="42551" y="50627"/>
                </a:lnTo>
                <a:close/>
                <a:moveTo>
                  <a:pt x="75499" y="50032"/>
                </a:moveTo>
                <a:lnTo>
                  <a:pt x="81566" y="52054"/>
                </a:lnTo>
                <a:lnTo>
                  <a:pt x="78104" y="58292"/>
                </a:lnTo>
                <a:lnTo>
                  <a:pt x="70530" y="53249"/>
                </a:lnTo>
                <a:lnTo>
                  <a:pt x="70555" y="53151"/>
                </a:lnTo>
                <a:lnTo>
                  <a:pt x="70248" y="53059"/>
                </a:lnTo>
                <a:lnTo>
                  <a:pt x="70113" y="52416"/>
                </a:lnTo>
                <a:lnTo>
                  <a:pt x="75499" y="50032"/>
                </a:lnTo>
                <a:close/>
                <a:moveTo>
                  <a:pt x="81731" y="52109"/>
                </a:moveTo>
                <a:lnTo>
                  <a:pt x="86866" y="53825"/>
                </a:lnTo>
                <a:lnTo>
                  <a:pt x="87558" y="56196"/>
                </a:lnTo>
                <a:lnTo>
                  <a:pt x="87663" y="56166"/>
                </a:lnTo>
                <a:lnTo>
                  <a:pt x="87473" y="56460"/>
                </a:lnTo>
                <a:lnTo>
                  <a:pt x="78300" y="58298"/>
                </a:lnTo>
                <a:lnTo>
                  <a:pt x="78300" y="58298"/>
                </a:lnTo>
                <a:lnTo>
                  <a:pt x="81731" y="52109"/>
                </a:lnTo>
                <a:close/>
                <a:moveTo>
                  <a:pt x="42226" y="50357"/>
                </a:moveTo>
                <a:lnTo>
                  <a:pt x="45725" y="57624"/>
                </a:lnTo>
                <a:lnTo>
                  <a:pt x="36258" y="60835"/>
                </a:lnTo>
                <a:lnTo>
                  <a:pt x="36258" y="60835"/>
                </a:lnTo>
                <a:lnTo>
                  <a:pt x="42226" y="50357"/>
                </a:lnTo>
                <a:close/>
                <a:moveTo>
                  <a:pt x="23929" y="36245"/>
                </a:moveTo>
                <a:lnTo>
                  <a:pt x="41859" y="42097"/>
                </a:lnTo>
                <a:lnTo>
                  <a:pt x="41816" y="42256"/>
                </a:lnTo>
                <a:lnTo>
                  <a:pt x="42012" y="42305"/>
                </a:lnTo>
                <a:lnTo>
                  <a:pt x="41926" y="42673"/>
                </a:lnTo>
                <a:lnTo>
                  <a:pt x="42098" y="42710"/>
                </a:lnTo>
                <a:lnTo>
                  <a:pt x="42177" y="42348"/>
                </a:lnTo>
                <a:lnTo>
                  <a:pt x="44788" y="43034"/>
                </a:lnTo>
                <a:lnTo>
                  <a:pt x="42367" y="49953"/>
                </a:lnTo>
                <a:lnTo>
                  <a:pt x="42282" y="49909"/>
                </a:lnTo>
                <a:lnTo>
                  <a:pt x="36037" y="60878"/>
                </a:lnTo>
                <a:lnTo>
                  <a:pt x="24628" y="55247"/>
                </a:lnTo>
                <a:lnTo>
                  <a:pt x="20522" y="43151"/>
                </a:lnTo>
                <a:lnTo>
                  <a:pt x="23929" y="36245"/>
                </a:lnTo>
                <a:close/>
                <a:moveTo>
                  <a:pt x="64500" y="51576"/>
                </a:moveTo>
                <a:lnTo>
                  <a:pt x="70168" y="53218"/>
                </a:lnTo>
                <a:lnTo>
                  <a:pt x="77999" y="58433"/>
                </a:lnTo>
                <a:lnTo>
                  <a:pt x="74482" y="61950"/>
                </a:lnTo>
                <a:lnTo>
                  <a:pt x="74452" y="61950"/>
                </a:lnTo>
                <a:lnTo>
                  <a:pt x="64366" y="51619"/>
                </a:lnTo>
                <a:lnTo>
                  <a:pt x="64500" y="51588"/>
                </a:lnTo>
                <a:lnTo>
                  <a:pt x="64500" y="51576"/>
                </a:lnTo>
                <a:close/>
                <a:moveTo>
                  <a:pt x="95463" y="50106"/>
                </a:moveTo>
                <a:lnTo>
                  <a:pt x="99918" y="51803"/>
                </a:lnTo>
                <a:lnTo>
                  <a:pt x="89409" y="62061"/>
                </a:lnTo>
                <a:lnTo>
                  <a:pt x="87620" y="56546"/>
                </a:lnTo>
                <a:lnTo>
                  <a:pt x="90138" y="52765"/>
                </a:lnTo>
                <a:lnTo>
                  <a:pt x="95463" y="50106"/>
                </a:lnTo>
                <a:close/>
                <a:moveTo>
                  <a:pt x="87467" y="56638"/>
                </a:moveTo>
                <a:lnTo>
                  <a:pt x="89250" y="62134"/>
                </a:lnTo>
                <a:lnTo>
                  <a:pt x="75922" y="61969"/>
                </a:lnTo>
                <a:lnTo>
                  <a:pt x="75781" y="61816"/>
                </a:lnTo>
                <a:lnTo>
                  <a:pt x="75653" y="61932"/>
                </a:lnTo>
                <a:lnTo>
                  <a:pt x="75683" y="61969"/>
                </a:lnTo>
                <a:lnTo>
                  <a:pt x="74721" y="61956"/>
                </a:lnTo>
                <a:lnTo>
                  <a:pt x="78177" y="58500"/>
                </a:lnTo>
                <a:lnTo>
                  <a:pt x="87467" y="56638"/>
                </a:lnTo>
                <a:close/>
                <a:moveTo>
                  <a:pt x="63863" y="51735"/>
                </a:moveTo>
                <a:lnTo>
                  <a:pt x="63067" y="70774"/>
                </a:lnTo>
                <a:lnTo>
                  <a:pt x="49622" y="55020"/>
                </a:lnTo>
                <a:lnTo>
                  <a:pt x="63863" y="51735"/>
                </a:lnTo>
                <a:close/>
                <a:moveTo>
                  <a:pt x="64170" y="51668"/>
                </a:moveTo>
                <a:lnTo>
                  <a:pt x="74341" y="62091"/>
                </a:lnTo>
                <a:lnTo>
                  <a:pt x="74102" y="62330"/>
                </a:lnTo>
                <a:lnTo>
                  <a:pt x="74225" y="62453"/>
                </a:lnTo>
                <a:lnTo>
                  <a:pt x="74550" y="62128"/>
                </a:lnTo>
                <a:lnTo>
                  <a:pt x="74795" y="62128"/>
                </a:lnTo>
                <a:lnTo>
                  <a:pt x="63679" y="71473"/>
                </a:lnTo>
                <a:lnTo>
                  <a:pt x="63661" y="71473"/>
                </a:lnTo>
                <a:lnTo>
                  <a:pt x="63232" y="70970"/>
                </a:lnTo>
                <a:lnTo>
                  <a:pt x="64035" y="51699"/>
                </a:lnTo>
                <a:lnTo>
                  <a:pt x="64170" y="51668"/>
                </a:lnTo>
                <a:close/>
                <a:moveTo>
                  <a:pt x="63219" y="71221"/>
                </a:moveTo>
                <a:lnTo>
                  <a:pt x="63465" y="71510"/>
                </a:lnTo>
                <a:lnTo>
                  <a:pt x="63207" y="71595"/>
                </a:lnTo>
                <a:lnTo>
                  <a:pt x="63219" y="71221"/>
                </a:lnTo>
                <a:close/>
                <a:moveTo>
                  <a:pt x="63385" y="71718"/>
                </a:moveTo>
                <a:lnTo>
                  <a:pt x="63195" y="71883"/>
                </a:lnTo>
                <a:lnTo>
                  <a:pt x="63195" y="71779"/>
                </a:lnTo>
                <a:lnTo>
                  <a:pt x="63385" y="71718"/>
                </a:lnTo>
                <a:close/>
                <a:moveTo>
                  <a:pt x="103435" y="46123"/>
                </a:moveTo>
                <a:lnTo>
                  <a:pt x="102424" y="58893"/>
                </a:lnTo>
                <a:lnTo>
                  <a:pt x="85947" y="72956"/>
                </a:lnTo>
                <a:lnTo>
                  <a:pt x="85916" y="72937"/>
                </a:lnTo>
                <a:lnTo>
                  <a:pt x="85978" y="72876"/>
                </a:lnTo>
                <a:lnTo>
                  <a:pt x="76082" y="62147"/>
                </a:lnTo>
                <a:lnTo>
                  <a:pt x="89372" y="62306"/>
                </a:lnTo>
                <a:lnTo>
                  <a:pt x="89403" y="62306"/>
                </a:lnTo>
                <a:lnTo>
                  <a:pt x="100139" y="51833"/>
                </a:lnTo>
                <a:lnTo>
                  <a:pt x="100163" y="51809"/>
                </a:lnTo>
                <a:lnTo>
                  <a:pt x="100212" y="47728"/>
                </a:lnTo>
                <a:lnTo>
                  <a:pt x="103435" y="46123"/>
                </a:lnTo>
                <a:close/>
                <a:moveTo>
                  <a:pt x="102424" y="59119"/>
                </a:moveTo>
                <a:lnTo>
                  <a:pt x="102767" y="71902"/>
                </a:lnTo>
                <a:lnTo>
                  <a:pt x="102810" y="71902"/>
                </a:lnTo>
                <a:lnTo>
                  <a:pt x="102731" y="71938"/>
                </a:lnTo>
                <a:lnTo>
                  <a:pt x="85935" y="73194"/>
                </a:lnTo>
                <a:lnTo>
                  <a:pt x="102424" y="59119"/>
                </a:lnTo>
                <a:close/>
                <a:moveTo>
                  <a:pt x="75058" y="62134"/>
                </a:moveTo>
                <a:lnTo>
                  <a:pt x="75842" y="62140"/>
                </a:lnTo>
                <a:lnTo>
                  <a:pt x="85806" y="72949"/>
                </a:lnTo>
                <a:lnTo>
                  <a:pt x="85641" y="73213"/>
                </a:lnTo>
                <a:lnTo>
                  <a:pt x="63924" y="71491"/>
                </a:lnTo>
                <a:lnTo>
                  <a:pt x="75058" y="62134"/>
                </a:lnTo>
                <a:close/>
                <a:moveTo>
                  <a:pt x="49432" y="55069"/>
                </a:moveTo>
                <a:lnTo>
                  <a:pt x="63054" y="71032"/>
                </a:lnTo>
                <a:lnTo>
                  <a:pt x="63030" y="71650"/>
                </a:lnTo>
                <a:lnTo>
                  <a:pt x="54163" y="74481"/>
                </a:lnTo>
                <a:lnTo>
                  <a:pt x="54004" y="74426"/>
                </a:lnTo>
                <a:lnTo>
                  <a:pt x="45964" y="57722"/>
                </a:lnTo>
                <a:lnTo>
                  <a:pt x="48299" y="56932"/>
                </a:lnTo>
                <a:lnTo>
                  <a:pt x="49187" y="55124"/>
                </a:lnTo>
                <a:lnTo>
                  <a:pt x="49432" y="55069"/>
                </a:lnTo>
                <a:close/>
                <a:moveTo>
                  <a:pt x="102302" y="72147"/>
                </a:moveTo>
                <a:lnTo>
                  <a:pt x="79697" y="83023"/>
                </a:lnTo>
                <a:lnTo>
                  <a:pt x="85739" y="73385"/>
                </a:lnTo>
                <a:lnTo>
                  <a:pt x="102302" y="72147"/>
                </a:lnTo>
                <a:close/>
                <a:moveTo>
                  <a:pt x="63023" y="71834"/>
                </a:moveTo>
                <a:lnTo>
                  <a:pt x="63011" y="72067"/>
                </a:lnTo>
                <a:lnTo>
                  <a:pt x="63097" y="72073"/>
                </a:lnTo>
                <a:lnTo>
                  <a:pt x="63048" y="72147"/>
                </a:lnTo>
                <a:lnTo>
                  <a:pt x="78661" y="83060"/>
                </a:lnTo>
                <a:lnTo>
                  <a:pt x="78661" y="83060"/>
                </a:lnTo>
                <a:lnTo>
                  <a:pt x="54439" y="74573"/>
                </a:lnTo>
                <a:lnTo>
                  <a:pt x="63023" y="71834"/>
                </a:lnTo>
                <a:close/>
                <a:moveTo>
                  <a:pt x="63734" y="71650"/>
                </a:moveTo>
                <a:lnTo>
                  <a:pt x="85536" y="73378"/>
                </a:lnTo>
                <a:lnTo>
                  <a:pt x="79409" y="83164"/>
                </a:lnTo>
                <a:lnTo>
                  <a:pt x="79237" y="83250"/>
                </a:lnTo>
                <a:lnTo>
                  <a:pt x="63244" y="72067"/>
                </a:lnTo>
                <a:lnTo>
                  <a:pt x="63734" y="71650"/>
                </a:lnTo>
                <a:close/>
                <a:moveTo>
                  <a:pt x="8095" y="0"/>
                </a:moveTo>
                <a:lnTo>
                  <a:pt x="4799" y="10092"/>
                </a:lnTo>
                <a:lnTo>
                  <a:pt x="4799" y="10099"/>
                </a:lnTo>
                <a:lnTo>
                  <a:pt x="3972" y="10282"/>
                </a:lnTo>
                <a:lnTo>
                  <a:pt x="3972" y="10288"/>
                </a:lnTo>
                <a:lnTo>
                  <a:pt x="25" y="9596"/>
                </a:lnTo>
                <a:lnTo>
                  <a:pt x="1" y="9761"/>
                </a:lnTo>
                <a:lnTo>
                  <a:pt x="5056" y="10656"/>
                </a:lnTo>
                <a:lnTo>
                  <a:pt x="16889" y="33947"/>
                </a:lnTo>
                <a:lnTo>
                  <a:pt x="23764" y="36190"/>
                </a:lnTo>
                <a:lnTo>
                  <a:pt x="20351" y="43108"/>
                </a:lnTo>
                <a:lnTo>
                  <a:pt x="20338" y="43139"/>
                </a:lnTo>
                <a:lnTo>
                  <a:pt x="24487" y="55369"/>
                </a:lnTo>
                <a:lnTo>
                  <a:pt x="36037" y="61068"/>
                </a:lnTo>
                <a:lnTo>
                  <a:pt x="36068" y="61080"/>
                </a:lnTo>
                <a:lnTo>
                  <a:pt x="45799" y="57784"/>
                </a:lnTo>
                <a:lnTo>
                  <a:pt x="53875" y="74561"/>
                </a:lnTo>
                <a:lnTo>
                  <a:pt x="53893" y="74567"/>
                </a:lnTo>
                <a:lnTo>
                  <a:pt x="47343" y="76657"/>
                </a:lnTo>
                <a:lnTo>
                  <a:pt x="47398" y="76822"/>
                </a:lnTo>
                <a:lnTo>
                  <a:pt x="54163" y="74665"/>
                </a:lnTo>
                <a:lnTo>
                  <a:pt x="79231" y="83440"/>
                </a:lnTo>
                <a:lnTo>
                  <a:pt x="79237" y="83440"/>
                </a:lnTo>
                <a:lnTo>
                  <a:pt x="77368" y="86418"/>
                </a:lnTo>
                <a:lnTo>
                  <a:pt x="77570" y="86418"/>
                </a:lnTo>
                <a:lnTo>
                  <a:pt x="79525" y="83299"/>
                </a:lnTo>
                <a:lnTo>
                  <a:pt x="102774" y="72110"/>
                </a:lnTo>
                <a:lnTo>
                  <a:pt x="107498" y="71755"/>
                </a:lnTo>
                <a:lnTo>
                  <a:pt x="107498" y="71577"/>
                </a:lnTo>
                <a:lnTo>
                  <a:pt x="103203" y="71902"/>
                </a:lnTo>
                <a:lnTo>
                  <a:pt x="103441" y="71791"/>
                </a:lnTo>
                <a:lnTo>
                  <a:pt x="107553" y="60051"/>
                </a:lnTo>
                <a:lnTo>
                  <a:pt x="107553" y="59530"/>
                </a:lnTo>
                <a:lnTo>
                  <a:pt x="103301" y="71662"/>
                </a:lnTo>
                <a:lnTo>
                  <a:pt x="102939" y="71840"/>
                </a:lnTo>
                <a:lnTo>
                  <a:pt x="102596" y="58942"/>
                </a:lnTo>
                <a:lnTo>
                  <a:pt x="103613" y="46031"/>
                </a:lnTo>
                <a:lnTo>
                  <a:pt x="107553" y="44064"/>
                </a:lnTo>
                <a:lnTo>
                  <a:pt x="107553" y="43874"/>
                </a:lnTo>
                <a:lnTo>
                  <a:pt x="103632" y="45828"/>
                </a:lnTo>
                <a:lnTo>
                  <a:pt x="104336" y="36888"/>
                </a:lnTo>
                <a:lnTo>
                  <a:pt x="104342" y="36852"/>
                </a:lnTo>
                <a:lnTo>
                  <a:pt x="101279" y="33261"/>
                </a:lnTo>
                <a:lnTo>
                  <a:pt x="103061" y="27593"/>
                </a:lnTo>
                <a:lnTo>
                  <a:pt x="107553" y="36925"/>
                </a:lnTo>
                <a:lnTo>
                  <a:pt x="107553" y="36527"/>
                </a:lnTo>
                <a:lnTo>
                  <a:pt x="103135" y="27354"/>
                </a:lnTo>
                <a:lnTo>
                  <a:pt x="104103" y="24278"/>
                </a:lnTo>
                <a:lnTo>
                  <a:pt x="107553" y="26521"/>
                </a:lnTo>
                <a:lnTo>
                  <a:pt x="107553" y="26312"/>
                </a:lnTo>
                <a:lnTo>
                  <a:pt x="104158" y="24106"/>
                </a:lnTo>
                <a:lnTo>
                  <a:pt x="104955" y="21575"/>
                </a:lnTo>
                <a:lnTo>
                  <a:pt x="104967" y="21545"/>
                </a:lnTo>
                <a:lnTo>
                  <a:pt x="104936" y="21490"/>
                </a:lnTo>
                <a:lnTo>
                  <a:pt x="107553" y="21281"/>
                </a:lnTo>
                <a:lnTo>
                  <a:pt x="107553" y="21110"/>
                </a:lnTo>
                <a:lnTo>
                  <a:pt x="104851" y="21324"/>
                </a:lnTo>
                <a:lnTo>
                  <a:pt x="103968" y="19627"/>
                </a:lnTo>
                <a:lnTo>
                  <a:pt x="104618" y="19615"/>
                </a:lnTo>
                <a:lnTo>
                  <a:pt x="107553" y="16557"/>
                </a:lnTo>
                <a:lnTo>
                  <a:pt x="107553" y="16312"/>
                </a:lnTo>
                <a:lnTo>
                  <a:pt x="104544" y="19443"/>
                </a:lnTo>
                <a:lnTo>
                  <a:pt x="103883" y="19455"/>
                </a:lnTo>
                <a:lnTo>
                  <a:pt x="97418" y="7059"/>
                </a:lnTo>
                <a:lnTo>
                  <a:pt x="97265" y="6318"/>
                </a:lnTo>
                <a:lnTo>
                  <a:pt x="107553" y="711"/>
                </a:lnTo>
                <a:lnTo>
                  <a:pt x="107553" y="515"/>
                </a:lnTo>
                <a:lnTo>
                  <a:pt x="97228" y="6140"/>
                </a:lnTo>
                <a:lnTo>
                  <a:pt x="96229" y="1403"/>
                </a:lnTo>
                <a:lnTo>
                  <a:pt x="97142" y="0"/>
                </a:lnTo>
                <a:lnTo>
                  <a:pt x="96934" y="0"/>
                </a:lnTo>
                <a:lnTo>
                  <a:pt x="96064" y="1336"/>
                </a:lnTo>
                <a:lnTo>
                  <a:pt x="96045" y="1366"/>
                </a:lnTo>
                <a:lnTo>
                  <a:pt x="97069" y="6232"/>
                </a:lnTo>
                <a:lnTo>
                  <a:pt x="96946" y="6293"/>
                </a:lnTo>
                <a:lnTo>
                  <a:pt x="80702" y="1177"/>
                </a:lnTo>
                <a:lnTo>
                  <a:pt x="80665" y="1170"/>
                </a:lnTo>
                <a:lnTo>
                  <a:pt x="80120" y="1452"/>
                </a:lnTo>
                <a:lnTo>
                  <a:pt x="80089" y="0"/>
                </a:lnTo>
                <a:lnTo>
                  <a:pt x="79918" y="0"/>
                </a:lnTo>
                <a:lnTo>
                  <a:pt x="79948" y="1544"/>
                </a:lnTo>
                <a:lnTo>
                  <a:pt x="74488" y="4388"/>
                </a:lnTo>
                <a:lnTo>
                  <a:pt x="74531" y="4234"/>
                </a:lnTo>
                <a:lnTo>
                  <a:pt x="74072" y="4099"/>
                </a:lnTo>
                <a:lnTo>
                  <a:pt x="71988" y="0"/>
                </a:lnTo>
                <a:lnTo>
                  <a:pt x="71798" y="0"/>
                </a:lnTo>
                <a:lnTo>
                  <a:pt x="73845" y="4032"/>
                </a:lnTo>
                <a:lnTo>
                  <a:pt x="69684" y="2800"/>
                </a:lnTo>
                <a:lnTo>
                  <a:pt x="69341" y="0"/>
                </a:lnTo>
                <a:lnTo>
                  <a:pt x="69163" y="0"/>
                </a:lnTo>
                <a:lnTo>
                  <a:pt x="69506" y="2745"/>
                </a:lnTo>
                <a:lnTo>
                  <a:pt x="69506" y="2745"/>
                </a:lnTo>
                <a:lnTo>
                  <a:pt x="60799" y="160"/>
                </a:lnTo>
                <a:lnTo>
                  <a:pt x="60707" y="0"/>
                </a:lnTo>
                <a:lnTo>
                  <a:pt x="60511" y="0"/>
                </a:lnTo>
                <a:lnTo>
                  <a:pt x="60566" y="92"/>
                </a:lnTo>
                <a:lnTo>
                  <a:pt x="60254" y="0"/>
                </a:lnTo>
                <a:lnTo>
                  <a:pt x="59641" y="0"/>
                </a:lnTo>
                <a:lnTo>
                  <a:pt x="60033" y="116"/>
                </a:lnTo>
                <a:lnTo>
                  <a:pt x="55560" y="13511"/>
                </a:lnTo>
                <a:lnTo>
                  <a:pt x="51687" y="13996"/>
                </a:lnTo>
                <a:lnTo>
                  <a:pt x="48170" y="5055"/>
                </a:lnTo>
                <a:lnTo>
                  <a:pt x="59396" y="0"/>
                </a:lnTo>
                <a:lnTo>
                  <a:pt x="58973" y="0"/>
                </a:lnTo>
                <a:lnTo>
                  <a:pt x="48060" y="4915"/>
                </a:lnTo>
                <a:lnTo>
                  <a:pt x="39506" y="1189"/>
                </a:lnTo>
                <a:lnTo>
                  <a:pt x="39358" y="0"/>
                </a:lnTo>
                <a:lnTo>
                  <a:pt x="39187" y="0"/>
                </a:lnTo>
                <a:lnTo>
                  <a:pt x="39322" y="1109"/>
                </a:lnTo>
                <a:lnTo>
                  <a:pt x="39322" y="1109"/>
                </a:lnTo>
                <a:lnTo>
                  <a:pt x="38630" y="809"/>
                </a:lnTo>
                <a:lnTo>
                  <a:pt x="29021" y="4584"/>
                </a:lnTo>
                <a:lnTo>
                  <a:pt x="28985" y="4596"/>
                </a:lnTo>
                <a:lnTo>
                  <a:pt x="28978" y="4614"/>
                </a:lnTo>
                <a:lnTo>
                  <a:pt x="4995" y="10050"/>
                </a:lnTo>
                <a:lnTo>
                  <a:pt x="8279" y="0"/>
                </a:ln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630936" y="3099401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2"/>
          </p:nvPr>
        </p:nvSpPr>
        <p:spPr>
          <a:xfrm>
            <a:off x="630936" y="3486449"/>
            <a:ext cx="187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3"/>
          </p:nvPr>
        </p:nvSpPr>
        <p:spPr>
          <a:xfrm>
            <a:off x="6695125" y="3099386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6695125" y="3486434"/>
            <a:ext cx="187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5"/>
          </p:nvPr>
        </p:nvSpPr>
        <p:spPr>
          <a:xfrm>
            <a:off x="2651760" y="3099401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2652332" y="3486449"/>
            <a:ext cx="187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4672584" y="3099386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8"/>
          </p:nvPr>
        </p:nvSpPr>
        <p:spPr>
          <a:xfrm>
            <a:off x="4673729" y="3486434"/>
            <a:ext cx="187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hasCustomPrompt="1"/>
          </p:nvPr>
        </p:nvSpPr>
        <p:spPr>
          <a:xfrm>
            <a:off x="777660" y="2651672"/>
            <a:ext cx="612300" cy="3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9" hasCustomPrompt="1"/>
          </p:nvPr>
        </p:nvSpPr>
        <p:spPr>
          <a:xfrm>
            <a:off x="2820456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3" hasCustomPrompt="1"/>
          </p:nvPr>
        </p:nvSpPr>
        <p:spPr>
          <a:xfrm>
            <a:off x="4777377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4" hasCustomPrompt="1"/>
          </p:nvPr>
        </p:nvSpPr>
        <p:spPr>
          <a:xfrm>
            <a:off x="6816541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15"/>
          </p:nvPr>
        </p:nvSpPr>
        <p:spPr>
          <a:xfrm>
            <a:off x="632650" y="344120"/>
            <a:ext cx="31656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TITLE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375275" y="943804"/>
            <a:ext cx="40464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4375225" y="2827650"/>
            <a:ext cx="40464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ONE_COLUMN_TEX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515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32650" y="349647"/>
            <a:ext cx="3939300" cy="7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 sz="3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626758" y="4346156"/>
            <a:ext cx="7699200" cy="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910322" y="2004050"/>
            <a:ext cx="37368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632244" y="1581254"/>
            <a:ext cx="3849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4"/>
          </p:nvPr>
        </p:nvSpPr>
        <p:spPr>
          <a:xfrm>
            <a:off x="910322" y="2605025"/>
            <a:ext cx="37398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5"/>
          </p:nvPr>
        </p:nvSpPr>
        <p:spPr>
          <a:xfrm>
            <a:off x="910322" y="3198337"/>
            <a:ext cx="37368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Bree Serif"/>
              <a:buNone/>
              <a:defRPr sz="3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ibre Baskerville"/>
              <a:buNone/>
              <a:defRPr sz="38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Char char="●"/>
              <a:defRPr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○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■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●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○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■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●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○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Roboto"/>
              <a:buChar char="■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3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5">
          <p15:clr>
            <a:srgbClr val="EA4335"/>
          </p15:clr>
        </p15:guide>
        <p15:guide id="2" pos="5305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ctrTitle"/>
          </p:nvPr>
        </p:nvSpPr>
        <p:spPr>
          <a:xfrm>
            <a:off x="4799047" y="316259"/>
            <a:ext cx="3733800" cy="2093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Amyotrophic Lateral Sclerosis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1"/>
          </p:nvPr>
        </p:nvSpPr>
        <p:spPr>
          <a:xfrm>
            <a:off x="5248250" y="3008231"/>
            <a:ext cx="31455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We are in the fight against ALS..Stay Strong..!!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8372012" y="3133034"/>
            <a:ext cx="39300" cy="46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4"/>
          <p:cNvGrpSpPr/>
          <p:nvPr/>
        </p:nvGrpSpPr>
        <p:grpSpPr>
          <a:xfrm>
            <a:off x="755639" y="528773"/>
            <a:ext cx="4039179" cy="4087740"/>
            <a:chOff x="824528" y="591251"/>
            <a:chExt cx="3913933" cy="3960988"/>
          </a:xfrm>
        </p:grpSpPr>
        <p:sp>
          <p:nvSpPr>
            <p:cNvPr id="208" name="Google Shape;208;p34"/>
            <p:cNvSpPr/>
            <p:nvPr/>
          </p:nvSpPr>
          <p:spPr>
            <a:xfrm flipH="1">
              <a:off x="824528" y="591251"/>
              <a:ext cx="3913933" cy="3921384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1"/>
                  </a:moveTo>
                  <a:cubicBezTo>
                    <a:pt x="12340" y="1"/>
                    <a:pt x="1" y="12340"/>
                    <a:pt x="1" y="27562"/>
                  </a:cubicBezTo>
                  <a:cubicBezTo>
                    <a:pt x="1" y="40366"/>
                    <a:pt x="8729" y="51124"/>
                    <a:pt x="20558" y="54224"/>
                  </a:cubicBezTo>
                  <a:cubicBezTo>
                    <a:pt x="22793" y="54814"/>
                    <a:pt x="25143" y="55124"/>
                    <a:pt x="27562" y="55124"/>
                  </a:cubicBezTo>
                  <a:cubicBezTo>
                    <a:pt x="32915" y="55124"/>
                    <a:pt x="37907" y="53599"/>
                    <a:pt x="42136" y="50963"/>
                  </a:cubicBezTo>
                  <a:cubicBezTo>
                    <a:pt x="49936" y="46092"/>
                    <a:pt x="55123" y="37437"/>
                    <a:pt x="55123" y="27562"/>
                  </a:cubicBezTo>
                  <a:cubicBezTo>
                    <a:pt x="55123" y="12340"/>
                    <a:pt x="42784" y="1"/>
                    <a:pt x="27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 flipH="1">
              <a:off x="1137228" y="794000"/>
              <a:ext cx="3125222" cy="3758239"/>
            </a:xfrm>
            <a:custGeom>
              <a:avLst/>
              <a:gdLst/>
              <a:ahLst/>
              <a:cxnLst/>
              <a:rect l="l" t="t" r="r" b="b"/>
              <a:pathLst>
                <a:path w="43552" h="52274" extrusionOk="0">
                  <a:moveTo>
                    <a:pt x="23119" y="0"/>
                  </a:moveTo>
                  <a:cubicBezTo>
                    <a:pt x="19452" y="0"/>
                    <a:pt x="15770" y="621"/>
                    <a:pt x="12357" y="1873"/>
                  </a:cubicBezTo>
                  <a:cubicBezTo>
                    <a:pt x="2499" y="5501"/>
                    <a:pt x="2247" y="19222"/>
                    <a:pt x="2247" y="19222"/>
                  </a:cubicBezTo>
                  <a:lnTo>
                    <a:pt x="4230" y="19359"/>
                  </a:lnTo>
                  <a:cubicBezTo>
                    <a:pt x="3697" y="21600"/>
                    <a:pt x="4356" y="22174"/>
                    <a:pt x="3359" y="24145"/>
                  </a:cubicBezTo>
                  <a:cubicBezTo>
                    <a:pt x="2499" y="25824"/>
                    <a:pt x="281" y="30323"/>
                    <a:pt x="281" y="30323"/>
                  </a:cubicBezTo>
                  <a:cubicBezTo>
                    <a:pt x="0" y="30725"/>
                    <a:pt x="149" y="31280"/>
                    <a:pt x="602" y="31481"/>
                  </a:cubicBezTo>
                  <a:lnTo>
                    <a:pt x="3290" y="32690"/>
                  </a:lnTo>
                  <a:cubicBezTo>
                    <a:pt x="3290" y="32690"/>
                    <a:pt x="2522" y="41568"/>
                    <a:pt x="4654" y="42370"/>
                  </a:cubicBezTo>
                  <a:cubicBezTo>
                    <a:pt x="5093" y="42534"/>
                    <a:pt x="5728" y="42595"/>
                    <a:pt x="6464" y="42595"/>
                  </a:cubicBezTo>
                  <a:cubicBezTo>
                    <a:pt x="8640" y="42595"/>
                    <a:pt x="11694" y="42060"/>
                    <a:pt x="13139" y="42060"/>
                  </a:cubicBezTo>
                  <a:cubicBezTo>
                    <a:pt x="13585" y="42060"/>
                    <a:pt x="13877" y="42111"/>
                    <a:pt x="13944" y="42244"/>
                  </a:cubicBezTo>
                  <a:cubicBezTo>
                    <a:pt x="14299" y="42955"/>
                    <a:pt x="14500" y="50182"/>
                    <a:pt x="14500" y="50182"/>
                  </a:cubicBezTo>
                  <a:lnTo>
                    <a:pt x="13600" y="51374"/>
                  </a:lnTo>
                  <a:cubicBezTo>
                    <a:pt x="15835" y="51964"/>
                    <a:pt x="18185" y="52274"/>
                    <a:pt x="20604" y="52274"/>
                  </a:cubicBezTo>
                  <a:cubicBezTo>
                    <a:pt x="25957" y="52274"/>
                    <a:pt x="30949" y="50749"/>
                    <a:pt x="35178" y="48113"/>
                  </a:cubicBezTo>
                  <a:cubicBezTo>
                    <a:pt x="33952" y="46669"/>
                    <a:pt x="32742" y="45087"/>
                    <a:pt x="32742" y="45087"/>
                  </a:cubicBezTo>
                  <a:cubicBezTo>
                    <a:pt x="32570" y="44285"/>
                    <a:pt x="32473" y="43442"/>
                    <a:pt x="32439" y="42605"/>
                  </a:cubicBezTo>
                  <a:cubicBezTo>
                    <a:pt x="36892" y="41826"/>
                    <a:pt x="40623" y="41172"/>
                    <a:pt x="40623" y="41172"/>
                  </a:cubicBezTo>
                  <a:cubicBezTo>
                    <a:pt x="40634" y="41167"/>
                    <a:pt x="40663" y="41023"/>
                    <a:pt x="40663" y="41012"/>
                  </a:cubicBezTo>
                  <a:cubicBezTo>
                    <a:pt x="41104" y="39241"/>
                    <a:pt x="41471" y="37458"/>
                    <a:pt x="41809" y="35665"/>
                  </a:cubicBezTo>
                  <a:cubicBezTo>
                    <a:pt x="42440" y="32306"/>
                    <a:pt x="42921" y="28913"/>
                    <a:pt x="43191" y="25503"/>
                  </a:cubicBezTo>
                  <a:cubicBezTo>
                    <a:pt x="43483" y="21761"/>
                    <a:pt x="43551" y="17949"/>
                    <a:pt x="42996" y="14230"/>
                  </a:cubicBezTo>
                  <a:cubicBezTo>
                    <a:pt x="42732" y="12493"/>
                    <a:pt x="42342" y="10762"/>
                    <a:pt x="41678" y="9129"/>
                  </a:cubicBezTo>
                  <a:cubicBezTo>
                    <a:pt x="40749" y="6860"/>
                    <a:pt x="39115" y="4407"/>
                    <a:pt x="36588" y="3765"/>
                  </a:cubicBezTo>
                  <a:cubicBezTo>
                    <a:pt x="35986" y="3610"/>
                    <a:pt x="35402" y="3696"/>
                    <a:pt x="34794" y="3627"/>
                  </a:cubicBezTo>
                  <a:cubicBezTo>
                    <a:pt x="34774" y="3624"/>
                    <a:pt x="34757" y="3623"/>
                    <a:pt x="34740" y="3623"/>
                  </a:cubicBezTo>
                  <a:cubicBezTo>
                    <a:pt x="34672" y="3623"/>
                    <a:pt x="34633" y="3643"/>
                    <a:pt x="34591" y="3643"/>
                  </a:cubicBezTo>
                  <a:cubicBezTo>
                    <a:pt x="34560" y="3643"/>
                    <a:pt x="34527" y="3632"/>
                    <a:pt x="34479" y="3593"/>
                  </a:cubicBezTo>
                  <a:cubicBezTo>
                    <a:pt x="34399" y="3536"/>
                    <a:pt x="34301" y="3111"/>
                    <a:pt x="34255" y="3008"/>
                  </a:cubicBezTo>
                  <a:cubicBezTo>
                    <a:pt x="34049" y="2584"/>
                    <a:pt x="33906" y="2286"/>
                    <a:pt x="33510" y="2000"/>
                  </a:cubicBezTo>
                  <a:cubicBezTo>
                    <a:pt x="32123" y="996"/>
                    <a:pt x="30370" y="785"/>
                    <a:pt x="28731" y="492"/>
                  </a:cubicBezTo>
                  <a:cubicBezTo>
                    <a:pt x="26890" y="165"/>
                    <a:pt x="25007" y="0"/>
                    <a:pt x="23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 flipH="1">
              <a:off x="1689709" y="1849449"/>
              <a:ext cx="1020659" cy="1022957"/>
            </a:xfrm>
            <a:custGeom>
              <a:avLst/>
              <a:gdLst/>
              <a:ahLst/>
              <a:cxnLst/>
              <a:rect l="l" t="t" r="r" b="b"/>
              <a:pathLst>
                <a:path w="14375" h="14380" extrusionOk="0">
                  <a:moveTo>
                    <a:pt x="7188" y="614"/>
                  </a:moveTo>
                  <a:cubicBezTo>
                    <a:pt x="10815" y="614"/>
                    <a:pt x="13761" y="3565"/>
                    <a:pt x="13761" y="7193"/>
                  </a:cubicBezTo>
                  <a:cubicBezTo>
                    <a:pt x="13761" y="10815"/>
                    <a:pt x="10815" y="13767"/>
                    <a:pt x="7188" y="13767"/>
                  </a:cubicBezTo>
                  <a:cubicBezTo>
                    <a:pt x="3560" y="13767"/>
                    <a:pt x="614" y="10815"/>
                    <a:pt x="614" y="7193"/>
                  </a:cubicBezTo>
                  <a:cubicBezTo>
                    <a:pt x="614" y="3565"/>
                    <a:pt x="3560" y="614"/>
                    <a:pt x="7188" y="614"/>
                  </a:cubicBezTo>
                  <a:close/>
                  <a:moveTo>
                    <a:pt x="7188" y="1"/>
                  </a:moveTo>
                  <a:cubicBezTo>
                    <a:pt x="3222" y="1"/>
                    <a:pt x="1" y="3227"/>
                    <a:pt x="1" y="7193"/>
                  </a:cubicBezTo>
                  <a:cubicBezTo>
                    <a:pt x="1" y="11154"/>
                    <a:pt x="3222" y="14380"/>
                    <a:pt x="7188" y="14380"/>
                  </a:cubicBezTo>
                  <a:cubicBezTo>
                    <a:pt x="11154" y="14380"/>
                    <a:pt x="14375" y="11154"/>
                    <a:pt x="14375" y="7193"/>
                  </a:cubicBezTo>
                  <a:cubicBezTo>
                    <a:pt x="14375" y="3227"/>
                    <a:pt x="11154" y="1"/>
                    <a:pt x="7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 flipH="1">
              <a:off x="1841861" y="1243576"/>
              <a:ext cx="1541532" cy="1544893"/>
            </a:xfrm>
            <a:custGeom>
              <a:avLst/>
              <a:gdLst/>
              <a:ahLst/>
              <a:cxnLst/>
              <a:rect l="l" t="t" r="r" b="b"/>
              <a:pathLst>
                <a:path w="21711" h="21717" extrusionOk="0">
                  <a:moveTo>
                    <a:pt x="10855" y="1"/>
                  </a:moveTo>
                  <a:cubicBezTo>
                    <a:pt x="4861" y="1"/>
                    <a:pt x="0" y="4861"/>
                    <a:pt x="0" y="10856"/>
                  </a:cubicBezTo>
                  <a:cubicBezTo>
                    <a:pt x="0" y="16856"/>
                    <a:pt x="4861" y="21716"/>
                    <a:pt x="10855" y="21716"/>
                  </a:cubicBezTo>
                  <a:cubicBezTo>
                    <a:pt x="16850" y="21716"/>
                    <a:pt x="21710" y="16856"/>
                    <a:pt x="21710" y="10856"/>
                  </a:cubicBezTo>
                  <a:cubicBezTo>
                    <a:pt x="21710" y="4861"/>
                    <a:pt x="16850" y="1"/>
                    <a:pt x="10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 flipH="1">
              <a:off x="2155623" y="1557930"/>
              <a:ext cx="914084" cy="916180"/>
            </a:xfrm>
            <a:custGeom>
              <a:avLst/>
              <a:gdLst/>
              <a:ahLst/>
              <a:cxnLst/>
              <a:rect l="l" t="t" r="r" b="b"/>
              <a:pathLst>
                <a:path w="12874" h="12879" extrusionOk="0">
                  <a:moveTo>
                    <a:pt x="5027" y="0"/>
                  </a:moveTo>
                  <a:cubicBezTo>
                    <a:pt x="4311" y="0"/>
                    <a:pt x="3732" y="580"/>
                    <a:pt x="3732" y="1296"/>
                  </a:cubicBezTo>
                  <a:lnTo>
                    <a:pt x="3732" y="2780"/>
                  </a:lnTo>
                  <a:cubicBezTo>
                    <a:pt x="3732" y="3308"/>
                    <a:pt x="3308" y="3732"/>
                    <a:pt x="2781" y="3732"/>
                  </a:cubicBezTo>
                  <a:lnTo>
                    <a:pt x="1296" y="3732"/>
                  </a:lnTo>
                  <a:cubicBezTo>
                    <a:pt x="580" y="3732"/>
                    <a:pt x="1" y="4316"/>
                    <a:pt x="1" y="5027"/>
                  </a:cubicBezTo>
                  <a:lnTo>
                    <a:pt x="1" y="7847"/>
                  </a:lnTo>
                  <a:cubicBezTo>
                    <a:pt x="1" y="8563"/>
                    <a:pt x="580" y="9142"/>
                    <a:pt x="1296" y="9142"/>
                  </a:cubicBezTo>
                  <a:lnTo>
                    <a:pt x="2781" y="9142"/>
                  </a:lnTo>
                  <a:cubicBezTo>
                    <a:pt x="3308" y="9142"/>
                    <a:pt x="3732" y="9572"/>
                    <a:pt x="3732" y="10093"/>
                  </a:cubicBezTo>
                  <a:lnTo>
                    <a:pt x="3732" y="11584"/>
                  </a:lnTo>
                  <a:cubicBezTo>
                    <a:pt x="3732" y="12300"/>
                    <a:pt x="4311" y="12879"/>
                    <a:pt x="5027" y="12879"/>
                  </a:cubicBezTo>
                  <a:lnTo>
                    <a:pt x="7847" y="12879"/>
                  </a:lnTo>
                  <a:cubicBezTo>
                    <a:pt x="8563" y="12879"/>
                    <a:pt x="9142" y="12300"/>
                    <a:pt x="9142" y="11584"/>
                  </a:cubicBezTo>
                  <a:lnTo>
                    <a:pt x="9142" y="10093"/>
                  </a:lnTo>
                  <a:cubicBezTo>
                    <a:pt x="9142" y="9572"/>
                    <a:pt x="9567" y="9142"/>
                    <a:pt x="10094" y="9142"/>
                  </a:cubicBezTo>
                  <a:lnTo>
                    <a:pt x="11578" y="9142"/>
                  </a:lnTo>
                  <a:cubicBezTo>
                    <a:pt x="12295" y="9142"/>
                    <a:pt x="12873" y="8563"/>
                    <a:pt x="12873" y="7847"/>
                  </a:cubicBezTo>
                  <a:lnTo>
                    <a:pt x="12873" y="5027"/>
                  </a:lnTo>
                  <a:cubicBezTo>
                    <a:pt x="12873" y="4316"/>
                    <a:pt x="12295" y="3732"/>
                    <a:pt x="11578" y="3732"/>
                  </a:cubicBezTo>
                  <a:lnTo>
                    <a:pt x="10094" y="3732"/>
                  </a:lnTo>
                  <a:cubicBezTo>
                    <a:pt x="9567" y="3732"/>
                    <a:pt x="9142" y="3308"/>
                    <a:pt x="9142" y="2780"/>
                  </a:cubicBezTo>
                  <a:lnTo>
                    <a:pt x="9142" y="1296"/>
                  </a:lnTo>
                  <a:cubicBezTo>
                    <a:pt x="9142" y="580"/>
                    <a:pt x="8563" y="0"/>
                    <a:pt x="7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 flipH="1">
              <a:off x="2846617" y="2250661"/>
              <a:ext cx="354444" cy="350637"/>
            </a:xfrm>
            <a:custGeom>
              <a:avLst/>
              <a:gdLst/>
              <a:ahLst/>
              <a:cxnLst/>
              <a:rect l="l" t="t" r="r" b="b"/>
              <a:pathLst>
                <a:path w="4992" h="4929" extrusionOk="0">
                  <a:moveTo>
                    <a:pt x="2493" y="0"/>
                  </a:moveTo>
                  <a:cubicBezTo>
                    <a:pt x="2298" y="0"/>
                    <a:pt x="2109" y="17"/>
                    <a:pt x="1920" y="63"/>
                  </a:cubicBezTo>
                  <a:lnTo>
                    <a:pt x="2063" y="659"/>
                  </a:lnTo>
                  <a:cubicBezTo>
                    <a:pt x="2201" y="625"/>
                    <a:pt x="2350" y="613"/>
                    <a:pt x="2493" y="613"/>
                  </a:cubicBezTo>
                  <a:cubicBezTo>
                    <a:pt x="2630" y="613"/>
                    <a:pt x="2768" y="625"/>
                    <a:pt x="2900" y="653"/>
                  </a:cubicBezTo>
                  <a:lnTo>
                    <a:pt x="3026" y="51"/>
                  </a:lnTo>
                  <a:cubicBezTo>
                    <a:pt x="2854" y="17"/>
                    <a:pt x="2676" y="0"/>
                    <a:pt x="2499" y="0"/>
                  </a:cubicBezTo>
                  <a:close/>
                  <a:moveTo>
                    <a:pt x="4035" y="527"/>
                  </a:moveTo>
                  <a:lnTo>
                    <a:pt x="3657" y="1009"/>
                  </a:lnTo>
                  <a:cubicBezTo>
                    <a:pt x="3874" y="1181"/>
                    <a:pt x="4058" y="1404"/>
                    <a:pt x="4184" y="1656"/>
                  </a:cubicBezTo>
                  <a:lnTo>
                    <a:pt x="4734" y="1387"/>
                  </a:lnTo>
                  <a:cubicBezTo>
                    <a:pt x="4568" y="1055"/>
                    <a:pt x="4327" y="757"/>
                    <a:pt x="4035" y="527"/>
                  </a:cubicBezTo>
                  <a:close/>
                  <a:moveTo>
                    <a:pt x="923" y="556"/>
                  </a:moveTo>
                  <a:cubicBezTo>
                    <a:pt x="636" y="785"/>
                    <a:pt x="401" y="1089"/>
                    <a:pt x="241" y="1427"/>
                  </a:cubicBezTo>
                  <a:lnTo>
                    <a:pt x="796" y="1685"/>
                  </a:lnTo>
                  <a:cubicBezTo>
                    <a:pt x="911" y="1433"/>
                    <a:pt x="1094" y="1209"/>
                    <a:pt x="1312" y="1032"/>
                  </a:cubicBezTo>
                  <a:lnTo>
                    <a:pt x="923" y="556"/>
                  </a:lnTo>
                  <a:close/>
                  <a:moveTo>
                    <a:pt x="4992" y="2470"/>
                  </a:moveTo>
                  <a:lnTo>
                    <a:pt x="4379" y="2493"/>
                  </a:lnTo>
                  <a:cubicBezTo>
                    <a:pt x="4379" y="2779"/>
                    <a:pt x="4315" y="3055"/>
                    <a:pt x="4195" y="3307"/>
                  </a:cubicBezTo>
                  <a:lnTo>
                    <a:pt x="4745" y="3576"/>
                  </a:lnTo>
                  <a:cubicBezTo>
                    <a:pt x="4906" y="3232"/>
                    <a:pt x="4992" y="2871"/>
                    <a:pt x="4992" y="2493"/>
                  </a:cubicBezTo>
                  <a:lnTo>
                    <a:pt x="4992" y="2470"/>
                  </a:lnTo>
                  <a:close/>
                  <a:moveTo>
                    <a:pt x="0" y="2504"/>
                  </a:moveTo>
                  <a:cubicBezTo>
                    <a:pt x="0" y="2883"/>
                    <a:pt x="86" y="3249"/>
                    <a:pt x="252" y="3588"/>
                  </a:cubicBezTo>
                  <a:lnTo>
                    <a:pt x="802" y="3318"/>
                  </a:lnTo>
                  <a:cubicBezTo>
                    <a:pt x="676" y="3061"/>
                    <a:pt x="613" y="2791"/>
                    <a:pt x="613" y="2504"/>
                  </a:cubicBezTo>
                  <a:close/>
                  <a:moveTo>
                    <a:pt x="3674" y="3960"/>
                  </a:moveTo>
                  <a:cubicBezTo>
                    <a:pt x="3450" y="4138"/>
                    <a:pt x="3192" y="4264"/>
                    <a:pt x="2917" y="4327"/>
                  </a:cubicBezTo>
                  <a:lnTo>
                    <a:pt x="3055" y="4923"/>
                  </a:lnTo>
                  <a:cubicBezTo>
                    <a:pt x="3421" y="4843"/>
                    <a:pt x="3765" y="4677"/>
                    <a:pt x="4058" y="4442"/>
                  </a:cubicBezTo>
                  <a:lnTo>
                    <a:pt x="3674" y="3960"/>
                  </a:lnTo>
                  <a:close/>
                  <a:moveTo>
                    <a:pt x="1330" y="3972"/>
                  </a:moveTo>
                  <a:lnTo>
                    <a:pt x="945" y="4447"/>
                  </a:lnTo>
                  <a:cubicBezTo>
                    <a:pt x="1238" y="4682"/>
                    <a:pt x="1587" y="4849"/>
                    <a:pt x="1949" y="4929"/>
                  </a:cubicBezTo>
                  <a:lnTo>
                    <a:pt x="2080" y="4327"/>
                  </a:lnTo>
                  <a:cubicBezTo>
                    <a:pt x="1811" y="4270"/>
                    <a:pt x="1547" y="4144"/>
                    <a:pt x="1330" y="3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 flipH="1">
              <a:off x="1931832" y="1120865"/>
              <a:ext cx="245455" cy="245496"/>
            </a:xfrm>
            <a:custGeom>
              <a:avLst/>
              <a:gdLst/>
              <a:ahLst/>
              <a:cxnLst/>
              <a:rect l="l" t="t" r="r" b="b"/>
              <a:pathLst>
                <a:path w="3457" h="3451" extrusionOk="0">
                  <a:moveTo>
                    <a:pt x="1726" y="614"/>
                  </a:moveTo>
                  <a:cubicBezTo>
                    <a:pt x="2339" y="614"/>
                    <a:pt x="2843" y="1112"/>
                    <a:pt x="2843" y="1726"/>
                  </a:cubicBezTo>
                  <a:cubicBezTo>
                    <a:pt x="2843" y="2339"/>
                    <a:pt x="2339" y="2838"/>
                    <a:pt x="1726" y="2838"/>
                  </a:cubicBezTo>
                  <a:cubicBezTo>
                    <a:pt x="1113" y="2838"/>
                    <a:pt x="614" y="2339"/>
                    <a:pt x="614" y="1726"/>
                  </a:cubicBezTo>
                  <a:cubicBezTo>
                    <a:pt x="614" y="1112"/>
                    <a:pt x="1113" y="614"/>
                    <a:pt x="1726" y="614"/>
                  </a:cubicBezTo>
                  <a:close/>
                  <a:moveTo>
                    <a:pt x="1726" y="1"/>
                  </a:moveTo>
                  <a:cubicBezTo>
                    <a:pt x="774" y="1"/>
                    <a:pt x="1" y="775"/>
                    <a:pt x="1" y="1726"/>
                  </a:cubicBezTo>
                  <a:cubicBezTo>
                    <a:pt x="1" y="2677"/>
                    <a:pt x="774" y="3451"/>
                    <a:pt x="1726" y="3451"/>
                  </a:cubicBezTo>
                  <a:cubicBezTo>
                    <a:pt x="2677" y="3451"/>
                    <a:pt x="3456" y="2677"/>
                    <a:pt x="3456" y="1726"/>
                  </a:cubicBezTo>
                  <a:cubicBezTo>
                    <a:pt x="3456" y="775"/>
                    <a:pt x="2677" y="1"/>
                    <a:pt x="1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 flipH="1">
              <a:off x="3119618" y="1368350"/>
              <a:ext cx="378158" cy="379234"/>
            </a:xfrm>
            <a:custGeom>
              <a:avLst/>
              <a:gdLst/>
              <a:ahLst/>
              <a:cxnLst/>
              <a:rect l="l" t="t" r="r" b="b"/>
              <a:pathLst>
                <a:path w="5326" h="5331" extrusionOk="0">
                  <a:moveTo>
                    <a:pt x="2660" y="614"/>
                  </a:moveTo>
                  <a:cubicBezTo>
                    <a:pt x="3795" y="614"/>
                    <a:pt x="4712" y="1537"/>
                    <a:pt x="4712" y="2665"/>
                  </a:cubicBezTo>
                  <a:cubicBezTo>
                    <a:pt x="4712" y="3795"/>
                    <a:pt x="3795" y="4717"/>
                    <a:pt x="2660" y="4717"/>
                  </a:cubicBezTo>
                  <a:cubicBezTo>
                    <a:pt x="1531" y="4717"/>
                    <a:pt x="614" y="3795"/>
                    <a:pt x="614" y="2665"/>
                  </a:cubicBezTo>
                  <a:cubicBezTo>
                    <a:pt x="614" y="1537"/>
                    <a:pt x="1531" y="614"/>
                    <a:pt x="2660" y="614"/>
                  </a:cubicBezTo>
                  <a:close/>
                  <a:moveTo>
                    <a:pt x="2660" y="1"/>
                  </a:moveTo>
                  <a:cubicBezTo>
                    <a:pt x="1193" y="1"/>
                    <a:pt x="1" y="1198"/>
                    <a:pt x="1" y="2665"/>
                  </a:cubicBezTo>
                  <a:cubicBezTo>
                    <a:pt x="1" y="4133"/>
                    <a:pt x="1193" y="5331"/>
                    <a:pt x="2660" y="5331"/>
                  </a:cubicBezTo>
                  <a:cubicBezTo>
                    <a:pt x="4133" y="5331"/>
                    <a:pt x="5325" y="4133"/>
                    <a:pt x="5325" y="2665"/>
                  </a:cubicBezTo>
                  <a:cubicBezTo>
                    <a:pt x="5325" y="1198"/>
                    <a:pt x="4133" y="1"/>
                    <a:pt x="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 flipH="1">
              <a:off x="2936152" y="2828720"/>
              <a:ext cx="175447" cy="175425"/>
            </a:xfrm>
            <a:custGeom>
              <a:avLst/>
              <a:gdLst/>
              <a:ahLst/>
              <a:cxnLst/>
              <a:rect l="l" t="t" r="r" b="b"/>
              <a:pathLst>
                <a:path w="2471" h="2466" extrusionOk="0">
                  <a:moveTo>
                    <a:pt x="1858" y="614"/>
                  </a:moveTo>
                  <a:lnTo>
                    <a:pt x="1858" y="1852"/>
                  </a:lnTo>
                  <a:lnTo>
                    <a:pt x="614" y="1852"/>
                  </a:lnTo>
                  <a:lnTo>
                    <a:pt x="614" y="614"/>
                  </a:lnTo>
                  <a:close/>
                  <a:moveTo>
                    <a:pt x="1" y="1"/>
                  </a:moveTo>
                  <a:lnTo>
                    <a:pt x="1" y="2465"/>
                  </a:lnTo>
                  <a:lnTo>
                    <a:pt x="2471" y="2465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 flipH="1">
              <a:off x="2114945" y="2617941"/>
              <a:ext cx="211232" cy="43750"/>
            </a:xfrm>
            <a:custGeom>
              <a:avLst/>
              <a:gdLst/>
              <a:ahLst/>
              <a:cxnLst/>
              <a:rect l="l" t="t" r="r" b="b"/>
              <a:pathLst>
                <a:path w="2975" h="615" extrusionOk="0">
                  <a:moveTo>
                    <a:pt x="0" y="1"/>
                  </a:moveTo>
                  <a:lnTo>
                    <a:pt x="0" y="614"/>
                  </a:lnTo>
                  <a:lnTo>
                    <a:pt x="2974" y="614"/>
                  </a:lnTo>
                  <a:lnTo>
                    <a:pt x="2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 flipH="1">
              <a:off x="2114945" y="2476877"/>
              <a:ext cx="211232" cy="43750"/>
            </a:xfrm>
            <a:custGeom>
              <a:avLst/>
              <a:gdLst/>
              <a:ahLst/>
              <a:cxnLst/>
              <a:rect l="l" t="t" r="r" b="b"/>
              <a:pathLst>
                <a:path w="2975" h="615" extrusionOk="0">
                  <a:moveTo>
                    <a:pt x="0" y="1"/>
                  </a:moveTo>
                  <a:lnTo>
                    <a:pt x="0" y="614"/>
                  </a:lnTo>
                  <a:lnTo>
                    <a:pt x="2974" y="614"/>
                  </a:lnTo>
                  <a:lnTo>
                    <a:pt x="2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 flipH="1">
              <a:off x="2114945" y="2547444"/>
              <a:ext cx="211232" cy="43678"/>
            </a:xfrm>
            <a:custGeom>
              <a:avLst/>
              <a:gdLst/>
              <a:ahLst/>
              <a:cxnLst/>
              <a:rect l="l" t="t" r="r" b="b"/>
              <a:pathLst>
                <a:path w="2975" h="614" extrusionOk="0">
                  <a:moveTo>
                    <a:pt x="0" y="0"/>
                  </a:moveTo>
                  <a:lnTo>
                    <a:pt x="0" y="613"/>
                  </a:lnTo>
                  <a:lnTo>
                    <a:pt x="2974" y="61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 flipH="1">
              <a:off x="2008727" y="1542422"/>
              <a:ext cx="160039" cy="160344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823" y="1"/>
                  </a:moveTo>
                  <a:lnTo>
                    <a:pt x="1" y="1818"/>
                  </a:lnTo>
                  <a:lnTo>
                    <a:pt x="436" y="2253"/>
                  </a:lnTo>
                  <a:lnTo>
                    <a:pt x="2253" y="436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 flipH="1">
              <a:off x="2008727" y="1542422"/>
              <a:ext cx="160039" cy="160344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436" y="1"/>
                  </a:moveTo>
                  <a:lnTo>
                    <a:pt x="1" y="436"/>
                  </a:lnTo>
                  <a:lnTo>
                    <a:pt x="1823" y="2253"/>
                  </a:lnTo>
                  <a:lnTo>
                    <a:pt x="2253" y="1818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 flipH="1">
              <a:off x="3002040" y="1272956"/>
              <a:ext cx="328457" cy="329082"/>
            </a:xfrm>
            <a:custGeom>
              <a:avLst/>
              <a:gdLst/>
              <a:ahLst/>
              <a:cxnLst/>
              <a:rect l="l" t="t" r="r" b="b"/>
              <a:pathLst>
                <a:path w="4626" h="4626" extrusionOk="0">
                  <a:moveTo>
                    <a:pt x="4012" y="614"/>
                  </a:moveTo>
                  <a:lnTo>
                    <a:pt x="4012" y="4012"/>
                  </a:lnTo>
                  <a:lnTo>
                    <a:pt x="614" y="4012"/>
                  </a:lnTo>
                  <a:lnTo>
                    <a:pt x="614" y="614"/>
                  </a:lnTo>
                  <a:close/>
                  <a:moveTo>
                    <a:pt x="1" y="1"/>
                  </a:moveTo>
                  <a:lnTo>
                    <a:pt x="1" y="4625"/>
                  </a:lnTo>
                  <a:lnTo>
                    <a:pt x="4625" y="462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 flipH="1">
              <a:off x="3089515" y="2096081"/>
              <a:ext cx="240982" cy="841983"/>
            </a:xfrm>
            <a:custGeom>
              <a:avLst/>
              <a:gdLst/>
              <a:ahLst/>
              <a:cxnLst/>
              <a:rect l="l" t="t" r="r" b="b"/>
              <a:pathLst>
                <a:path w="3394" h="11836" extrusionOk="0">
                  <a:moveTo>
                    <a:pt x="1" y="1"/>
                  </a:moveTo>
                  <a:lnTo>
                    <a:pt x="1" y="9841"/>
                  </a:lnTo>
                  <a:cubicBezTo>
                    <a:pt x="1" y="10942"/>
                    <a:pt x="895" y="11836"/>
                    <a:pt x="1995" y="11836"/>
                  </a:cubicBezTo>
                  <a:lnTo>
                    <a:pt x="3393" y="11836"/>
                  </a:lnTo>
                  <a:lnTo>
                    <a:pt x="3393" y="11222"/>
                  </a:lnTo>
                  <a:lnTo>
                    <a:pt x="1995" y="11222"/>
                  </a:lnTo>
                  <a:cubicBezTo>
                    <a:pt x="1232" y="11222"/>
                    <a:pt x="614" y="10603"/>
                    <a:pt x="614" y="9841"/>
                  </a:cubicBezTo>
                  <a:lnTo>
                    <a:pt x="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919672" y="1491916"/>
            <a:ext cx="3480447" cy="12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90646" y="2062556"/>
            <a:ext cx="297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www.kaggleusercontent.com/kf/65433525/eyJhbGciOiJkaXIiLCJlbmMiOiJBMTI4Q0JDLUhTMjU2In0..ep_YsOU4bMB-0MhpaBfc8Q.Cw2y3FY3SL-MMYwl9UO4c7Yk_WAuAYrCrzr00RZmRiMdor6KSeqQbY6LJ8rL9fN6INcYMN9BFfL--puYIJizET_AM9HQIBIzb3OGQxQIMe4kUivLxN6V1fe7YkohLZq0F8hBNSeXkluU2QuWVXCAMqtHuuoDQdnau2mZ3O6V7UzQ42BJ2-76-Eo9y8hPII8MmCx_wrba9dh9tApmJ_8f6l4NvNLrUjvanu74iZcvpquL5xz016K80dPvkegaM2a0t9CzNr_u7WE9E219UC2yFZbTBwtq7s744x0pLX1VMFICgd9mMGDw7k0QHgHH9R-JjDgDHbLUq1vR1WtGHc0fdxaX4fgvHSgYtNvOk09iOXm9NwstppCCeIiRDYuigSAaI3syS5Zr9MKuPnS6YruczZjwCoDmGbnkcfKjWCj77jocBnHNmVjU0bD4IDSJmsN3W1f9n4mEomAi8LVREwIxILsM5OWFRGRLfBZd82JrsHQka_CO8ozIXYoNeff0bBHJjs275I6pM0lZJFfjIqlMZ9tyP6GYmo8FYFl_lvQXfMwiuhE4k0f9DPLopIzii6EhBxoKmPeOqxLJL6An4oeCQHVC0JWwXcd0nweNotWyctAld9p0cpPkyv8lBN1gV72T9XLO6gO5DLqWOGNFTqnDUQ.4lQlC1reAJzwFGJ1ku5pVw/__results___files/__results___6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208" y="865949"/>
            <a:ext cx="3883238" cy="38160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49396" y="4682002"/>
            <a:ext cx="294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chemeClr val="accent3">
                    <a:lumMod val="50000"/>
                  </a:schemeClr>
                </a:solidFill>
              </a:rPr>
              <a:t>Shap</a:t>
            </a:r>
            <a:r>
              <a:rPr lang="en-IN" sz="1200" dirty="0" smtClean="0">
                <a:solidFill>
                  <a:schemeClr val="accent3">
                    <a:lumMod val="50000"/>
                  </a:schemeClr>
                </a:solidFill>
              </a:rPr>
              <a:t> plot for Random Forest Classifier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220" name="Picture 4" descr="https://www.kaggleusercontent.com/kf/65433525/eyJhbGciOiJkaXIiLCJlbmMiOiJBMTI4Q0JDLUhTMjU2In0..ep_YsOU4bMB-0MhpaBfc8Q.Cw2y3FY3SL-MMYwl9UO4c7Yk_WAuAYrCrzr00RZmRiMdor6KSeqQbY6LJ8rL9fN6INcYMN9BFfL--puYIJizET_AM9HQIBIzb3OGQxQIMe4kUivLxN6V1fe7YkohLZq0F8hBNSeXkluU2QuWVXCAMqtHuuoDQdnau2mZ3O6V7UzQ42BJ2-76-Eo9y8hPII8MmCx_wrba9dh9tApmJ_8f6l4NvNLrUjvanu74iZcvpquL5xz016K80dPvkegaM2a0t9CzNr_u7WE9E219UC2yFZbTBwtq7s744x0pLX1VMFICgd9mMGDw7k0QHgHH9R-JjDgDHbLUq1vR1WtGHc0fdxaX4fgvHSgYtNvOk09iOXm9NwstppCCeIiRDYuigSAaI3syS5Zr9MKuPnS6YruczZjwCoDmGbnkcfKjWCj77jocBnHNmVjU0bD4IDSJmsN3W1f9n4mEomAi8LVREwIxILsM5OWFRGRLfBZd82JrsHQka_CO8ozIXYoNeff0bBHJjs275I6pM0lZJFfjIqlMZ9tyP6GYmo8FYFl_lvQXfMwiuhE4k0f9DPLopIzii6EhBxoKmPeOqxLJL6An4oeCQHVC0JWwXcd0nweNotWyctAld9p0cpPkyv8lBN1gV72T9XLO6gO5DLqWOGNFTqnDUQ.4lQlC1reAJzwFGJ1ku5pVw/__results___files/__results___7_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0702" y="857729"/>
            <a:ext cx="4017663" cy="3822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53914" y="46820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chemeClr val="accent3">
                    <a:lumMod val="50000"/>
                  </a:schemeClr>
                </a:solidFill>
              </a:rPr>
              <a:t>Shap</a:t>
            </a:r>
            <a:r>
              <a:rPr lang="en-IN" sz="1200" dirty="0" smtClean="0">
                <a:solidFill>
                  <a:schemeClr val="accent3">
                    <a:lumMod val="50000"/>
                  </a:schemeClr>
                </a:solidFill>
              </a:rPr>
              <a:t> plot for GWAS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919672" y="1491916"/>
            <a:ext cx="3480447" cy="12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790646" y="2062556"/>
            <a:ext cx="297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The major </a:t>
            </a:r>
            <a:r>
              <a:rPr lang="en-IN" sz="2400" dirty="0" smtClean="0">
                <a:solidFill>
                  <a:schemeClr val="bg1"/>
                </a:solidFill>
              </a:rPr>
              <a:t>gene </a:t>
            </a:r>
            <a:r>
              <a:rPr lang="en-IN" sz="2400" dirty="0" smtClean="0">
                <a:solidFill>
                  <a:schemeClr val="bg1"/>
                </a:solidFill>
              </a:rPr>
              <a:t>responsible for ALS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294" y="543248"/>
            <a:ext cx="4402723" cy="177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https://www.kaggleusercontent.com/kf/65433525/eyJhbGciOiJkaXIiLCJlbmMiOiJBMTI4Q0JDLUhTMjU2In0..ep_YsOU4bMB-0MhpaBfc8Q.Cw2y3FY3SL-MMYwl9UO4c7Yk_WAuAYrCrzr00RZmRiMdor6KSeqQbY6LJ8rL9fN6INcYMN9BFfL--puYIJizET_AM9HQIBIzb3OGQxQIMe4kUivLxN6V1fe7YkohLZq0F8hBNSeXkluU2QuWVXCAMqtHuuoDQdnau2mZ3O6V7UzQ42BJ2-76-Eo9y8hPII8MmCx_wrba9dh9tApmJ_8f6l4NvNLrUjvanu74iZcvpquL5xz016K80dPvkegaM2a0t9CzNr_u7WE9E219UC2yFZbTBwtq7s744x0pLX1VMFICgd9mMGDw7k0QHgHH9R-JjDgDHbLUq1vR1WtGHc0fdxaX4fgvHSgYtNvOk09iOXm9NwstppCCeIiRDYuigSAaI3syS5Zr9MKuPnS6YruczZjwCoDmGbnkcfKjWCj77jocBnHNmVjU0bD4IDSJmsN3W1f9n4mEomAi8LVREwIxILsM5OWFRGRLfBZd82JrsHQka_CO8ozIXYoNeff0bBHJjs275I6pM0lZJFfjIqlMZ9tyP6GYmo8FYFl_lvQXfMwiuhE4k0f9DPLopIzii6EhBxoKmPeOqxLJL6An4oeCQHVC0JWwXcd0nweNotWyctAld9p0cpPkyv8lBN1gV72T9XLO6gO5DLqWOGNFTqnDUQ.4lQlC1reAJzwFGJ1ku5pVw/__results___files/__results___28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3245" y="2725188"/>
            <a:ext cx="4387967" cy="1833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73;p38"/>
          <p:cNvGrpSpPr/>
          <p:nvPr/>
        </p:nvGrpSpPr>
        <p:grpSpPr>
          <a:xfrm>
            <a:off x="4753557" y="825166"/>
            <a:ext cx="2800575" cy="3293481"/>
            <a:chOff x="5064448" y="628435"/>
            <a:chExt cx="2800575" cy="3293481"/>
          </a:xfrm>
        </p:grpSpPr>
        <p:sp>
          <p:nvSpPr>
            <p:cNvPr id="274" name="Google Shape;274;p38"/>
            <p:cNvSpPr/>
            <p:nvPr/>
          </p:nvSpPr>
          <p:spPr>
            <a:xfrm flipH="1">
              <a:off x="5064448" y="1115966"/>
              <a:ext cx="2800575" cy="2805949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1"/>
                  </a:moveTo>
                  <a:cubicBezTo>
                    <a:pt x="12340" y="1"/>
                    <a:pt x="1" y="12340"/>
                    <a:pt x="1" y="27562"/>
                  </a:cubicBezTo>
                  <a:cubicBezTo>
                    <a:pt x="1" y="40366"/>
                    <a:pt x="8729" y="51124"/>
                    <a:pt x="20558" y="54224"/>
                  </a:cubicBezTo>
                  <a:cubicBezTo>
                    <a:pt x="22793" y="54814"/>
                    <a:pt x="25143" y="55124"/>
                    <a:pt x="27562" y="55124"/>
                  </a:cubicBezTo>
                  <a:cubicBezTo>
                    <a:pt x="32915" y="55124"/>
                    <a:pt x="37907" y="53599"/>
                    <a:pt x="42136" y="50963"/>
                  </a:cubicBezTo>
                  <a:cubicBezTo>
                    <a:pt x="49936" y="46092"/>
                    <a:pt x="55123" y="37437"/>
                    <a:pt x="55123" y="27562"/>
                  </a:cubicBezTo>
                  <a:cubicBezTo>
                    <a:pt x="55123" y="12340"/>
                    <a:pt x="42784" y="1"/>
                    <a:pt x="27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75;p38"/>
            <p:cNvGrpSpPr/>
            <p:nvPr/>
          </p:nvGrpSpPr>
          <p:grpSpPr>
            <a:xfrm>
              <a:off x="5892804" y="628435"/>
              <a:ext cx="1865928" cy="1943545"/>
              <a:chOff x="5625854" y="1056210"/>
              <a:chExt cx="1865928" cy="1943545"/>
            </a:xfrm>
          </p:grpSpPr>
          <p:sp>
            <p:nvSpPr>
              <p:cNvPr id="276" name="Google Shape;276;p38"/>
              <p:cNvSpPr/>
              <p:nvPr/>
            </p:nvSpPr>
            <p:spPr>
              <a:xfrm flipH="1">
                <a:off x="5625854" y="1808108"/>
                <a:ext cx="1053322" cy="1055692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14380" extrusionOk="0">
                    <a:moveTo>
                      <a:pt x="7188" y="614"/>
                    </a:moveTo>
                    <a:cubicBezTo>
                      <a:pt x="10815" y="614"/>
                      <a:pt x="13761" y="3565"/>
                      <a:pt x="13761" y="7193"/>
                    </a:cubicBezTo>
                    <a:cubicBezTo>
                      <a:pt x="13761" y="10815"/>
                      <a:pt x="10815" y="13767"/>
                      <a:pt x="7188" y="13767"/>
                    </a:cubicBezTo>
                    <a:cubicBezTo>
                      <a:pt x="3560" y="13767"/>
                      <a:pt x="614" y="10815"/>
                      <a:pt x="614" y="7193"/>
                    </a:cubicBezTo>
                    <a:cubicBezTo>
                      <a:pt x="614" y="3565"/>
                      <a:pt x="3560" y="614"/>
                      <a:pt x="7188" y="614"/>
                    </a:cubicBezTo>
                    <a:close/>
                    <a:moveTo>
                      <a:pt x="7188" y="1"/>
                    </a:moveTo>
                    <a:cubicBezTo>
                      <a:pt x="3222" y="1"/>
                      <a:pt x="1" y="3227"/>
                      <a:pt x="1" y="7193"/>
                    </a:cubicBezTo>
                    <a:cubicBezTo>
                      <a:pt x="1" y="11154"/>
                      <a:pt x="3222" y="14380"/>
                      <a:pt x="7188" y="14380"/>
                    </a:cubicBezTo>
                    <a:cubicBezTo>
                      <a:pt x="11154" y="14380"/>
                      <a:pt x="14375" y="11154"/>
                      <a:pt x="14375" y="7193"/>
                    </a:cubicBezTo>
                    <a:cubicBezTo>
                      <a:pt x="14375" y="3227"/>
                      <a:pt x="11154" y="1"/>
                      <a:pt x="7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 flipH="1">
                <a:off x="5782873" y="1182847"/>
                <a:ext cx="1590864" cy="1594330"/>
              </a:xfrm>
              <a:custGeom>
                <a:avLst/>
                <a:gdLst/>
                <a:ahLst/>
                <a:cxnLst/>
                <a:rect l="l" t="t" r="r" b="b"/>
                <a:pathLst>
                  <a:path w="21711" h="21717" extrusionOk="0">
                    <a:moveTo>
                      <a:pt x="10855" y="1"/>
                    </a:moveTo>
                    <a:cubicBezTo>
                      <a:pt x="4861" y="1"/>
                      <a:pt x="0" y="4861"/>
                      <a:pt x="0" y="10856"/>
                    </a:cubicBezTo>
                    <a:cubicBezTo>
                      <a:pt x="0" y="16856"/>
                      <a:pt x="4861" y="21716"/>
                      <a:pt x="10855" y="21716"/>
                    </a:cubicBezTo>
                    <a:cubicBezTo>
                      <a:pt x="16850" y="21716"/>
                      <a:pt x="21710" y="16856"/>
                      <a:pt x="21710" y="10856"/>
                    </a:cubicBezTo>
                    <a:cubicBezTo>
                      <a:pt x="21710" y="4861"/>
                      <a:pt x="16850" y="1"/>
                      <a:pt x="108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 flipH="1">
                <a:off x="6106677" y="1507261"/>
                <a:ext cx="943337" cy="945498"/>
              </a:xfrm>
              <a:custGeom>
                <a:avLst/>
                <a:gdLst/>
                <a:ahLst/>
                <a:cxnLst/>
                <a:rect l="l" t="t" r="r" b="b"/>
                <a:pathLst>
                  <a:path w="12874" h="12879" extrusionOk="0">
                    <a:moveTo>
                      <a:pt x="5027" y="0"/>
                    </a:moveTo>
                    <a:cubicBezTo>
                      <a:pt x="4311" y="0"/>
                      <a:pt x="3732" y="580"/>
                      <a:pt x="3732" y="1296"/>
                    </a:cubicBezTo>
                    <a:lnTo>
                      <a:pt x="3732" y="2780"/>
                    </a:lnTo>
                    <a:cubicBezTo>
                      <a:pt x="3732" y="3308"/>
                      <a:pt x="3308" y="3732"/>
                      <a:pt x="2781" y="3732"/>
                    </a:cubicBezTo>
                    <a:lnTo>
                      <a:pt x="1296" y="3732"/>
                    </a:lnTo>
                    <a:cubicBezTo>
                      <a:pt x="580" y="3732"/>
                      <a:pt x="1" y="4316"/>
                      <a:pt x="1" y="5027"/>
                    </a:cubicBezTo>
                    <a:lnTo>
                      <a:pt x="1" y="7847"/>
                    </a:lnTo>
                    <a:cubicBezTo>
                      <a:pt x="1" y="8563"/>
                      <a:pt x="580" y="9142"/>
                      <a:pt x="1296" y="9142"/>
                    </a:cubicBezTo>
                    <a:lnTo>
                      <a:pt x="2781" y="9142"/>
                    </a:lnTo>
                    <a:cubicBezTo>
                      <a:pt x="3308" y="9142"/>
                      <a:pt x="3732" y="9572"/>
                      <a:pt x="3732" y="10093"/>
                    </a:cubicBezTo>
                    <a:lnTo>
                      <a:pt x="3732" y="11584"/>
                    </a:lnTo>
                    <a:cubicBezTo>
                      <a:pt x="3732" y="12300"/>
                      <a:pt x="4311" y="12879"/>
                      <a:pt x="5027" y="12879"/>
                    </a:cubicBezTo>
                    <a:lnTo>
                      <a:pt x="7847" y="12879"/>
                    </a:lnTo>
                    <a:cubicBezTo>
                      <a:pt x="8563" y="12879"/>
                      <a:pt x="9142" y="12300"/>
                      <a:pt x="9142" y="11584"/>
                    </a:cubicBezTo>
                    <a:lnTo>
                      <a:pt x="9142" y="10093"/>
                    </a:lnTo>
                    <a:cubicBezTo>
                      <a:pt x="9142" y="9572"/>
                      <a:pt x="9567" y="9142"/>
                      <a:pt x="10094" y="9142"/>
                    </a:cubicBezTo>
                    <a:lnTo>
                      <a:pt x="11578" y="9142"/>
                    </a:lnTo>
                    <a:cubicBezTo>
                      <a:pt x="12295" y="9142"/>
                      <a:pt x="12873" y="8563"/>
                      <a:pt x="12873" y="7847"/>
                    </a:cubicBezTo>
                    <a:lnTo>
                      <a:pt x="12873" y="5027"/>
                    </a:lnTo>
                    <a:cubicBezTo>
                      <a:pt x="12873" y="4316"/>
                      <a:pt x="12295" y="3732"/>
                      <a:pt x="11578" y="3732"/>
                    </a:cubicBezTo>
                    <a:lnTo>
                      <a:pt x="10094" y="3732"/>
                    </a:lnTo>
                    <a:cubicBezTo>
                      <a:pt x="9567" y="3732"/>
                      <a:pt x="9142" y="3308"/>
                      <a:pt x="9142" y="2780"/>
                    </a:cubicBezTo>
                    <a:lnTo>
                      <a:pt x="9142" y="1296"/>
                    </a:lnTo>
                    <a:cubicBezTo>
                      <a:pt x="9142" y="580"/>
                      <a:pt x="8563" y="0"/>
                      <a:pt x="7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 flipH="1">
                <a:off x="6819784" y="2222159"/>
                <a:ext cx="365787" cy="361857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929" extrusionOk="0">
                    <a:moveTo>
                      <a:pt x="2493" y="0"/>
                    </a:moveTo>
                    <a:cubicBezTo>
                      <a:pt x="2298" y="0"/>
                      <a:pt x="2109" y="17"/>
                      <a:pt x="1920" y="63"/>
                    </a:cubicBezTo>
                    <a:lnTo>
                      <a:pt x="2063" y="659"/>
                    </a:lnTo>
                    <a:cubicBezTo>
                      <a:pt x="2201" y="625"/>
                      <a:pt x="2350" y="613"/>
                      <a:pt x="2493" y="613"/>
                    </a:cubicBezTo>
                    <a:cubicBezTo>
                      <a:pt x="2630" y="613"/>
                      <a:pt x="2768" y="625"/>
                      <a:pt x="2900" y="653"/>
                    </a:cubicBezTo>
                    <a:lnTo>
                      <a:pt x="3026" y="51"/>
                    </a:lnTo>
                    <a:cubicBezTo>
                      <a:pt x="2854" y="17"/>
                      <a:pt x="2676" y="0"/>
                      <a:pt x="2499" y="0"/>
                    </a:cubicBezTo>
                    <a:close/>
                    <a:moveTo>
                      <a:pt x="4035" y="527"/>
                    </a:moveTo>
                    <a:lnTo>
                      <a:pt x="3657" y="1009"/>
                    </a:lnTo>
                    <a:cubicBezTo>
                      <a:pt x="3874" y="1181"/>
                      <a:pt x="4058" y="1404"/>
                      <a:pt x="4184" y="1656"/>
                    </a:cubicBezTo>
                    <a:lnTo>
                      <a:pt x="4734" y="1387"/>
                    </a:lnTo>
                    <a:cubicBezTo>
                      <a:pt x="4568" y="1055"/>
                      <a:pt x="4327" y="757"/>
                      <a:pt x="4035" y="527"/>
                    </a:cubicBezTo>
                    <a:close/>
                    <a:moveTo>
                      <a:pt x="923" y="556"/>
                    </a:moveTo>
                    <a:cubicBezTo>
                      <a:pt x="636" y="785"/>
                      <a:pt x="401" y="1089"/>
                      <a:pt x="241" y="1427"/>
                    </a:cubicBezTo>
                    <a:lnTo>
                      <a:pt x="796" y="1685"/>
                    </a:lnTo>
                    <a:cubicBezTo>
                      <a:pt x="911" y="1433"/>
                      <a:pt x="1094" y="1209"/>
                      <a:pt x="1312" y="1032"/>
                    </a:cubicBezTo>
                    <a:lnTo>
                      <a:pt x="923" y="556"/>
                    </a:lnTo>
                    <a:close/>
                    <a:moveTo>
                      <a:pt x="4992" y="2470"/>
                    </a:moveTo>
                    <a:lnTo>
                      <a:pt x="4379" y="2493"/>
                    </a:lnTo>
                    <a:cubicBezTo>
                      <a:pt x="4379" y="2779"/>
                      <a:pt x="4315" y="3055"/>
                      <a:pt x="4195" y="3307"/>
                    </a:cubicBezTo>
                    <a:lnTo>
                      <a:pt x="4745" y="3576"/>
                    </a:lnTo>
                    <a:cubicBezTo>
                      <a:pt x="4906" y="3232"/>
                      <a:pt x="4992" y="2871"/>
                      <a:pt x="4992" y="2493"/>
                    </a:cubicBezTo>
                    <a:lnTo>
                      <a:pt x="4992" y="2470"/>
                    </a:lnTo>
                    <a:close/>
                    <a:moveTo>
                      <a:pt x="0" y="2504"/>
                    </a:moveTo>
                    <a:cubicBezTo>
                      <a:pt x="0" y="2883"/>
                      <a:pt x="86" y="3249"/>
                      <a:pt x="252" y="3588"/>
                    </a:cubicBezTo>
                    <a:lnTo>
                      <a:pt x="802" y="3318"/>
                    </a:lnTo>
                    <a:cubicBezTo>
                      <a:pt x="676" y="3061"/>
                      <a:pt x="613" y="2791"/>
                      <a:pt x="613" y="2504"/>
                    </a:cubicBezTo>
                    <a:close/>
                    <a:moveTo>
                      <a:pt x="3674" y="3960"/>
                    </a:moveTo>
                    <a:cubicBezTo>
                      <a:pt x="3450" y="4138"/>
                      <a:pt x="3192" y="4264"/>
                      <a:pt x="2917" y="4327"/>
                    </a:cubicBezTo>
                    <a:lnTo>
                      <a:pt x="3055" y="4923"/>
                    </a:lnTo>
                    <a:cubicBezTo>
                      <a:pt x="3421" y="4843"/>
                      <a:pt x="3765" y="4677"/>
                      <a:pt x="4058" y="4442"/>
                    </a:cubicBezTo>
                    <a:lnTo>
                      <a:pt x="3674" y="3960"/>
                    </a:lnTo>
                    <a:close/>
                    <a:moveTo>
                      <a:pt x="1330" y="3972"/>
                    </a:moveTo>
                    <a:lnTo>
                      <a:pt x="945" y="4447"/>
                    </a:lnTo>
                    <a:cubicBezTo>
                      <a:pt x="1238" y="4682"/>
                      <a:pt x="1587" y="4849"/>
                      <a:pt x="1949" y="4929"/>
                    </a:cubicBezTo>
                    <a:lnTo>
                      <a:pt x="2080" y="4327"/>
                    </a:lnTo>
                    <a:cubicBezTo>
                      <a:pt x="1811" y="4270"/>
                      <a:pt x="1547" y="4144"/>
                      <a:pt x="1330" y="39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 flipH="1">
                <a:off x="5875726" y="1056210"/>
                <a:ext cx="253310" cy="253351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1" extrusionOk="0">
                    <a:moveTo>
                      <a:pt x="1726" y="614"/>
                    </a:moveTo>
                    <a:cubicBezTo>
                      <a:pt x="2339" y="614"/>
                      <a:pt x="2843" y="1112"/>
                      <a:pt x="2843" y="1726"/>
                    </a:cubicBezTo>
                    <a:cubicBezTo>
                      <a:pt x="2843" y="2339"/>
                      <a:pt x="2339" y="2838"/>
                      <a:pt x="1726" y="2838"/>
                    </a:cubicBezTo>
                    <a:cubicBezTo>
                      <a:pt x="1113" y="2838"/>
                      <a:pt x="614" y="2339"/>
                      <a:pt x="614" y="1726"/>
                    </a:cubicBezTo>
                    <a:cubicBezTo>
                      <a:pt x="614" y="1112"/>
                      <a:pt x="1113" y="614"/>
                      <a:pt x="1726" y="614"/>
                    </a:cubicBezTo>
                    <a:close/>
                    <a:moveTo>
                      <a:pt x="1726" y="1"/>
                    </a:moveTo>
                    <a:cubicBezTo>
                      <a:pt x="774" y="1"/>
                      <a:pt x="1" y="775"/>
                      <a:pt x="1" y="1726"/>
                    </a:cubicBezTo>
                    <a:cubicBezTo>
                      <a:pt x="1" y="2677"/>
                      <a:pt x="774" y="3451"/>
                      <a:pt x="1726" y="3451"/>
                    </a:cubicBezTo>
                    <a:cubicBezTo>
                      <a:pt x="2677" y="3451"/>
                      <a:pt x="3456" y="2677"/>
                      <a:pt x="3456" y="1726"/>
                    </a:cubicBezTo>
                    <a:cubicBezTo>
                      <a:pt x="3456" y="775"/>
                      <a:pt x="2677" y="1"/>
                      <a:pt x="1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 flipH="1">
                <a:off x="7101522" y="1311614"/>
                <a:ext cx="390260" cy="39137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331" extrusionOk="0">
                    <a:moveTo>
                      <a:pt x="2660" y="614"/>
                    </a:moveTo>
                    <a:cubicBezTo>
                      <a:pt x="3795" y="614"/>
                      <a:pt x="4712" y="1537"/>
                      <a:pt x="4712" y="2665"/>
                    </a:cubicBezTo>
                    <a:cubicBezTo>
                      <a:pt x="4712" y="3795"/>
                      <a:pt x="3795" y="4717"/>
                      <a:pt x="2660" y="4717"/>
                    </a:cubicBezTo>
                    <a:cubicBezTo>
                      <a:pt x="1531" y="4717"/>
                      <a:pt x="614" y="3795"/>
                      <a:pt x="614" y="2665"/>
                    </a:cubicBezTo>
                    <a:cubicBezTo>
                      <a:pt x="614" y="1537"/>
                      <a:pt x="1531" y="614"/>
                      <a:pt x="2660" y="614"/>
                    </a:cubicBezTo>
                    <a:close/>
                    <a:moveTo>
                      <a:pt x="2660" y="1"/>
                    </a:moveTo>
                    <a:cubicBezTo>
                      <a:pt x="1193" y="1"/>
                      <a:pt x="1" y="1198"/>
                      <a:pt x="1" y="2665"/>
                    </a:cubicBezTo>
                    <a:cubicBezTo>
                      <a:pt x="1" y="4133"/>
                      <a:pt x="1193" y="5331"/>
                      <a:pt x="2660" y="5331"/>
                    </a:cubicBezTo>
                    <a:cubicBezTo>
                      <a:pt x="4133" y="5331"/>
                      <a:pt x="5325" y="4133"/>
                      <a:pt x="5325" y="2665"/>
                    </a:cubicBezTo>
                    <a:cubicBezTo>
                      <a:pt x="5325" y="1198"/>
                      <a:pt x="4133" y="1"/>
                      <a:pt x="2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8"/>
              <p:cNvSpPr/>
              <p:nvPr/>
            </p:nvSpPr>
            <p:spPr>
              <a:xfrm flipH="1">
                <a:off x="6912184" y="2818715"/>
                <a:ext cx="181061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66" extrusionOk="0">
                    <a:moveTo>
                      <a:pt x="1858" y="614"/>
                    </a:moveTo>
                    <a:lnTo>
                      <a:pt x="1858" y="1852"/>
                    </a:lnTo>
                    <a:lnTo>
                      <a:pt x="614" y="185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2465"/>
                    </a:lnTo>
                    <a:lnTo>
                      <a:pt x="2471" y="2465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 flipH="1">
                <a:off x="6064699" y="2601192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8"/>
              <p:cNvSpPr/>
              <p:nvPr/>
            </p:nvSpPr>
            <p:spPr>
              <a:xfrm flipH="1">
                <a:off x="6064699" y="2455613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 flipH="1">
                <a:off x="6064699" y="2528439"/>
                <a:ext cx="217992" cy="45076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4" extrusionOk="0">
                    <a:moveTo>
                      <a:pt x="0" y="0"/>
                    </a:moveTo>
                    <a:lnTo>
                      <a:pt x="0" y="613"/>
                    </a:lnTo>
                    <a:lnTo>
                      <a:pt x="2974" y="613"/>
                    </a:ln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1823" y="1"/>
                    </a:moveTo>
                    <a:lnTo>
                      <a:pt x="1" y="1818"/>
                    </a:lnTo>
                    <a:lnTo>
                      <a:pt x="436" y="2253"/>
                    </a:lnTo>
                    <a:lnTo>
                      <a:pt x="2253" y="436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436" y="1"/>
                    </a:moveTo>
                    <a:lnTo>
                      <a:pt x="1" y="436"/>
                    </a:lnTo>
                    <a:lnTo>
                      <a:pt x="1823" y="2253"/>
                    </a:lnTo>
                    <a:lnTo>
                      <a:pt x="2253" y="1818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8"/>
              <p:cNvSpPr/>
              <p:nvPr/>
            </p:nvSpPr>
            <p:spPr>
              <a:xfrm flipH="1">
                <a:off x="6980181" y="1213167"/>
                <a:ext cx="338968" cy="33961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4626" extrusionOk="0">
                    <a:moveTo>
                      <a:pt x="4012" y="614"/>
                    </a:moveTo>
                    <a:lnTo>
                      <a:pt x="4012" y="4012"/>
                    </a:lnTo>
                    <a:lnTo>
                      <a:pt x="614" y="401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4625"/>
                    </a:lnTo>
                    <a:lnTo>
                      <a:pt x="4625" y="4625"/>
                    </a:lnTo>
                    <a:lnTo>
                      <a:pt x="4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8"/>
              <p:cNvSpPr/>
              <p:nvPr/>
            </p:nvSpPr>
            <p:spPr>
              <a:xfrm flipH="1">
                <a:off x="7070455" y="2062632"/>
                <a:ext cx="248694" cy="868927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1836" extrusionOk="0">
                    <a:moveTo>
                      <a:pt x="1" y="1"/>
                    </a:moveTo>
                    <a:lnTo>
                      <a:pt x="1" y="9841"/>
                    </a:lnTo>
                    <a:cubicBezTo>
                      <a:pt x="1" y="10942"/>
                      <a:pt x="895" y="11836"/>
                      <a:pt x="1995" y="11836"/>
                    </a:cubicBezTo>
                    <a:lnTo>
                      <a:pt x="3393" y="11836"/>
                    </a:lnTo>
                    <a:lnTo>
                      <a:pt x="3393" y="11222"/>
                    </a:lnTo>
                    <a:lnTo>
                      <a:pt x="1995" y="11222"/>
                    </a:lnTo>
                    <a:cubicBezTo>
                      <a:pt x="1232" y="11222"/>
                      <a:pt x="614" y="10603"/>
                      <a:pt x="614" y="9841"/>
                    </a:cubicBez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 dirty="0" smtClean="0"/>
              <a:t>04</a:t>
            </a:r>
            <a:endParaRPr sz="18000"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919672" y="1491916"/>
            <a:ext cx="3480447" cy="12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Patient Learning</a:t>
            </a:r>
            <a:br>
              <a:rPr lang="en-IN" dirty="0" smtClean="0"/>
            </a:b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"/>
          </p:nvPr>
        </p:nvSpPr>
        <p:spPr>
          <a:xfrm>
            <a:off x="790325" y="2550346"/>
            <a:ext cx="3396900" cy="202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" name="Google Shape;268;p37"/>
          <p:cNvSpPr/>
          <p:nvPr/>
        </p:nvSpPr>
        <p:spPr>
          <a:xfrm rot="-5400000">
            <a:off x="1218362" y="1901581"/>
            <a:ext cx="498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0649" y="2351314"/>
            <a:ext cx="3698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bg1"/>
                </a:solidFill>
              </a:rPr>
              <a:t>We propose a web application to interact with the machine learning model to assist the patients.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7"/>
          <p:cNvSpPr txBox="1">
            <a:spLocks noGrp="1"/>
          </p:cNvSpPr>
          <p:nvPr>
            <p:ph type="title"/>
          </p:nvPr>
        </p:nvSpPr>
        <p:spPr>
          <a:xfrm>
            <a:off x="850884" y="251890"/>
            <a:ext cx="49638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We Care For You</a:t>
            </a:r>
            <a:endParaRPr/>
          </a:p>
        </p:txBody>
      </p:sp>
      <p:sp>
        <p:nvSpPr>
          <p:cNvPr id="1463" name="Google Shape;1463;p57"/>
          <p:cNvSpPr/>
          <p:nvPr/>
        </p:nvSpPr>
        <p:spPr>
          <a:xfrm>
            <a:off x="5943276" y="0"/>
            <a:ext cx="3200807" cy="2571800"/>
          </a:xfrm>
          <a:custGeom>
            <a:avLst/>
            <a:gdLst/>
            <a:ahLst/>
            <a:cxnLst/>
            <a:rect l="l" t="t" r="r" b="b"/>
            <a:pathLst>
              <a:path w="107554" h="86418" extrusionOk="0">
                <a:moveTo>
                  <a:pt x="74182" y="4314"/>
                </a:moveTo>
                <a:lnTo>
                  <a:pt x="74470" y="4400"/>
                </a:lnTo>
                <a:lnTo>
                  <a:pt x="74274" y="4498"/>
                </a:lnTo>
                <a:lnTo>
                  <a:pt x="74182" y="4314"/>
                </a:lnTo>
                <a:close/>
                <a:moveTo>
                  <a:pt x="97105" y="6403"/>
                </a:moveTo>
                <a:lnTo>
                  <a:pt x="97124" y="6496"/>
                </a:lnTo>
                <a:lnTo>
                  <a:pt x="97087" y="6416"/>
                </a:lnTo>
                <a:lnTo>
                  <a:pt x="97105" y="6403"/>
                </a:lnTo>
                <a:close/>
                <a:moveTo>
                  <a:pt x="60910" y="374"/>
                </a:moveTo>
                <a:lnTo>
                  <a:pt x="69531" y="2935"/>
                </a:lnTo>
                <a:lnTo>
                  <a:pt x="69543" y="3040"/>
                </a:lnTo>
                <a:lnTo>
                  <a:pt x="65278" y="8524"/>
                </a:lnTo>
                <a:lnTo>
                  <a:pt x="60910" y="374"/>
                </a:lnTo>
                <a:close/>
                <a:moveTo>
                  <a:pt x="69709" y="2984"/>
                </a:moveTo>
                <a:lnTo>
                  <a:pt x="73955" y="4246"/>
                </a:lnTo>
                <a:lnTo>
                  <a:pt x="74121" y="4577"/>
                </a:lnTo>
                <a:lnTo>
                  <a:pt x="65554" y="9045"/>
                </a:lnTo>
                <a:lnTo>
                  <a:pt x="65364" y="8689"/>
                </a:lnTo>
                <a:lnTo>
                  <a:pt x="69703" y="3119"/>
                </a:lnTo>
                <a:lnTo>
                  <a:pt x="69721" y="3094"/>
                </a:lnTo>
                <a:lnTo>
                  <a:pt x="69709" y="2984"/>
                </a:lnTo>
                <a:close/>
                <a:moveTo>
                  <a:pt x="4860" y="10264"/>
                </a:moveTo>
                <a:lnTo>
                  <a:pt x="4958" y="10460"/>
                </a:lnTo>
                <a:lnTo>
                  <a:pt x="4406" y="10362"/>
                </a:lnTo>
                <a:lnTo>
                  <a:pt x="4860" y="10264"/>
                </a:lnTo>
                <a:close/>
                <a:moveTo>
                  <a:pt x="39530" y="1391"/>
                </a:moveTo>
                <a:lnTo>
                  <a:pt x="47944" y="5055"/>
                </a:lnTo>
                <a:lnTo>
                  <a:pt x="45180" y="10577"/>
                </a:lnTo>
                <a:lnTo>
                  <a:pt x="40192" y="6692"/>
                </a:lnTo>
                <a:lnTo>
                  <a:pt x="39530" y="1391"/>
                </a:lnTo>
                <a:close/>
                <a:moveTo>
                  <a:pt x="60199" y="165"/>
                </a:moveTo>
                <a:lnTo>
                  <a:pt x="60677" y="307"/>
                </a:lnTo>
                <a:lnTo>
                  <a:pt x="65162" y="8671"/>
                </a:lnTo>
                <a:lnTo>
                  <a:pt x="62018" y="12709"/>
                </a:lnTo>
                <a:lnTo>
                  <a:pt x="55750" y="13487"/>
                </a:lnTo>
                <a:lnTo>
                  <a:pt x="60199" y="165"/>
                </a:lnTo>
                <a:close/>
                <a:moveTo>
                  <a:pt x="28892" y="4817"/>
                </a:moveTo>
                <a:lnTo>
                  <a:pt x="24873" y="14038"/>
                </a:lnTo>
                <a:lnTo>
                  <a:pt x="24591" y="13922"/>
                </a:lnTo>
                <a:lnTo>
                  <a:pt x="24554" y="14002"/>
                </a:lnTo>
                <a:lnTo>
                  <a:pt x="24554" y="14002"/>
                </a:lnTo>
                <a:lnTo>
                  <a:pt x="24573" y="13916"/>
                </a:lnTo>
                <a:lnTo>
                  <a:pt x="5173" y="10497"/>
                </a:lnTo>
                <a:lnTo>
                  <a:pt x="5031" y="10221"/>
                </a:lnTo>
                <a:lnTo>
                  <a:pt x="28892" y="4817"/>
                </a:lnTo>
                <a:close/>
                <a:moveTo>
                  <a:pt x="48054" y="5221"/>
                </a:moveTo>
                <a:lnTo>
                  <a:pt x="51510" y="14014"/>
                </a:lnTo>
                <a:lnTo>
                  <a:pt x="50927" y="14087"/>
                </a:lnTo>
                <a:lnTo>
                  <a:pt x="50915" y="13983"/>
                </a:lnTo>
                <a:lnTo>
                  <a:pt x="50744" y="14014"/>
                </a:lnTo>
                <a:lnTo>
                  <a:pt x="50756" y="14106"/>
                </a:lnTo>
                <a:lnTo>
                  <a:pt x="49861" y="14222"/>
                </a:lnTo>
                <a:lnTo>
                  <a:pt x="45321" y="10687"/>
                </a:lnTo>
                <a:lnTo>
                  <a:pt x="48054" y="5221"/>
                </a:lnTo>
                <a:close/>
                <a:moveTo>
                  <a:pt x="51571" y="14180"/>
                </a:moveTo>
                <a:lnTo>
                  <a:pt x="51718" y="14547"/>
                </a:lnTo>
                <a:lnTo>
                  <a:pt x="51056" y="14890"/>
                </a:lnTo>
                <a:lnTo>
                  <a:pt x="50958" y="14259"/>
                </a:lnTo>
                <a:lnTo>
                  <a:pt x="51571" y="14180"/>
                </a:lnTo>
                <a:close/>
                <a:moveTo>
                  <a:pt x="79954" y="1734"/>
                </a:moveTo>
                <a:lnTo>
                  <a:pt x="80126" y="9982"/>
                </a:lnTo>
                <a:lnTo>
                  <a:pt x="75150" y="13407"/>
                </a:lnTo>
                <a:lnTo>
                  <a:pt x="75156" y="13420"/>
                </a:lnTo>
                <a:lnTo>
                  <a:pt x="70891" y="15472"/>
                </a:lnTo>
                <a:lnTo>
                  <a:pt x="74384" y="4768"/>
                </a:lnTo>
                <a:lnTo>
                  <a:pt x="74396" y="4737"/>
                </a:lnTo>
                <a:lnTo>
                  <a:pt x="74354" y="4651"/>
                </a:lnTo>
                <a:lnTo>
                  <a:pt x="79954" y="1734"/>
                </a:lnTo>
                <a:close/>
                <a:moveTo>
                  <a:pt x="80683" y="1354"/>
                </a:moveTo>
                <a:lnTo>
                  <a:pt x="96738" y="6410"/>
                </a:lnTo>
                <a:lnTo>
                  <a:pt x="96591" y="6489"/>
                </a:lnTo>
                <a:lnTo>
                  <a:pt x="96627" y="6569"/>
                </a:lnTo>
                <a:lnTo>
                  <a:pt x="96572" y="6501"/>
                </a:lnTo>
                <a:lnTo>
                  <a:pt x="86198" y="15650"/>
                </a:lnTo>
                <a:lnTo>
                  <a:pt x="80297" y="9988"/>
                </a:lnTo>
                <a:lnTo>
                  <a:pt x="80120" y="1648"/>
                </a:lnTo>
                <a:lnTo>
                  <a:pt x="80683" y="1354"/>
                </a:lnTo>
                <a:close/>
                <a:moveTo>
                  <a:pt x="51650" y="14780"/>
                </a:moveTo>
                <a:lnTo>
                  <a:pt x="51203" y="15797"/>
                </a:lnTo>
                <a:lnTo>
                  <a:pt x="51087" y="15068"/>
                </a:lnTo>
                <a:lnTo>
                  <a:pt x="51650" y="14780"/>
                </a:lnTo>
                <a:close/>
                <a:moveTo>
                  <a:pt x="80199" y="10135"/>
                </a:moveTo>
                <a:lnTo>
                  <a:pt x="86070" y="15766"/>
                </a:lnTo>
                <a:lnTo>
                  <a:pt x="84973" y="16729"/>
                </a:lnTo>
                <a:lnTo>
                  <a:pt x="75469" y="13401"/>
                </a:lnTo>
                <a:lnTo>
                  <a:pt x="80199" y="10135"/>
                </a:lnTo>
                <a:close/>
                <a:moveTo>
                  <a:pt x="86198" y="15883"/>
                </a:moveTo>
                <a:lnTo>
                  <a:pt x="88288" y="17893"/>
                </a:lnTo>
                <a:lnTo>
                  <a:pt x="85163" y="16796"/>
                </a:lnTo>
                <a:lnTo>
                  <a:pt x="86198" y="15883"/>
                </a:lnTo>
                <a:close/>
                <a:moveTo>
                  <a:pt x="96781" y="6581"/>
                </a:moveTo>
                <a:lnTo>
                  <a:pt x="90506" y="18671"/>
                </a:lnTo>
                <a:lnTo>
                  <a:pt x="88680" y="18028"/>
                </a:lnTo>
                <a:lnTo>
                  <a:pt x="86327" y="15773"/>
                </a:lnTo>
                <a:lnTo>
                  <a:pt x="96683" y="6636"/>
                </a:lnTo>
                <a:lnTo>
                  <a:pt x="96781" y="6581"/>
                </a:lnTo>
                <a:close/>
                <a:moveTo>
                  <a:pt x="75322" y="13536"/>
                </a:moveTo>
                <a:lnTo>
                  <a:pt x="84826" y="16863"/>
                </a:lnTo>
                <a:lnTo>
                  <a:pt x="82019" y="19339"/>
                </a:lnTo>
                <a:lnTo>
                  <a:pt x="69942" y="18383"/>
                </a:lnTo>
                <a:lnTo>
                  <a:pt x="70818" y="15699"/>
                </a:lnTo>
                <a:lnTo>
                  <a:pt x="75162" y="13609"/>
                </a:lnTo>
                <a:lnTo>
                  <a:pt x="77368" y="18873"/>
                </a:lnTo>
                <a:lnTo>
                  <a:pt x="77528" y="18806"/>
                </a:lnTo>
                <a:lnTo>
                  <a:pt x="75315" y="13536"/>
                </a:lnTo>
                <a:close/>
                <a:moveTo>
                  <a:pt x="88980" y="18315"/>
                </a:moveTo>
                <a:lnTo>
                  <a:pt x="90426" y="18824"/>
                </a:lnTo>
                <a:lnTo>
                  <a:pt x="90120" y="19413"/>
                </a:lnTo>
                <a:lnTo>
                  <a:pt x="88980" y="18315"/>
                </a:lnTo>
                <a:close/>
                <a:moveTo>
                  <a:pt x="97553" y="7690"/>
                </a:moveTo>
                <a:lnTo>
                  <a:pt x="103686" y="19462"/>
                </a:lnTo>
                <a:lnTo>
                  <a:pt x="100047" y="19535"/>
                </a:lnTo>
                <a:lnTo>
                  <a:pt x="97553" y="7690"/>
                </a:lnTo>
                <a:close/>
                <a:moveTo>
                  <a:pt x="74200" y="4731"/>
                </a:moveTo>
                <a:lnTo>
                  <a:pt x="74207" y="4749"/>
                </a:lnTo>
                <a:lnTo>
                  <a:pt x="70677" y="15577"/>
                </a:lnTo>
                <a:lnTo>
                  <a:pt x="62325" y="19596"/>
                </a:lnTo>
                <a:lnTo>
                  <a:pt x="62325" y="19596"/>
                </a:lnTo>
                <a:lnTo>
                  <a:pt x="65591" y="9222"/>
                </a:lnTo>
                <a:lnTo>
                  <a:pt x="74200" y="4731"/>
                </a:lnTo>
                <a:close/>
                <a:moveTo>
                  <a:pt x="96977" y="6581"/>
                </a:moveTo>
                <a:lnTo>
                  <a:pt x="97259" y="7121"/>
                </a:lnTo>
                <a:lnTo>
                  <a:pt x="99875" y="19541"/>
                </a:lnTo>
                <a:lnTo>
                  <a:pt x="93386" y="19676"/>
                </a:lnTo>
                <a:lnTo>
                  <a:pt x="90671" y="18726"/>
                </a:lnTo>
                <a:lnTo>
                  <a:pt x="96977" y="6581"/>
                </a:lnTo>
                <a:close/>
                <a:moveTo>
                  <a:pt x="90592" y="18879"/>
                </a:moveTo>
                <a:lnTo>
                  <a:pt x="92896" y="19688"/>
                </a:lnTo>
                <a:lnTo>
                  <a:pt x="90463" y="19737"/>
                </a:lnTo>
                <a:lnTo>
                  <a:pt x="90255" y="19535"/>
                </a:lnTo>
                <a:lnTo>
                  <a:pt x="90592" y="18879"/>
                </a:lnTo>
                <a:close/>
                <a:moveTo>
                  <a:pt x="68042" y="18408"/>
                </a:moveTo>
                <a:lnTo>
                  <a:pt x="69709" y="18536"/>
                </a:lnTo>
                <a:lnTo>
                  <a:pt x="69304" y="19774"/>
                </a:lnTo>
                <a:lnTo>
                  <a:pt x="68042" y="18408"/>
                </a:lnTo>
                <a:close/>
                <a:moveTo>
                  <a:pt x="85016" y="16925"/>
                </a:moveTo>
                <a:lnTo>
                  <a:pt x="88588" y="18181"/>
                </a:lnTo>
                <a:lnTo>
                  <a:pt x="90040" y="19572"/>
                </a:lnTo>
                <a:lnTo>
                  <a:pt x="89838" y="19958"/>
                </a:lnTo>
                <a:lnTo>
                  <a:pt x="82258" y="19357"/>
                </a:lnTo>
                <a:lnTo>
                  <a:pt x="85016" y="16925"/>
                </a:lnTo>
                <a:close/>
                <a:moveTo>
                  <a:pt x="45241" y="10846"/>
                </a:moveTo>
                <a:lnTo>
                  <a:pt x="49782" y="14382"/>
                </a:lnTo>
                <a:lnTo>
                  <a:pt x="49806" y="14400"/>
                </a:lnTo>
                <a:lnTo>
                  <a:pt x="50787" y="14278"/>
                </a:lnTo>
                <a:lnTo>
                  <a:pt x="50897" y="14976"/>
                </a:lnTo>
                <a:lnTo>
                  <a:pt x="40480" y="20368"/>
                </a:lnTo>
                <a:lnTo>
                  <a:pt x="45241" y="10846"/>
                </a:lnTo>
                <a:close/>
                <a:moveTo>
                  <a:pt x="29070" y="4841"/>
                </a:moveTo>
                <a:lnTo>
                  <a:pt x="40039" y="20374"/>
                </a:lnTo>
                <a:lnTo>
                  <a:pt x="40039" y="20374"/>
                </a:lnTo>
                <a:lnTo>
                  <a:pt x="25032" y="14106"/>
                </a:lnTo>
                <a:lnTo>
                  <a:pt x="25032" y="14100"/>
                </a:lnTo>
                <a:lnTo>
                  <a:pt x="29070" y="4841"/>
                </a:lnTo>
                <a:close/>
                <a:moveTo>
                  <a:pt x="38623" y="993"/>
                </a:moveTo>
                <a:lnTo>
                  <a:pt x="39346" y="1312"/>
                </a:lnTo>
                <a:lnTo>
                  <a:pt x="40027" y="6753"/>
                </a:lnTo>
                <a:lnTo>
                  <a:pt x="40032" y="6783"/>
                </a:lnTo>
                <a:lnTo>
                  <a:pt x="45100" y="10736"/>
                </a:lnTo>
                <a:lnTo>
                  <a:pt x="40272" y="20399"/>
                </a:lnTo>
                <a:lnTo>
                  <a:pt x="40259" y="20381"/>
                </a:lnTo>
                <a:lnTo>
                  <a:pt x="40363" y="20080"/>
                </a:lnTo>
                <a:lnTo>
                  <a:pt x="40204" y="20019"/>
                </a:lnTo>
                <a:lnTo>
                  <a:pt x="40137" y="20209"/>
                </a:lnTo>
                <a:lnTo>
                  <a:pt x="29211" y="4743"/>
                </a:lnTo>
                <a:lnTo>
                  <a:pt x="29934" y="4577"/>
                </a:lnTo>
                <a:lnTo>
                  <a:pt x="29897" y="4424"/>
                </a:lnTo>
                <a:lnTo>
                  <a:pt x="38623" y="993"/>
                </a:lnTo>
                <a:close/>
                <a:moveTo>
                  <a:pt x="103779" y="19633"/>
                </a:moveTo>
                <a:lnTo>
                  <a:pt x="104667" y="21337"/>
                </a:lnTo>
                <a:lnTo>
                  <a:pt x="104575" y="21342"/>
                </a:lnTo>
                <a:lnTo>
                  <a:pt x="104581" y="21428"/>
                </a:lnTo>
                <a:lnTo>
                  <a:pt x="104557" y="21349"/>
                </a:lnTo>
                <a:lnTo>
                  <a:pt x="101444" y="22335"/>
                </a:lnTo>
                <a:lnTo>
                  <a:pt x="100512" y="21722"/>
                </a:lnTo>
                <a:lnTo>
                  <a:pt x="100083" y="19713"/>
                </a:lnTo>
                <a:lnTo>
                  <a:pt x="103779" y="19633"/>
                </a:lnTo>
                <a:close/>
                <a:moveTo>
                  <a:pt x="99912" y="19713"/>
                </a:moveTo>
                <a:lnTo>
                  <a:pt x="100347" y="21796"/>
                </a:lnTo>
                <a:lnTo>
                  <a:pt x="100353" y="21833"/>
                </a:lnTo>
                <a:lnTo>
                  <a:pt x="101229" y="22403"/>
                </a:lnTo>
                <a:lnTo>
                  <a:pt x="100813" y="22531"/>
                </a:lnTo>
                <a:lnTo>
                  <a:pt x="100666" y="22225"/>
                </a:lnTo>
                <a:lnTo>
                  <a:pt x="93852" y="19841"/>
                </a:lnTo>
                <a:lnTo>
                  <a:pt x="99912" y="19713"/>
                </a:lnTo>
                <a:close/>
                <a:moveTo>
                  <a:pt x="55499" y="13695"/>
                </a:moveTo>
                <a:lnTo>
                  <a:pt x="52374" y="23046"/>
                </a:lnTo>
                <a:lnTo>
                  <a:pt x="51258" y="16116"/>
                </a:lnTo>
                <a:lnTo>
                  <a:pt x="51908" y="14627"/>
                </a:lnTo>
                <a:lnTo>
                  <a:pt x="51920" y="14590"/>
                </a:lnTo>
                <a:lnTo>
                  <a:pt x="51749" y="14161"/>
                </a:lnTo>
                <a:lnTo>
                  <a:pt x="55499" y="13695"/>
                </a:lnTo>
                <a:close/>
                <a:moveTo>
                  <a:pt x="51130" y="16410"/>
                </a:moveTo>
                <a:lnTo>
                  <a:pt x="52245" y="23310"/>
                </a:lnTo>
                <a:lnTo>
                  <a:pt x="47858" y="23916"/>
                </a:lnTo>
                <a:lnTo>
                  <a:pt x="51130" y="16410"/>
                </a:lnTo>
                <a:close/>
                <a:moveTo>
                  <a:pt x="104753" y="21502"/>
                </a:moveTo>
                <a:lnTo>
                  <a:pt x="104784" y="21557"/>
                </a:lnTo>
                <a:lnTo>
                  <a:pt x="104011" y="24008"/>
                </a:lnTo>
                <a:lnTo>
                  <a:pt x="101634" y="22458"/>
                </a:lnTo>
                <a:lnTo>
                  <a:pt x="104600" y="21514"/>
                </a:lnTo>
                <a:lnTo>
                  <a:pt x="104753" y="21502"/>
                </a:lnTo>
                <a:close/>
                <a:moveTo>
                  <a:pt x="70604" y="15803"/>
                </a:moveTo>
                <a:lnTo>
                  <a:pt x="69764" y="18371"/>
                </a:lnTo>
                <a:lnTo>
                  <a:pt x="67840" y="18217"/>
                </a:lnTo>
                <a:lnTo>
                  <a:pt x="67803" y="18212"/>
                </a:lnTo>
                <a:lnTo>
                  <a:pt x="60903" y="24100"/>
                </a:lnTo>
                <a:lnTo>
                  <a:pt x="62251" y="19823"/>
                </a:lnTo>
                <a:lnTo>
                  <a:pt x="70604" y="15803"/>
                </a:lnTo>
                <a:close/>
                <a:moveTo>
                  <a:pt x="65248" y="8836"/>
                </a:moveTo>
                <a:lnTo>
                  <a:pt x="65425" y="9167"/>
                </a:lnTo>
                <a:lnTo>
                  <a:pt x="62111" y="19700"/>
                </a:lnTo>
                <a:lnTo>
                  <a:pt x="52827" y="24168"/>
                </a:lnTo>
                <a:lnTo>
                  <a:pt x="52466" y="23457"/>
                </a:lnTo>
                <a:lnTo>
                  <a:pt x="52741" y="23420"/>
                </a:lnTo>
                <a:lnTo>
                  <a:pt x="52717" y="23248"/>
                </a:lnTo>
                <a:lnTo>
                  <a:pt x="52478" y="23279"/>
                </a:lnTo>
                <a:lnTo>
                  <a:pt x="55689" y="13671"/>
                </a:lnTo>
                <a:lnTo>
                  <a:pt x="62074" y="12874"/>
                </a:lnTo>
                <a:lnTo>
                  <a:pt x="62111" y="12868"/>
                </a:lnTo>
                <a:lnTo>
                  <a:pt x="65248" y="8836"/>
                </a:lnTo>
                <a:close/>
                <a:moveTo>
                  <a:pt x="25124" y="14327"/>
                </a:moveTo>
                <a:lnTo>
                  <a:pt x="39745" y="20436"/>
                </a:lnTo>
                <a:lnTo>
                  <a:pt x="34892" y="20479"/>
                </a:lnTo>
                <a:lnTo>
                  <a:pt x="30902" y="24541"/>
                </a:lnTo>
                <a:lnTo>
                  <a:pt x="28770" y="23616"/>
                </a:lnTo>
                <a:lnTo>
                  <a:pt x="25124" y="14327"/>
                </a:lnTo>
                <a:close/>
                <a:moveTo>
                  <a:pt x="90169" y="19694"/>
                </a:moveTo>
                <a:lnTo>
                  <a:pt x="90365" y="19884"/>
                </a:lnTo>
                <a:lnTo>
                  <a:pt x="90396" y="19909"/>
                </a:lnTo>
                <a:lnTo>
                  <a:pt x="93362" y="19847"/>
                </a:lnTo>
                <a:lnTo>
                  <a:pt x="100543" y="22366"/>
                </a:lnTo>
                <a:lnTo>
                  <a:pt x="100647" y="22587"/>
                </a:lnTo>
                <a:lnTo>
                  <a:pt x="93974" y="24700"/>
                </a:lnTo>
                <a:lnTo>
                  <a:pt x="89991" y="20038"/>
                </a:lnTo>
                <a:lnTo>
                  <a:pt x="90169" y="19694"/>
                </a:lnTo>
                <a:close/>
                <a:moveTo>
                  <a:pt x="50927" y="15154"/>
                </a:moveTo>
                <a:lnTo>
                  <a:pt x="51081" y="16091"/>
                </a:lnTo>
                <a:lnTo>
                  <a:pt x="47649" y="23959"/>
                </a:lnTo>
                <a:lnTo>
                  <a:pt x="44867" y="25050"/>
                </a:lnTo>
                <a:lnTo>
                  <a:pt x="44867" y="24504"/>
                </a:lnTo>
                <a:lnTo>
                  <a:pt x="40737" y="20454"/>
                </a:lnTo>
                <a:lnTo>
                  <a:pt x="40719" y="20436"/>
                </a:lnTo>
                <a:lnTo>
                  <a:pt x="50927" y="15154"/>
                </a:lnTo>
                <a:close/>
                <a:moveTo>
                  <a:pt x="69886" y="18555"/>
                </a:moveTo>
                <a:lnTo>
                  <a:pt x="81835" y="19498"/>
                </a:lnTo>
                <a:lnTo>
                  <a:pt x="74783" y="25718"/>
                </a:lnTo>
                <a:lnTo>
                  <a:pt x="69439" y="19921"/>
                </a:lnTo>
                <a:lnTo>
                  <a:pt x="69886" y="18555"/>
                </a:lnTo>
                <a:close/>
                <a:moveTo>
                  <a:pt x="82074" y="19516"/>
                </a:moveTo>
                <a:lnTo>
                  <a:pt x="89844" y="20129"/>
                </a:lnTo>
                <a:lnTo>
                  <a:pt x="93791" y="24756"/>
                </a:lnTo>
                <a:lnTo>
                  <a:pt x="90236" y="25883"/>
                </a:lnTo>
                <a:lnTo>
                  <a:pt x="90298" y="25810"/>
                </a:lnTo>
                <a:lnTo>
                  <a:pt x="90169" y="25693"/>
                </a:lnTo>
                <a:lnTo>
                  <a:pt x="89911" y="25987"/>
                </a:lnTo>
                <a:lnTo>
                  <a:pt x="89801" y="26018"/>
                </a:lnTo>
                <a:lnTo>
                  <a:pt x="74905" y="25840"/>
                </a:lnTo>
                <a:lnTo>
                  <a:pt x="82074" y="19516"/>
                </a:lnTo>
                <a:close/>
                <a:moveTo>
                  <a:pt x="52288" y="23481"/>
                </a:moveTo>
                <a:lnTo>
                  <a:pt x="52668" y="24247"/>
                </a:lnTo>
                <a:lnTo>
                  <a:pt x="51105" y="25001"/>
                </a:lnTo>
                <a:lnTo>
                  <a:pt x="50689" y="26177"/>
                </a:lnTo>
                <a:lnTo>
                  <a:pt x="47937" y="24082"/>
                </a:lnTo>
                <a:lnTo>
                  <a:pt x="52288" y="23481"/>
                </a:lnTo>
                <a:close/>
                <a:moveTo>
                  <a:pt x="39990" y="20607"/>
                </a:moveTo>
                <a:lnTo>
                  <a:pt x="37710" y="26888"/>
                </a:lnTo>
                <a:lnTo>
                  <a:pt x="35057" y="20650"/>
                </a:lnTo>
                <a:lnTo>
                  <a:pt x="39990" y="20607"/>
                </a:lnTo>
                <a:close/>
                <a:moveTo>
                  <a:pt x="101419" y="22525"/>
                </a:moveTo>
                <a:lnTo>
                  <a:pt x="103956" y="24180"/>
                </a:lnTo>
                <a:lnTo>
                  <a:pt x="103025" y="27127"/>
                </a:lnTo>
                <a:lnTo>
                  <a:pt x="100892" y="22691"/>
                </a:lnTo>
                <a:lnTo>
                  <a:pt x="101419" y="22525"/>
                </a:lnTo>
                <a:close/>
                <a:moveTo>
                  <a:pt x="34898" y="20717"/>
                </a:moveTo>
                <a:lnTo>
                  <a:pt x="37618" y="27127"/>
                </a:lnTo>
                <a:lnTo>
                  <a:pt x="37514" y="27421"/>
                </a:lnTo>
                <a:lnTo>
                  <a:pt x="31074" y="24615"/>
                </a:lnTo>
                <a:lnTo>
                  <a:pt x="34898" y="20717"/>
                </a:lnTo>
                <a:close/>
                <a:moveTo>
                  <a:pt x="40639" y="20601"/>
                </a:moveTo>
                <a:lnTo>
                  <a:pt x="44689" y="24578"/>
                </a:lnTo>
                <a:lnTo>
                  <a:pt x="44696" y="25117"/>
                </a:lnTo>
                <a:lnTo>
                  <a:pt x="38537" y="27538"/>
                </a:lnTo>
                <a:lnTo>
                  <a:pt x="38311" y="27427"/>
                </a:lnTo>
                <a:lnTo>
                  <a:pt x="38280" y="27409"/>
                </a:lnTo>
                <a:lnTo>
                  <a:pt x="37974" y="27513"/>
                </a:lnTo>
                <a:lnTo>
                  <a:pt x="37808" y="27121"/>
                </a:lnTo>
                <a:lnTo>
                  <a:pt x="40174" y="20614"/>
                </a:lnTo>
                <a:lnTo>
                  <a:pt x="40253" y="20644"/>
                </a:lnTo>
                <a:lnTo>
                  <a:pt x="40272" y="20607"/>
                </a:lnTo>
                <a:lnTo>
                  <a:pt x="40302" y="20601"/>
                </a:lnTo>
                <a:lnTo>
                  <a:pt x="40327" y="20644"/>
                </a:lnTo>
                <a:lnTo>
                  <a:pt x="40400" y="20601"/>
                </a:lnTo>
                <a:close/>
                <a:moveTo>
                  <a:pt x="37723" y="27360"/>
                </a:moveTo>
                <a:lnTo>
                  <a:pt x="37796" y="27544"/>
                </a:lnTo>
                <a:lnTo>
                  <a:pt x="37674" y="27489"/>
                </a:lnTo>
                <a:lnTo>
                  <a:pt x="37723" y="27360"/>
                </a:lnTo>
                <a:close/>
                <a:moveTo>
                  <a:pt x="38268" y="27599"/>
                </a:moveTo>
                <a:lnTo>
                  <a:pt x="38323" y="27624"/>
                </a:lnTo>
                <a:lnTo>
                  <a:pt x="38139" y="27697"/>
                </a:lnTo>
                <a:lnTo>
                  <a:pt x="38066" y="27666"/>
                </a:lnTo>
                <a:lnTo>
                  <a:pt x="38268" y="27599"/>
                </a:lnTo>
                <a:close/>
                <a:moveTo>
                  <a:pt x="62037" y="19927"/>
                </a:moveTo>
                <a:lnTo>
                  <a:pt x="60658" y="24308"/>
                </a:lnTo>
                <a:lnTo>
                  <a:pt x="55217" y="28959"/>
                </a:lnTo>
                <a:lnTo>
                  <a:pt x="52901" y="24327"/>
                </a:lnTo>
                <a:lnTo>
                  <a:pt x="62037" y="19927"/>
                </a:lnTo>
                <a:close/>
                <a:moveTo>
                  <a:pt x="52748" y="24400"/>
                </a:moveTo>
                <a:lnTo>
                  <a:pt x="55076" y="29070"/>
                </a:lnTo>
                <a:lnTo>
                  <a:pt x="54800" y="29308"/>
                </a:lnTo>
                <a:lnTo>
                  <a:pt x="50836" y="26288"/>
                </a:lnTo>
                <a:lnTo>
                  <a:pt x="51240" y="25123"/>
                </a:lnTo>
                <a:lnTo>
                  <a:pt x="52748" y="24400"/>
                </a:lnTo>
                <a:close/>
                <a:moveTo>
                  <a:pt x="55156" y="29229"/>
                </a:moveTo>
                <a:lnTo>
                  <a:pt x="55437" y="29793"/>
                </a:lnTo>
                <a:lnTo>
                  <a:pt x="54941" y="29413"/>
                </a:lnTo>
                <a:lnTo>
                  <a:pt x="55156" y="29229"/>
                </a:lnTo>
                <a:close/>
                <a:moveTo>
                  <a:pt x="30988" y="24768"/>
                </a:moveTo>
                <a:lnTo>
                  <a:pt x="37453" y="27587"/>
                </a:lnTo>
                <a:lnTo>
                  <a:pt x="37410" y="27703"/>
                </a:lnTo>
                <a:lnTo>
                  <a:pt x="31031" y="29866"/>
                </a:lnTo>
                <a:lnTo>
                  <a:pt x="30988" y="24768"/>
                </a:lnTo>
                <a:close/>
                <a:moveTo>
                  <a:pt x="44696" y="25301"/>
                </a:moveTo>
                <a:lnTo>
                  <a:pt x="44745" y="30258"/>
                </a:lnTo>
                <a:lnTo>
                  <a:pt x="44518" y="30485"/>
                </a:lnTo>
                <a:lnTo>
                  <a:pt x="38752" y="27642"/>
                </a:lnTo>
                <a:lnTo>
                  <a:pt x="44696" y="25301"/>
                </a:lnTo>
                <a:close/>
                <a:moveTo>
                  <a:pt x="67822" y="18426"/>
                </a:moveTo>
                <a:lnTo>
                  <a:pt x="69243" y="19964"/>
                </a:lnTo>
                <a:lnTo>
                  <a:pt x="65965" y="30013"/>
                </a:lnTo>
                <a:lnTo>
                  <a:pt x="63508" y="31263"/>
                </a:lnTo>
                <a:lnTo>
                  <a:pt x="60481" y="25454"/>
                </a:lnTo>
                <a:lnTo>
                  <a:pt x="60805" y="24413"/>
                </a:lnTo>
                <a:lnTo>
                  <a:pt x="67822" y="18426"/>
                </a:lnTo>
                <a:close/>
                <a:moveTo>
                  <a:pt x="47821" y="24210"/>
                </a:moveTo>
                <a:lnTo>
                  <a:pt x="50633" y="26349"/>
                </a:lnTo>
                <a:lnTo>
                  <a:pt x="48599" y="32146"/>
                </a:lnTo>
                <a:lnTo>
                  <a:pt x="47821" y="24210"/>
                </a:lnTo>
                <a:close/>
                <a:moveTo>
                  <a:pt x="47643" y="24149"/>
                </a:moveTo>
                <a:lnTo>
                  <a:pt x="48452" y="32428"/>
                </a:lnTo>
                <a:lnTo>
                  <a:pt x="44837" y="30644"/>
                </a:lnTo>
                <a:lnTo>
                  <a:pt x="44910" y="30332"/>
                </a:lnTo>
                <a:lnTo>
                  <a:pt x="44916" y="30326"/>
                </a:lnTo>
                <a:lnTo>
                  <a:pt x="44873" y="25234"/>
                </a:lnTo>
                <a:lnTo>
                  <a:pt x="47643" y="24149"/>
                </a:lnTo>
                <a:close/>
                <a:moveTo>
                  <a:pt x="100727" y="22746"/>
                </a:moveTo>
                <a:lnTo>
                  <a:pt x="102951" y="27366"/>
                </a:lnTo>
                <a:lnTo>
                  <a:pt x="101144" y="33108"/>
                </a:lnTo>
                <a:lnTo>
                  <a:pt x="94091" y="24842"/>
                </a:lnTo>
                <a:lnTo>
                  <a:pt x="100727" y="22746"/>
                </a:lnTo>
                <a:close/>
                <a:moveTo>
                  <a:pt x="5271" y="10693"/>
                </a:moveTo>
                <a:lnTo>
                  <a:pt x="24530" y="14082"/>
                </a:lnTo>
                <a:lnTo>
                  <a:pt x="24806" y="14198"/>
                </a:lnTo>
                <a:lnTo>
                  <a:pt x="16944" y="33665"/>
                </a:lnTo>
                <a:lnTo>
                  <a:pt x="5271" y="10693"/>
                </a:lnTo>
                <a:close/>
                <a:moveTo>
                  <a:pt x="60560" y="24621"/>
                </a:moveTo>
                <a:lnTo>
                  <a:pt x="60303" y="25436"/>
                </a:lnTo>
                <a:lnTo>
                  <a:pt x="60297" y="25467"/>
                </a:lnTo>
                <a:lnTo>
                  <a:pt x="63354" y="31343"/>
                </a:lnTo>
                <a:lnTo>
                  <a:pt x="57809" y="34156"/>
                </a:lnTo>
                <a:lnTo>
                  <a:pt x="55297" y="29119"/>
                </a:lnTo>
                <a:lnTo>
                  <a:pt x="60560" y="24621"/>
                </a:lnTo>
                <a:close/>
                <a:moveTo>
                  <a:pt x="38531" y="27727"/>
                </a:moveTo>
                <a:lnTo>
                  <a:pt x="44389" y="30614"/>
                </a:lnTo>
                <a:lnTo>
                  <a:pt x="40829" y="34241"/>
                </a:lnTo>
                <a:lnTo>
                  <a:pt x="38127" y="27881"/>
                </a:lnTo>
                <a:lnTo>
                  <a:pt x="38139" y="27881"/>
                </a:lnTo>
                <a:lnTo>
                  <a:pt x="38531" y="27727"/>
                </a:lnTo>
                <a:close/>
                <a:moveTo>
                  <a:pt x="37336" y="27911"/>
                </a:moveTo>
                <a:lnTo>
                  <a:pt x="35020" y="34290"/>
                </a:lnTo>
                <a:lnTo>
                  <a:pt x="31037" y="30381"/>
                </a:lnTo>
                <a:lnTo>
                  <a:pt x="31031" y="30050"/>
                </a:lnTo>
                <a:lnTo>
                  <a:pt x="37336" y="27911"/>
                </a:lnTo>
                <a:close/>
                <a:moveTo>
                  <a:pt x="37827" y="27746"/>
                </a:moveTo>
                <a:lnTo>
                  <a:pt x="37894" y="27776"/>
                </a:lnTo>
                <a:lnTo>
                  <a:pt x="40670" y="34309"/>
                </a:lnTo>
                <a:lnTo>
                  <a:pt x="35179" y="34358"/>
                </a:lnTo>
                <a:lnTo>
                  <a:pt x="37545" y="27838"/>
                </a:lnTo>
                <a:lnTo>
                  <a:pt x="37827" y="27746"/>
                </a:lnTo>
                <a:close/>
                <a:moveTo>
                  <a:pt x="69378" y="20111"/>
                </a:moveTo>
                <a:lnTo>
                  <a:pt x="74654" y="25834"/>
                </a:lnTo>
                <a:lnTo>
                  <a:pt x="74623" y="25859"/>
                </a:lnTo>
                <a:lnTo>
                  <a:pt x="74703" y="25950"/>
                </a:lnTo>
                <a:lnTo>
                  <a:pt x="65444" y="34983"/>
                </a:lnTo>
                <a:lnTo>
                  <a:pt x="63587" y="31416"/>
                </a:lnTo>
                <a:lnTo>
                  <a:pt x="66106" y="30136"/>
                </a:lnTo>
                <a:lnTo>
                  <a:pt x="69378" y="20111"/>
                </a:lnTo>
                <a:close/>
                <a:moveTo>
                  <a:pt x="50774" y="26459"/>
                </a:moveTo>
                <a:lnTo>
                  <a:pt x="54672" y="29425"/>
                </a:lnTo>
                <a:lnTo>
                  <a:pt x="50946" y="32599"/>
                </a:lnTo>
                <a:lnTo>
                  <a:pt x="50915" y="32624"/>
                </a:lnTo>
                <a:lnTo>
                  <a:pt x="50682" y="35553"/>
                </a:lnTo>
                <a:lnTo>
                  <a:pt x="49873" y="33157"/>
                </a:lnTo>
                <a:lnTo>
                  <a:pt x="49861" y="33120"/>
                </a:lnTo>
                <a:lnTo>
                  <a:pt x="48648" y="32526"/>
                </a:lnTo>
                <a:lnTo>
                  <a:pt x="50774" y="26459"/>
                </a:lnTo>
                <a:close/>
                <a:moveTo>
                  <a:pt x="74930" y="26012"/>
                </a:moveTo>
                <a:lnTo>
                  <a:pt x="89728" y="26196"/>
                </a:lnTo>
                <a:lnTo>
                  <a:pt x="82932" y="33794"/>
                </a:lnTo>
                <a:lnTo>
                  <a:pt x="73692" y="35651"/>
                </a:lnTo>
                <a:lnTo>
                  <a:pt x="73692" y="35651"/>
                </a:lnTo>
                <a:lnTo>
                  <a:pt x="74930" y="26012"/>
                </a:lnTo>
                <a:close/>
                <a:moveTo>
                  <a:pt x="24940" y="14332"/>
                </a:moveTo>
                <a:lnTo>
                  <a:pt x="28623" y="23708"/>
                </a:lnTo>
                <a:lnTo>
                  <a:pt x="28635" y="23745"/>
                </a:lnTo>
                <a:lnTo>
                  <a:pt x="30811" y="24688"/>
                </a:lnTo>
                <a:lnTo>
                  <a:pt x="30860" y="29928"/>
                </a:lnTo>
                <a:lnTo>
                  <a:pt x="26086" y="31545"/>
                </a:lnTo>
                <a:lnTo>
                  <a:pt x="26049" y="31557"/>
                </a:lnTo>
                <a:lnTo>
                  <a:pt x="23843" y="36031"/>
                </a:lnTo>
                <a:lnTo>
                  <a:pt x="17066" y="33825"/>
                </a:lnTo>
                <a:lnTo>
                  <a:pt x="24940" y="14332"/>
                </a:lnTo>
                <a:close/>
                <a:moveTo>
                  <a:pt x="93913" y="24897"/>
                </a:moveTo>
                <a:lnTo>
                  <a:pt x="101082" y="33298"/>
                </a:lnTo>
                <a:lnTo>
                  <a:pt x="100077" y="36502"/>
                </a:lnTo>
                <a:lnTo>
                  <a:pt x="89985" y="26159"/>
                </a:lnTo>
                <a:lnTo>
                  <a:pt x="90010" y="26134"/>
                </a:lnTo>
                <a:lnTo>
                  <a:pt x="93913" y="24897"/>
                </a:lnTo>
                <a:close/>
                <a:moveTo>
                  <a:pt x="89869" y="26294"/>
                </a:moveTo>
                <a:lnTo>
                  <a:pt x="100016" y="36686"/>
                </a:lnTo>
                <a:lnTo>
                  <a:pt x="99985" y="36784"/>
                </a:lnTo>
                <a:lnTo>
                  <a:pt x="98539" y="37097"/>
                </a:lnTo>
                <a:lnTo>
                  <a:pt x="98441" y="36625"/>
                </a:lnTo>
                <a:lnTo>
                  <a:pt x="98435" y="36588"/>
                </a:lnTo>
                <a:lnTo>
                  <a:pt x="93306" y="33242"/>
                </a:lnTo>
                <a:lnTo>
                  <a:pt x="93276" y="33224"/>
                </a:lnTo>
                <a:lnTo>
                  <a:pt x="87246" y="34492"/>
                </a:lnTo>
                <a:lnTo>
                  <a:pt x="86278" y="35969"/>
                </a:lnTo>
                <a:lnTo>
                  <a:pt x="83104" y="33861"/>
                </a:lnTo>
                <a:lnTo>
                  <a:pt x="89869" y="26294"/>
                </a:lnTo>
                <a:close/>
                <a:moveTo>
                  <a:pt x="54806" y="29529"/>
                </a:moveTo>
                <a:lnTo>
                  <a:pt x="55615" y="30142"/>
                </a:lnTo>
                <a:lnTo>
                  <a:pt x="57656" y="34235"/>
                </a:lnTo>
                <a:lnTo>
                  <a:pt x="51326" y="37446"/>
                </a:lnTo>
                <a:lnTo>
                  <a:pt x="50824" y="35969"/>
                </a:lnTo>
                <a:lnTo>
                  <a:pt x="51087" y="32709"/>
                </a:lnTo>
                <a:lnTo>
                  <a:pt x="54806" y="29529"/>
                </a:lnTo>
                <a:close/>
                <a:moveTo>
                  <a:pt x="50793" y="36404"/>
                </a:moveTo>
                <a:lnTo>
                  <a:pt x="51173" y="37526"/>
                </a:lnTo>
                <a:lnTo>
                  <a:pt x="50682" y="37777"/>
                </a:lnTo>
                <a:lnTo>
                  <a:pt x="50793" y="36404"/>
                </a:lnTo>
                <a:close/>
                <a:moveTo>
                  <a:pt x="99924" y="36974"/>
                </a:moveTo>
                <a:lnTo>
                  <a:pt x="99667" y="37789"/>
                </a:lnTo>
                <a:lnTo>
                  <a:pt x="98784" y="38249"/>
                </a:lnTo>
                <a:lnTo>
                  <a:pt x="98576" y="37262"/>
                </a:lnTo>
                <a:lnTo>
                  <a:pt x="99924" y="36974"/>
                </a:lnTo>
                <a:close/>
                <a:moveTo>
                  <a:pt x="93239" y="33408"/>
                </a:moveTo>
                <a:lnTo>
                  <a:pt x="98282" y="36692"/>
                </a:lnTo>
                <a:lnTo>
                  <a:pt x="98374" y="37127"/>
                </a:lnTo>
                <a:lnTo>
                  <a:pt x="90561" y="38806"/>
                </a:lnTo>
                <a:lnTo>
                  <a:pt x="90567" y="38825"/>
                </a:lnTo>
                <a:lnTo>
                  <a:pt x="90567" y="38825"/>
                </a:lnTo>
                <a:lnTo>
                  <a:pt x="86425" y="36067"/>
                </a:lnTo>
                <a:lnTo>
                  <a:pt x="87350" y="34646"/>
                </a:lnTo>
                <a:lnTo>
                  <a:pt x="93239" y="33408"/>
                </a:lnTo>
                <a:close/>
                <a:moveTo>
                  <a:pt x="83098" y="34063"/>
                </a:moveTo>
                <a:lnTo>
                  <a:pt x="86186" y="36116"/>
                </a:lnTo>
                <a:lnTo>
                  <a:pt x="84102" y="39309"/>
                </a:lnTo>
                <a:lnTo>
                  <a:pt x="83098" y="34063"/>
                </a:lnTo>
                <a:close/>
                <a:moveTo>
                  <a:pt x="48654" y="32722"/>
                </a:moveTo>
                <a:lnTo>
                  <a:pt x="49721" y="33249"/>
                </a:lnTo>
                <a:lnTo>
                  <a:pt x="50652" y="35987"/>
                </a:lnTo>
                <a:lnTo>
                  <a:pt x="50505" y="37869"/>
                </a:lnTo>
                <a:lnTo>
                  <a:pt x="45976" y="40167"/>
                </a:lnTo>
                <a:lnTo>
                  <a:pt x="48538" y="32844"/>
                </a:lnTo>
                <a:lnTo>
                  <a:pt x="48667" y="32832"/>
                </a:lnTo>
                <a:lnTo>
                  <a:pt x="48654" y="32722"/>
                </a:lnTo>
                <a:close/>
                <a:moveTo>
                  <a:pt x="74734" y="26159"/>
                </a:moveTo>
                <a:lnTo>
                  <a:pt x="73508" y="35730"/>
                </a:lnTo>
                <a:lnTo>
                  <a:pt x="73324" y="36000"/>
                </a:lnTo>
                <a:lnTo>
                  <a:pt x="73177" y="35884"/>
                </a:lnTo>
                <a:lnTo>
                  <a:pt x="73073" y="36018"/>
                </a:lnTo>
                <a:lnTo>
                  <a:pt x="73232" y="36147"/>
                </a:lnTo>
                <a:lnTo>
                  <a:pt x="69960" y="41055"/>
                </a:lnTo>
                <a:lnTo>
                  <a:pt x="68342" y="40546"/>
                </a:lnTo>
                <a:lnTo>
                  <a:pt x="65530" y="35142"/>
                </a:lnTo>
                <a:lnTo>
                  <a:pt x="74734" y="26159"/>
                </a:lnTo>
                <a:close/>
                <a:moveTo>
                  <a:pt x="30860" y="30111"/>
                </a:moveTo>
                <a:lnTo>
                  <a:pt x="30866" y="30454"/>
                </a:lnTo>
                <a:lnTo>
                  <a:pt x="34996" y="34511"/>
                </a:lnTo>
                <a:lnTo>
                  <a:pt x="35020" y="34535"/>
                </a:lnTo>
                <a:lnTo>
                  <a:pt x="40841" y="34480"/>
                </a:lnTo>
                <a:lnTo>
                  <a:pt x="44555" y="30700"/>
                </a:lnTo>
                <a:lnTo>
                  <a:pt x="44640" y="30742"/>
                </a:lnTo>
                <a:lnTo>
                  <a:pt x="42085" y="41987"/>
                </a:lnTo>
                <a:lnTo>
                  <a:pt x="24009" y="36086"/>
                </a:lnTo>
                <a:lnTo>
                  <a:pt x="26172" y="31698"/>
                </a:lnTo>
                <a:lnTo>
                  <a:pt x="30860" y="30111"/>
                </a:lnTo>
                <a:close/>
                <a:moveTo>
                  <a:pt x="98411" y="37299"/>
                </a:moveTo>
                <a:lnTo>
                  <a:pt x="98625" y="38335"/>
                </a:lnTo>
                <a:lnTo>
                  <a:pt x="91597" y="41999"/>
                </a:lnTo>
                <a:lnTo>
                  <a:pt x="91027" y="39162"/>
                </a:lnTo>
                <a:lnTo>
                  <a:pt x="91021" y="39131"/>
                </a:lnTo>
                <a:lnTo>
                  <a:pt x="90739" y="38941"/>
                </a:lnTo>
                <a:lnTo>
                  <a:pt x="98411" y="37299"/>
                </a:lnTo>
                <a:close/>
                <a:moveTo>
                  <a:pt x="44800" y="30816"/>
                </a:moveTo>
                <a:lnTo>
                  <a:pt x="48440" y="32611"/>
                </a:lnTo>
                <a:lnTo>
                  <a:pt x="45750" y="40283"/>
                </a:lnTo>
                <a:lnTo>
                  <a:pt x="42275" y="42048"/>
                </a:lnTo>
                <a:lnTo>
                  <a:pt x="42251" y="42042"/>
                </a:lnTo>
                <a:lnTo>
                  <a:pt x="44800" y="30816"/>
                </a:lnTo>
                <a:close/>
                <a:moveTo>
                  <a:pt x="45670" y="40516"/>
                </a:moveTo>
                <a:lnTo>
                  <a:pt x="44843" y="42875"/>
                </a:lnTo>
                <a:lnTo>
                  <a:pt x="42331" y="42213"/>
                </a:lnTo>
                <a:lnTo>
                  <a:pt x="45670" y="40516"/>
                </a:lnTo>
                <a:close/>
                <a:moveTo>
                  <a:pt x="65401" y="35271"/>
                </a:moveTo>
                <a:lnTo>
                  <a:pt x="68226" y="40688"/>
                </a:lnTo>
                <a:lnTo>
                  <a:pt x="69862" y="41202"/>
                </a:lnTo>
                <a:lnTo>
                  <a:pt x="68293" y="43561"/>
                </a:lnTo>
                <a:lnTo>
                  <a:pt x="64255" y="36392"/>
                </a:lnTo>
                <a:lnTo>
                  <a:pt x="65401" y="35271"/>
                </a:lnTo>
                <a:close/>
                <a:moveTo>
                  <a:pt x="50486" y="38071"/>
                </a:moveTo>
                <a:lnTo>
                  <a:pt x="49996" y="44229"/>
                </a:lnTo>
                <a:lnTo>
                  <a:pt x="45015" y="42918"/>
                </a:lnTo>
                <a:lnTo>
                  <a:pt x="45891" y="40406"/>
                </a:lnTo>
                <a:lnTo>
                  <a:pt x="50486" y="38071"/>
                </a:lnTo>
                <a:close/>
                <a:moveTo>
                  <a:pt x="51228" y="37691"/>
                </a:moveTo>
                <a:lnTo>
                  <a:pt x="53783" y="45222"/>
                </a:lnTo>
                <a:lnTo>
                  <a:pt x="50168" y="44272"/>
                </a:lnTo>
                <a:lnTo>
                  <a:pt x="50664" y="37979"/>
                </a:lnTo>
                <a:lnTo>
                  <a:pt x="51228" y="37691"/>
                </a:lnTo>
                <a:close/>
                <a:moveTo>
                  <a:pt x="70033" y="41257"/>
                </a:moveTo>
                <a:lnTo>
                  <a:pt x="82767" y="45265"/>
                </a:lnTo>
                <a:lnTo>
                  <a:pt x="68434" y="43659"/>
                </a:lnTo>
                <a:lnTo>
                  <a:pt x="70033" y="41257"/>
                </a:lnTo>
                <a:close/>
                <a:moveTo>
                  <a:pt x="86327" y="36208"/>
                </a:moveTo>
                <a:lnTo>
                  <a:pt x="90867" y="39235"/>
                </a:lnTo>
                <a:lnTo>
                  <a:pt x="91438" y="42078"/>
                </a:lnTo>
                <a:lnTo>
                  <a:pt x="85249" y="45308"/>
                </a:lnTo>
                <a:lnTo>
                  <a:pt x="84152" y="39548"/>
                </a:lnTo>
                <a:lnTo>
                  <a:pt x="86327" y="36208"/>
                </a:lnTo>
                <a:close/>
                <a:moveTo>
                  <a:pt x="82908" y="33978"/>
                </a:moveTo>
                <a:lnTo>
                  <a:pt x="83968" y="39517"/>
                </a:lnTo>
                <a:lnTo>
                  <a:pt x="83876" y="39652"/>
                </a:lnTo>
                <a:lnTo>
                  <a:pt x="85083" y="45394"/>
                </a:lnTo>
                <a:lnTo>
                  <a:pt x="85071" y="45400"/>
                </a:lnTo>
                <a:lnTo>
                  <a:pt x="73459" y="36110"/>
                </a:lnTo>
                <a:lnTo>
                  <a:pt x="73643" y="35835"/>
                </a:lnTo>
                <a:lnTo>
                  <a:pt x="82908" y="33978"/>
                </a:lnTo>
                <a:close/>
                <a:moveTo>
                  <a:pt x="73367" y="36251"/>
                </a:moveTo>
                <a:lnTo>
                  <a:pt x="84905" y="45485"/>
                </a:lnTo>
                <a:lnTo>
                  <a:pt x="84869" y="45504"/>
                </a:lnTo>
                <a:lnTo>
                  <a:pt x="83661" y="45369"/>
                </a:lnTo>
                <a:lnTo>
                  <a:pt x="70131" y="41110"/>
                </a:lnTo>
                <a:lnTo>
                  <a:pt x="73367" y="36251"/>
                </a:lnTo>
                <a:close/>
                <a:moveTo>
                  <a:pt x="84519" y="45639"/>
                </a:moveTo>
                <a:lnTo>
                  <a:pt x="84599" y="45645"/>
                </a:lnTo>
                <a:lnTo>
                  <a:pt x="84575" y="45657"/>
                </a:lnTo>
                <a:lnTo>
                  <a:pt x="84519" y="45639"/>
                </a:lnTo>
                <a:close/>
                <a:moveTo>
                  <a:pt x="63434" y="31496"/>
                </a:moveTo>
                <a:lnTo>
                  <a:pt x="65315" y="35111"/>
                </a:lnTo>
                <a:lnTo>
                  <a:pt x="64084" y="36312"/>
                </a:lnTo>
                <a:lnTo>
                  <a:pt x="64059" y="36337"/>
                </a:lnTo>
                <a:lnTo>
                  <a:pt x="63943" y="45994"/>
                </a:lnTo>
                <a:lnTo>
                  <a:pt x="63679" y="45902"/>
                </a:lnTo>
                <a:lnTo>
                  <a:pt x="57888" y="34309"/>
                </a:lnTo>
                <a:lnTo>
                  <a:pt x="63434" y="31496"/>
                </a:lnTo>
                <a:close/>
                <a:moveTo>
                  <a:pt x="85022" y="45810"/>
                </a:moveTo>
                <a:lnTo>
                  <a:pt x="84807" y="46202"/>
                </a:lnTo>
                <a:lnTo>
                  <a:pt x="84734" y="45939"/>
                </a:lnTo>
                <a:lnTo>
                  <a:pt x="85022" y="45810"/>
                </a:lnTo>
                <a:close/>
                <a:moveTo>
                  <a:pt x="101217" y="33457"/>
                </a:moveTo>
                <a:lnTo>
                  <a:pt x="104164" y="36907"/>
                </a:lnTo>
                <a:lnTo>
                  <a:pt x="103448" y="45921"/>
                </a:lnTo>
                <a:lnTo>
                  <a:pt x="100218" y="47538"/>
                </a:lnTo>
                <a:lnTo>
                  <a:pt x="100347" y="36815"/>
                </a:lnTo>
                <a:lnTo>
                  <a:pt x="100347" y="36778"/>
                </a:lnTo>
                <a:lnTo>
                  <a:pt x="100212" y="36643"/>
                </a:lnTo>
                <a:lnTo>
                  <a:pt x="101217" y="33457"/>
                </a:lnTo>
                <a:close/>
                <a:moveTo>
                  <a:pt x="64231" y="36698"/>
                </a:moveTo>
                <a:lnTo>
                  <a:pt x="68201" y="43757"/>
                </a:lnTo>
                <a:lnTo>
                  <a:pt x="68986" y="47679"/>
                </a:lnTo>
                <a:lnTo>
                  <a:pt x="68986" y="47679"/>
                </a:lnTo>
                <a:lnTo>
                  <a:pt x="64114" y="46049"/>
                </a:lnTo>
                <a:lnTo>
                  <a:pt x="64231" y="36698"/>
                </a:lnTo>
                <a:close/>
                <a:moveTo>
                  <a:pt x="98662" y="38512"/>
                </a:moveTo>
                <a:lnTo>
                  <a:pt x="99520" y="42587"/>
                </a:lnTo>
                <a:lnTo>
                  <a:pt x="96229" y="47624"/>
                </a:lnTo>
                <a:lnTo>
                  <a:pt x="92871" y="48335"/>
                </a:lnTo>
                <a:lnTo>
                  <a:pt x="91634" y="42176"/>
                </a:lnTo>
                <a:lnTo>
                  <a:pt x="98662" y="38512"/>
                </a:lnTo>
                <a:close/>
                <a:moveTo>
                  <a:pt x="91474" y="42256"/>
                </a:moveTo>
                <a:lnTo>
                  <a:pt x="92700" y="48372"/>
                </a:lnTo>
                <a:lnTo>
                  <a:pt x="90340" y="48862"/>
                </a:lnTo>
                <a:lnTo>
                  <a:pt x="85303" y="45577"/>
                </a:lnTo>
                <a:lnTo>
                  <a:pt x="85285" y="45485"/>
                </a:lnTo>
                <a:lnTo>
                  <a:pt x="91474" y="42256"/>
                </a:lnTo>
                <a:close/>
                <a:moveTo>
                  <a:pt x="68391" y="43825"/>
                </a:moveTo>
                <a:lnTo>
                  <a:pt x="83625" y="45534"/>
                </a:lnTo>
                <a:lnTo>
                  <a:pt x="84513" y="45816"/>
                </a:lnTo>
                <a:lnTo>
                  <a:pt x="84526" y="45847"/>
                </a:lnTo>
                <a:lnTo>
                  <a:pt x="75493" y="49848"/>
                </a:lnTo>
                <a:lnTo>
                  <a:pt x="69176" y="47740"/>
                </a:lnTo>
                <a:lnTo>
                  <a:pt x="68391" y="43825"/>
                </a:lnTo>
                <a:close/>
                <a:moveTo>
                  <a:pt x="100169" y="36919"/>
                </a:moveTo>
                <a:lnTo>
                  <a:pt x="100041" y="47624"/>
                </a:lnTo>
                <a:lnTo>
                  <a:pt x="95457" y="49916"/>
                </a:lnTo>
                <a:lnTo>
                  <a:pt x="92730" y="48874"/>
                </a:lnTo>
                <a:lnTo>
                  <a:pt x="92920" y="48586"/>
                </a:lnTo>
                <a:lnTo>
                  <a:pt x="92902" y="48500"/>
                </a:lnTo>
                <a:lnTo>
                  <a:pt x="96340" y="47777"/>
                </a:lnTo>
                <a:lnTo>
                  <a:pt x="99703" y="42618"/>
                </a:lnTo>
                <a:lnTo>
                  <a:pt x="98821" y="38426"/>
                </a:lnTo>
                <a:lnTo>
                  <a:pt x="99814" y="37912"/>
                </a:lnTo>
                <a:lnTo>
                  <a:pt x="100120" y="36931"/>
                </a:lnTo>
                <a:lnTo>
                  <a:pt x="100169" y="36919"/>
                </a:lnTo>
                <a:close/>
                <a:moveTo>
                  <a:pt x="57735" y="34388"/>
                </a:moveTo>
                <a:lnTo>
                  <a:pt x="63538" y="46012"/>
                </a:lnTo>
                <a:lnTo>
                  <a:pt x="63557" y="46043"/>
                </a:lnTo>
                <a:lnTo>
                  <a:pt x="63943" y="46172"/>
                </a:lnTo>
                <a:lnTo>
                  <a:pt x="63881" y="51184"/>
                </a:lnTo>
                <a:lnTo>
                  <a:pt x="53991" y="45289"/>
                </a:lnTo>
                <a:lnTo>
                  <a:pt x="51387" y="37612"/>
                </a:lnTo>
                <a:lnTo>
                  <a:pt x="57735" y="34388"/>
                </a:lnTo>
                <a:close/>
                <a:moveTo>
                  <a:pt x="100041" y="47820"/>
                </a:moveTo>
                <a:lnTo>
                  <a:pt x="99992" y="51650"/>
                </a:lnTo>
                <a:lnTo>
                  <a:pt x="95671" y="49995"/>
                </a:lnTo>
                <a:lnTo>
                  <a:pt x="100041" y="47820"/>
                </a:lnTo>
                <a:close/>
                <a:moveTo>
                  <a:pt x="84575" y="46012"/>
                </a:moveTo>
                <a:lnTo>
                  <a:pt x="84691" y="46411"/>
                </a:lnTo>
                <a:lnTo>
                  <a:pt x="81646" y="51901"/>
                </a:lnTo>
                <a:lnTo>
                  <a:pt x="75732" y="49928"/>
                </a:lnTo>
                <a:lnTo>
                  <a:pt x="84575" y="46012"/>
                </a:lnTo>
                <a:close/>
                <a:moveTo>
                  <a:pt x="69219" y="47936"/>
                </a:moveTo>
                <a:lnTo>
                  <a:pt x="75254" y="49953"/>
                </a:lnTo>
                <a:lnTo>
                  <a:pt x="70082" y="52244"/>
                </a:lnTo>
                <a:lnTo>
                  <a:pt x="69219" y="47936"/>
                </a:lnTo>
                <a:close/>
                <a:moveTo>
                  <a:pt x="92632" y="49021"/>
                </a:moveTo>
                <a:lnTo>
                  <a:pt x="95243" y="50020"/>
                </a:lnTo>
                <a:lnTo>
                  <a:pt x="90328" y="52471"/>
                </a:lnTo>
                <a:lnTo>
                  <a:pt x="92632" y="49021"/>
                </a:lnTo>
                <a:close/>
                <a:moveTo>
                  <a:pt x="64114" y="46233"/>
                </a:moveTo>
                <a:lnTo>
                  <a:pt x="69028" y="47869"/>
                </a:lnTo>
                <a:lnTo>
                  <a:pt x="70058" y="53004"/>
                </a:lnTo>
                <a:lnTo>
                  <a:pt x="64053" y="51270"/>
                </a:lnTo>
                <a:lnTo>
                  <a:pt x="64114" y="46233"/>
                </a:lnTo>
                <a:close/>
                <a:moveTo>
                  <a:pt x="84758" y="46644"/>
                </a:moveTo>
                <a:lnTo>
                  <a:pt x="86805" y="53623"/>
                </a:lnTo>
                <a:lnTo>
                  <a:pt x="81817" y="51956"/>
                </a:lnTo>
                <a:lnTo>
                  <a:pt x="84758" y="46644"/>
                </a:lnTo>
                <a:close/>
                <a:moveTo>
                  <a:pt x="85254" y="45749"/>
                </a:moveTo>
                <a:lnTo>
                  <a:pt x="90310" y="49052"/>
                </a:lnTo>
                <a:lnTo>
                  <a:pt x="92737" y="48537"/>
                </a:lnTo>
                <a:lnTo>
                  <a:pt x="92737" y="48549"/>
                </a:lnTo>
                <a:lnTo>
                  <a:pt x="92565" y="48813"/>
                </a:lnTo>
                <a:lnTo>
                  <a:pt x="92467" y="48960"/>
                </a:lnTo>
                <a:lnTo>
                  <a:pt x="90022" y="52630"/>
                </a:lnTo>
                <a:lnTo>
                  <a:pt x="87540" y="53868"/>
                </a:lnTo>
                <a:lnTo>
                  <a:pt x="87007" y="53690"/>
                </a:lnTo>
                <a:lnTo>
                  <a:pt x="84875" y="46435"/>
                </a:lnTo>
                <a:lnTo>
                  <a:pt x="85254" y="45749"/>
                </a:lnTo>
                <a:close/>
                <a:moveTo>
                  <a:pt x="50155" y="44444"/>
                </a:moveTo>
                <a:lnTo>
                  <a:pt x="53795" y="45406"/>
                </a:lnTo>
                <a:lnTo>
                  <a:pt x="49371" y="54370"/>
                </a:lnTo>
                <a:lnTo>
                  <a:pt x="49371" y="54370"/>
                </a:lnTo>
                <a:lnTo>
                  <a:pt x="50155" y="44444"/>
                </a:lnTo>
                <a:close/>
                <a:moveTo>
                  <a:pt x="53954" y="45467"/>
                </a:moveTo>
                <a:lnTo>
                  <a:pt x="63875" y="51380"/>
                </a:lnTo>
                <a:lnTo>
                  <a:pt x="63869" y="51558"/>
                </a:lnTo>
                <a:lnTo>
                  <a:pt x="49500" y="54873"/>
                </a:lnTo>
                <a:lnTo>
                  <a:pt x="49383" y="54738"/>
                </a:lnTo>
                <a:lnTo>
                  <a:pt x="53954" y="45467"/>
                </a:lnTo>
                <a:close/>
                <a:moveTo>
                  <a:pt x="49297" y="54904"/>
                </a:moveTo>
                <a:lnTo>
                  <a:pt x="49310" y="54916"/>
                </a:lnTo>
                <a:lnTo>
                  <a:pt x="49292" y="54922"/>
                </a:lnTo>
                <a:lnTo>
                  <a:pt x="49297" y="54904"/>
                </a:lnTo>
                <a:close/>
                <a:moveTo>
                  <a:pt x="44953" y="43077"/>
                </a:moveTo>
                <a:lnTo>
                  <a:pt x="49984" y="44401"/>
                </a:lnTo>
                <a:lnTo>
                  <a:pt x="49169" y="54720"/>
                </a:lnTo>
                <a:lnTo>
                  <a:pt x="49169" y="54750"/>
                </a:lnTo>
                <a:lnTo>
                  <a:pt x="49175" y="54762"/>
                </a:lnTo>
                <a:lnTo>
                  <a:pt x="49071" y="54971"/>
                </a:lnTo>
                <a:lnTo>
                  <a:pt x="48771" y="55044"/>
                </a:lnTo>
                <a:lnTo>
                  <a:pt x="42422" y="50320"/>
                </a:lnTo>
                <a:lnTo>
                  <a:pt x="44953" y="43077"/>
                </a:lnTo>
                <a:close/>
                <a:moveTo>
                  <a:pt x="89826" y="52918"/>
                </a:moveTo>
                <a:lnTo>
                  <a:pt x="87712" y="56098"/>
                </a:lnTo>
                <a:lnTo>
                  <a:pt x="87062" y="53892"/>
                </a:lnTo>
                <a:lnTo>
                  <a:pt x="87516" y="54046"/>
                </a:lnTo>
                <a:lnTo>
                  <a:pt x="87553" y="54058"/>
                </a:lnTo>
                <a:lnTo>
                  <a:pt x="89826" y="52918"/>
                </a:lnTo>
                <a:close/>
                <a:moveTo>
                  <a:pt x="42551" y="50627"/>
                </a:moveTo>
                <a:lnTo>
                  <a:pt x="48703" y="55204"/>
                </a:lnTo>
                <a:lnTo>
                  <a:pt x="48752" y="55137"/>
                </a:lnTo>
                <a:lnTo>
                  <a:pt x="48771" y="55222"/>
                </a:lnTo>
                <a:lnTo>
                  <a:pt x="48973" y="55173"/>
                </a:lnTo>
                <a:lnTo>
                  <a:pt x="48973" y="55173"/>
                </a:lnTo>
                <a:lnTo>
                  <a:pt x="48176" y="56791"/>
                </a:lnTo>
                <a:lnTo>
                  <a:pt x="45891" y="57569"/>
                </a:lnTo>
                <a:lnTo>
                  <a:pt x="42551" y="50627"/>
                </a:lnTo>
                <a:close/>
                <a:moveTo>
                  <a:pt x="75499" y="50032"/>
                </a:moveTo>
                <a:lnTo>
                  <a:pt x="81566" y="52054"/>
                </a:lnTo>
                <a:lnTo>
                  <a:pt x="78104" y="58292"/>
                </a:lnTo>
                <a:lnTo>
                  <a:pt x="70530" y="53249"/>
                </a:lnTo>
                <a:lnTo>
                  <a:pt x="70555" y="53151"/>
                </a:lnTo>
                <a:lnTo>
                  <a:pt x="70248" y="53059"/>
                </a:lnTo>
                <a:lnTo>
                  <a:pt x="70113" y="52416"/>
                </a:lnTo>
                <a:lnTo>
                  <a:pt x="75499" y="50032"/>
                </a:lnTo>
                <a:close/>
                <a:moveTo>
                  <a:pt x="81731" y="52109"/>
                </a:moveTo>
                <a:lnTo>
                  <a:pt x="86866" y="53825"/>
                </a:lnTo>
                <a:lnTo>
                  <a:pt x="87558" y="56196"/>
                </a:lnTo>
                <a:lnTo>
                  <a:pt x="87663" y="56166"/>
                </a:lnTo>
                <a:lnTo>
                  <a:pt x="87473" y="56460"/>
                </a:lnTo>
                <a:lnTo>
                  <a:pt x="78300" y="58298"/>
                </a:lnTo>
                <a:lnTo>
                  <a:pt x="78300" y="58298"/>
                </a:lnTo>
                <a:lnTo>
                  <a:pt x="81731" y="52109"/>
                </a:lnTo>
                <a:close/>
                <a:moveTo>
                  <a:pt x="42226" y="50357"/>
                </a:moveTo>
                <a:lnTo>
                  <a:pt x="45725" y="57624"/>
                </a:lnTo>
                <a:lnTo>
                  <a:pt x="36258" y="60835"/>
                </a:lnTo>
                <a:lnTo>
                  <a:pt x="36258" y="60835"/>
                </a:lnTo>
                <a:lnTo>
                  <a:pt x="42226" y="50357"/>
                </a:lnTo>
                <a:close/>
                <a:moveTo>
                  <a:pt x="23929" y="36245"/>
                </a:moveTo>
                <a:lnTo>
                  <a:pt x="41859" y="42097"/>
                </a:lnTo>
                <a:lnTo>
                  <a:pt x="41816" y="42256"/>
                </a:lnTo>
                <a:lnTo>
                  <a:pt x="42012" y="42305"/>
                </a:lnTo>
                <a:lnTo>
                  <a:pt x="41926" y="42673"/>
                </a:lnTo>
                <a:lnTo>
                  <a:pt x="42098" y="42710"/>
                </a:lnTo>
                <a:lnTo>
                  <a:pt x="42177" y="42348"/>
                </a:lnTo>
                <a:lnTo>
                  <a:pt x="44788" y="43034"/>
                </a:lnTo>
                <a:lnTo>
                  <a:pt x="42367" y="49953"/>
                </a:lnTo>
                <a:lnTo>
                  <a:pt x="42282" y="49909"/>
                </a:lnTo>
                <a:lnTo>
                  <a:pt x="36037" y="60878"/>
                </a:lnTo>
                <a:lnTo>
                  <a:pt x="24628" y="55247"/>
                </a:lnTo>
                <a:lnTo>
                  <a:pt x="20522" y="43151"/>
                </a:lnTo>
                <a:lnTo>
                  <a:pt x="23929" y="36245"/>
                </a:lnTo>
                <a:close/>
                <a:moveTo>
                  <a:pt x="64500" y="51576"/>
                </a:moveTo>
                <a:lnTo>
                  <a:pt x="70168" y="53218"/>
                </a:lnTo>
                <a:lnTo>
                  <a:pt x="77999" y="58433"/>
                </a:lnTo>
                <a:lnTo>
                  <a:pt x="74482" y="61950"/>
                </a:lnTo>
                <a:lnTo>
                  <a:pt x="74452" y="61950"/>
                </a:lnTo>
                <a:lnTo>
                  <a:pt x="64366" y="51619"/>
                </a:lnTo>
                <a:lnTo>
                  <a:pt x="64500" y="51588"/>
                </a:lnTo>
                <a:lnTo>
                  <a:pt x="64500" y="51576"/>
                </a:lnTo>
                <a:close/>
                <a:moveTo>
                  <a:pt x="95463" y="50106"/>
                </a:moveTo>
                <a:lnTo>
                  <a:pt x="99918" y="51803"/>
                </a:lnTo>
                <a:lnTo>
                  <a:pt x="89409" y="62061"/>
                </a:lnTo>
                <a:lnTo>
                  <a:pt x="87620" y="56546"/>
                </a:lnTo>
                <a:lnTo>
                  <a:pt x="90138" y="52765"/>
                </a:lnTo>
                <a:lnTo>
                  <a:pt x="95463" y="50106"/>
                </a:lnTo>
                <a:close/>
                <a:moveTo>
                  <a:pt x="87467" y="56638"/>
                </a:moveTo>
                <a:lnTo>
                  <a:pt x="89250" y="62134"/>
                </a:lnTo>
                <a:lnTo>
                  <a:pt x="75922" y="61969"/>
                </a:lnTo>
                <a:lnTo>
                  <a:pt x="75781" y="61816"/>
                </a:lnTo>
                <a:lnTo>
                  <a:pt x="75653" y="61932"/>
                </a:lnTo>
                <a:lnTo>
                  <a:pt x="75683" y="61969"/>
                </a:lnTo>
                <a:lnTo>
                  <a:pt x="74721" y="61956"/>
                </a:lnTo>
                <a:lnTo>
                  <a:pt x="78177" y="58500"/>
                </a:lnTo>
                <a:lnTo>
                  <a:pt x="87467" y="56638"/>
                </a:lnTo>
                <a:close/>
                <a:moveTo>
                  <a:pt x="63863" y="51735"/>
                </a:moveTo>
                <a:lnTo>
                  <a:pt x="63067" y="70774"/>
                </a:lnTo>
                <a:lnTo>
                  <a:pt x="49622" y="55020"/>
                </a:lnTo>
                <a:lnTo>
                  <a:pt x="63863" y="51735"/>
                </a:lnTo>
                <a:close/>
                <a:moveTo>
                  <a:pt x="64170" y="51668"/>
                </a:moveTo>
                <a:lnTo>
                  <a:pt x="74341" y="62091"/>
                </a:lnTo>
                <a:lnTo>
                  <a:pt x="74102" y="62330"/>
                </a:lnTo>
                <a:lnTo>
                  <a:pt x="74225" y="62453"/>
                </a:lnTo>
                <a:lnTo>
                  <a:pt x="74550" y="62128"/>
                </a:lnTo>
                <a:lnTo>
                  <a:pt x="74795" y="62128"/>
                </a:lnTo>
                <a:lnTo>
                  <a:pt x="63679" y="71473"/>
                </a:lnTo>
                <a:lnTo>
                  <a:pt x="63661" y="71473"/>
                </a:lnTo>
                <a:lnTo>
                  <a:pt x="63232" y="70970"/>
                </a:lnTo>
                <a:lnTo>
                  <a:pt x="64035" y="51699"/>
                </a:lnTo>
                <a:lnTo>
                  <a:pt x="64170" y="51668"/>
                </a:lnTo>
                <a:close/>
                <a:moveTo>
                  <a:pt x="63219" y="71221"/>
                </a:moveTo>
                <a:lnTo>
                  <a:pt x="63465" y="71510"/>
                </a:lnTo>
                <a:lnTo>
                  <a:pt x="63207" y="71595"/>
                </a:lnTo>
                <a:lnTo>
                  <a:pt x="63219" y="71221"/>
                </a:lnTo>
                <a:close/>
                <a:moveTo>
                  <a:pt x="63385" y="71718"/>
                </a:moveTo>
                <a:lnTo>
                  <a:pt x="63195" y="71883"/>
                </a:lnTo>
                <a:lnTo>
                  <a:pt x="63195" y="71779"/>
                </a:lnTo>
                <a:lnTo>
                  <a:pt x="63385" y="71718"/>
                </a:lnTo>
                <a:close/>
                <a:moveTo>
                  <a:pt x="103435" y="46123"/>
                </a:moveTo>
                <a:lnTo>
                  <a:pt x="102424" y="58893"/>
                </a:lnTo>
                <a:lnTo>
                  <a:pt x="85947" y="72956"/>
                </a:lnTo>
                <a:lnTo>
                  <a:pt x="85916" y="72937"/>
                </a:lnTo>
                <a:lnTo>
                  <a:pt x="85978" y="72876"/>
                </a:lnTo>
                <a:lnTo>
                  <a:pt x="76082" y="62147"/>
                </a:lnTo>
                <a:lnTo>
                  <a:pt x="89372" y="62306"/>
                </a:lnTo>
                <a:lnTo>
                  <a:pt x="89403" y="62306"/>
                </a:lnTo>
                <a:lnTo>
                  <a:pt x="100139" y="51833"/>
                </a:lnTo>
                <a:lnTo>
                  <a:pt x="100163" y="51809"/>
                </a:lnTo>
                <a:lnTo>
                  <a:pt x="100212" y="47728"/>
                </a:lnTo>
                <a:lnTo>
                  <a:pt x="103435" y="46123"/>
                </a:lnTo>
                <a:close/>
                <a:moveTo>
                  <a:pt x="102424" y="59119"/>
                </a:moveTo>
                <a:lnTo>
                  <a:pt x="102767" y="71902"/>
                </a:lnTo>
                <a:lnTo>
                  <a:pt x="102810" y="71902"/>
                </a:lnTo>
                <a:lnTo>
                  <a:pt x="102731" y="71938"/>
                </a:lnTo>
                <a:lnTo>
                  <a:pt x="85935" y="73194"/>
                </a:lnTo>
                <a:lnTo>
                  <a:pt x="102424" y="59119"/>
                </a:lnTo>
                <a:close/>
                <a:moveTo>
                  <a:pt x="75058" y="62134"/>
                </a:moveTo>
                <a:lnTo>
                  <a:pt x="75842" y="62140"/>
                </a:lnTo>
                <a:lnTo>
                  <a:pt x="85806" y="72949"/>
                </a:lnTo>
                <a:lnTo>
                  <a:pt x="85641" y="73213"/>
                </a:lnTo>
                <a:lnTo>
                  <a:pt x="63924" y="71491"/>
                </a:lnTo>
                <a:lnTo>
                  <a:pt x="75058" y="62134"/>
                </a:lnTo>
                <a:close/>
                <a:moveTo>
                  <a:pt x="49432" y="55069"/>
                </a:moveTo>
                <a:lnTo>
                  <a:pt x="63054" y="71032"/>
                </a:lnTo>
                <a:lnTo>
                  <a:pt x="63030" y="71650"/>
                </a:lnTo>
                <a:lnTo>
                  <a:pt x="54163" y="74481"/>
                </a:lnTo>
                <a:lnTo>
                  <a:pt x="54004" y="74426"/>
                </a:lnTo>
                <a:lnTo>
                  <a:pt x="45964" y="57722"/>
                </a:lnTo>
                <a:lnTo>
                  <a:pt x="48299" y="56932"/>
                </a:lnTo>
                <a:lnTo>
                  <a:pt x="49187" y="55124"/>
                </a:lnTo>
                <a:lnTo>
                  <a:pt x="49432" y="55069"/>
                </a:lnTo>
                <a:close/>
                <a:moveTo>
                  <a:pt x="102302" y="72147"/>
                </a:moveTo>
                <a:lnTo>
                  <a:pt x="79697" y="83023"/>
                </a:lnTo>
                <a:lnTo>
                  <a:pt x="85739" y="73385"/>
                </a:lnTo>
                <a:lnTo>
                  <a:pt x="102302" y="72147"/>
                </a:lnTo>
                <a:close/>
                <a:moveTo>
                  <a:pt x="63023" y="71834"/>
                </a:moveTo>
                <a:lnTo>
                  <a:pt x="63011" y="72067"/>
                </a:lnTo>
                <a:lnTo>
                  <a:pt x="63097" y="72073"/>
                </a:lnTo>
                <a:lnTo>
                  <a:pt x="63048" y="72147"/>
                </a:lnTo>
                <a:lnTo>
                  <a:pt x="78661" y="83060"/>
                </a:lnTo>
                <a:lnTo>
                  <a:pt x="78661" y="83060"/>
                </a:lnTo>
                <a:lnTo>
                  <a:pt x="54439" y="74573"/>
                </a:lnTo>
                <a:lnTo>
                  <a:pt x="63023" y="71834"/>
                </a:lnTo>
                <a:close/>
                <a:moveTo>
                  <a:pt x="63734" y="71650"/>
                </a:moveTo>
                <a:lnTo>
                  <a:pt x="85536" y="73378"/>
                </a:lnTo>
                <a:lnTo>
                  <a:pt x="79409" y="83164"/>
                </a:lnTo>
                <a:lnTo>
                  <a:pt x="79237" y="83250"/>
                </a:lnTo>
                <a:lnTo>
                  <a:pt x="63244" y="72067"/>
                </a:lnTo>
                <a:lnTo>
                  <a:pt x="63734" y="71650"/>
                </a:lnTo>
                <a:close/>
                <a:moveTo>
                  <a:pt x="8095" y="0"/>
                </a:moveTo>
                <a:lnTo>
                  <a:pt x="4799" y="10092"/>
                </a:lnTo>
                <a:lnTo>
                  <a:pt x="4799" y="10099"/>
                </a:lnTo>
                <a:lnTo>
                  <a:pt x="3972" y="10282"/>
                </a:lnTo>
                <a:lnTo>
                  <a:pt x="3972" y="10288"/>
                </a:lnTo>
                <a:lnTo>
                  <a:pt x="25" y="9596"/>
                </a:lnTo>
                <a:lnTo>
                  <a:pt x="1" y="9761"/>
                </a:lnTo>
                <a:lnTo>
                  <a:pt x="5056" y="10656"/>
                </a:lnTo>
                <a:lnTo>
                  <a:pt x="16889" y="33947"/>
                </a:lnTo>
                <a:lnTo>
                  <a:pt x="23764" y="36190"/>
                </a:lnTo>
                <a:lnTo>
                  <a:pt x="20351" y="43108"/>
                </a:lnTo>
                <a:lnTo>
                  <a:pt x="20338" y="43139"/>
                </a:lnTo>
                <a:lnTo>
                  <a:pt x="24487" y="55369"/>
                </a:lnTo>
                <a:lnTo>
                  <a:pt x="36037" y="61068"/>
                </a:lnTo>
                <a:lnTo>
                  <a:pt x="36068" y="61080"/>
                </a:lnTo>
                <a:lnTo>
                  <a:pt x="45799" y="57784"/>
                </a:lnTo>
                <a:lnTo>
                  <a:pt x="53875" y="74561"/>
                </a:lnTo>
                <a:lnTo>
                  <a:pt x="53893" y="74567"/>
                </a:lnTo>
                <a:lnTo>
                  <a:pt x="47343" y="76657"/>
                </a:lnTo>
                <a:lnTo>
                  <a:pt x="47398" y="76822"/>
                </a:lnTo>
                <a:lnTo>
                  <a:pt x="54163" y="74665"/>
                </a:lnTo>
                <a:lnTo>
                  <a:pt x="79231" y="83440"/>
                </a:lnTo>
                <a:lnTo>
                  <a:pt x="79237" y="83440"/>
                </a:lnTo>
                <a:lnTo>
                  <a:pt x="77368" y="86418"/>
                </a:lnTo>
                <a:lnTo>
                  <a:pt x="77570" y="86418"/>
                </a:lnTo>
                <a:lnTo>
                  <a:pt x="79525" y="83299"/>
                </a:lnTo>
                <a:lnTo>
                  <a:pt x="102774" y="72110"/>
                </a:lnTo>
                <a:lnTo>
                  <a:pt x="107498" y="71755"/>
                </a:lnTo>
                <a:lnTo>
                  <a:pt x="107498" y="71577"/>
                </a:lnTo>
                <a:lnTo>
                  <a:pt x="103203" y="71902"/>
                </a:lnTo>
                <a:lnTo>
                  <a:pt x="103441" y="71791"/>
                </a:lnTo>
                <a:lnTo>
                  <a:pt x="107553" y="60051"/>
                </a:lnTo>
                <a:lnTo>
                  <a:pt x="107553" y="59530"/>
                </a:lnTo>
                <a:lnTo>
                  <a:pt x="103301" y="71662"/>
                </a:lnTo>
                <a:lnTo>
                  <a:pt x="102939" y="71840"/>
                </a:lnTo>
                <a:lnTo>
                  <a:pt x="102596" y="58942"/>
                </a:lnTo>
                <a:lnTo>
                  <a:pt x="103613" y="46031"/>
                </a:lnTo>
                <a:lnTo>
                  <a:pt x="107553" y="44064"/>
                </a:lnTo>
                <a:lnTo>
                  <a:pt x="107553" y="43874"/>
                </a:lnTo>
                <a:lnTo>
                  <a:pt x="103632" y="45828"/>
                </a:lnTo>
                <a:lnTo>
                  <a:pt x="104336" y="36888"/>
                </a:lnTo>
                <a:lnTo>
                  <a:pt x="104342" y="36852"/>
                </a:lnTo>
                <a:lnTo>
                  <a:pt x="101279" y="33261"/>
                </a:lnTo>
                <a:lnTo>
                  <a:pt x="103061" y="27593"/>
                </a:lnTo>
                <a:lnTo>
                  <a:pt x="107553" y="36925"/>
                </a:lnTo>
                <a:lnTo>
                  <a:pt x="107553" y="36527"/>
                </a:lnTo>
                <a:lnTo>
                  <a:pt x="103135" y="27354"/>
                </a:lnTo>
                <a:lnTo>
                  <a:pt x="104103" y="24278"/>
                </a:lnTo>
                <a:lnTo>
                  <a:pt x="107553" y="26521"/>
                </a:lnTo>
                <a:lnTo>
                  <a:pt x="107553" y="26312"/>
                </a:lnTo>
                <a:lnTo>
                  <a:pt x="104158" y="24106"/>
                </a:lnTo>
                <a:lnTo>
                  <a:pt x="104955" y="21575"/>
                </a:lnTo>
                <a:lnTo>
                  <a:pt x="104967" y="21545"/>
                </a:lnTo>
                <a:lnTo>
                  <a:pt x="104936" y="21490"/>
                </a:lnTo>
                <a:lnTo>
                  <a:pt x="107553" y="21281"/>
                </a:lnTo>
                <a:lnTo>
                  <a:pt x="107553" y="21110"/>
                </a:lnTo>
                <a:lnTo>
                  <a:pt x="104851" y="21324"/>
                </a:lnTo>
                <a:lnTo>
                  <a:pt x="103968" y="19627"/>
                </a:lnTo>
                <a:lnTo>
                  <a:pt x="104618" y="19615"/>
                </a:lnTo>
                <a:lnTo>
                  <a:pt x="107553" y="16557"/>
                </a:lnTo>
                <a:lnTo>
                  <a:pt x="107553" y="16312"/>
                </a:lnTo>
                <a:lnTo>
                  <a:pt x="104544" y="19443"/>
                </a:lnTo>
                <a:lnTo>
                  <a:pt x="103883" y="19455"/>
                </a:lnTo>
                <a:lnTo>
                  <a:pt x="97418" y="7059"/>
                </a:lnTo>
                <a:lnTo>
                  <a:pt x="97265" y="6318"/>
                </a:lnTo>
                <a:lnTo>
                  <a:pt x="107553" y="711"/>
                </a:lnTo>
                <a:lnTo>
                  <a:pt x="107553" y="515"/>
                </a:lnTo>
                <a:lnTo>
                  <a:pt x="97228" y="6140"/>
                </a:lnTo>
                <a:lnTo>
                  <a:pt x="96229" y="1403"/>
                </a:lnTo>
                <a:lnTo>
                  <a:pt x="97142" y="0"/>
                </a:lnTo>
                <a:lnTo>
                  <a:pt x="96934" y="0"/>
                </a:lnTo>
                <a:lnTo>
                  <a:pt x="96064" y="1336"/>
                </a:lnTo>
                <a:lnTo>
                  <a:pt x="96045" y="1366"/>
                </a:lnTo>
                <a:lnTo>
                  <a:pt x="97069" y="6232"/>
                </a:lnTo>
                <a:lnTo>
                  <a:pt x="96946" y="6293"/>
                </a:lnTo>
                <a:lnTo>
                  <a:pt x="80702" y="1177"/>
                </a:lnTo>
                <a:lnTo>
                  <a:pt x="80665" y="1170"/>
                </a:lnTo>
                <a:lnTo>
                  <a:pt x="80120" y="1452"/>
                </a:lnTo>
                <a:lnTo>
                  <a:pt x="80089" y="0"/>
                </a:lnTo>
                <a:lnTo>
                  <a:pt x="79918" y="0"/>
                </a:lnTo>
                <a:lnTo>
                  <a:pt x="79948" y="1544"/>
                </a:lnTo>
                <a:lnTo>
                  <a:pt x="74488" y="4388"/>
                </a:lnTo>
                <a:lnTo>
                  <a:pt x="74531" y="4234"/>
                </a:lnTo>
                <a:lnTo>
                  <a:pt x="74072" y="4099"/>
                </a:lnTo>
                <a:lnTo>
                  <a:pt x="71988" y="0"/>
                </a:lnTo>
                <a:lnTo>
                  <a:pt x="71798" y="0"/>
                </a:lnTo>
                <a:lnTo>
                  <a:pt x="73845" y="4032"/>
                </a:lnTo>
                <a:lnTo>
                  <a:pt x="69684" y="2800"/>
                </a:lnTo>
                <a:lnTo>
                  <a:pt x="69341" y="0"/>
                </a:lnTo>
                <a:lnTo>
                  <a:pt x="69163" y="0"/>
                </a:lnTo>
                <a:lnTo>
                  <a:pt x="69506" y="2745"/>
                </a:lnTo>
                <a:lnTo>
                  <a:pt x="69506" y="2745"/>
                </a:lnTo>
                <a:lnTo>
                  <a:pt x="60799" y="160"/>
                </a:lnTo>
                <a:lnTo>
                  <a:pt x="60707" y="0"/>
                </a:lnTo>
                <a:lnTo>
                  <a:pt x="60511" y="0"/>
                </a:lnTo>
                <a:lnTo>
                  <a:pt x="60566" y="92"/>
                </a:lnTo>
                <a:lnTo>
                  <a:pt x="60254" y="0"/>
                </a:lnTo>
                <a:lnTo>
                  <a:pt x="59641" y="0"/>
                </a:lnTo>
                <a:lnTo>
                  <a:pt x="60033" y="116"/>
                </a:lnTo>
                <a:lnTo>
                  <a:pt x="55560" y="13511"/>
                </a:lnTo>
                <a:lnTo>
                  <a:pt x="51687" y="13996"/>
                </a:lnTo>
                <a:lnTo>
                  <a:pt x="48170" y="5055"/>
                </a:lnTo>
                <a:lnTo>
                  <a:pt x="59396" y="0"/>
                </a:lnTo>
                <a:lnTo>
                  <a:pt x="58973" y="0"/>
                </a:lnTo>
                <a:lnTo>
                  <a:pt x="48060" y="4915"/>
                </a:lnTo>
                <a:lnTo>
                  <a:pt x="39506" y="1189"/>
                </a:lnTo>
                <a:lnTo>
                  <a:pt x="39358" y="0"/>
                </a:lnTo>
                <a:lnTo>
                  <a:pt x="39187" y="0"/>
                </a:lnTo>
                <a:lnTo>
                  <a:pt x="39322" y="1109"/>
                </a:lnTo>
                <a:lnTo>
                  <a:pt x="39322" y="1109"/>
                </a:lnTo>
                <a:lnTo>
                  <a:pt x="38630" y="809"/>
                </a:lnTo>
                <a:lnTo>
                  <a:pt x="29021" y="4584"/>
                </a:lnTo>
                <a:lnTo>
                  <a:pt x="28985" y="4596"/>
                </a:lnTo>
                <a:lnTo>
                  <a:pt x="28978" y="4614"/>
                </a:lnTo>
                <a:lnTo>
                  <a:pt x="4995" y="10050"/>
                </a:lnTo>
                <a:lnTo>
                  <a:pt x="8279" y="0"/>
                </a:lnTo>
                <a:close/>
              </a:path>
            </a:pathLst>
          </a:custGeom>
          <a:solidFill>
            <a:srgbClr val="FFFFFF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65" name="Google Shape;1465;p57"/>
          <p:cNvSpPr/>
          <p:nvPr/>
        </p:nvSpPr>
        <p:spPr>
          <a:xfrm rot="-5400000">
            <a:off x="1328365" y="842802"/>
            <a:ext cx="498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rcRect l="-90" t="11764" r="1294" b="4638"/>
          <a:stretch>
            <a:fillRect/>
          </a:stretch>
        </p:blipFill>
        <p:spPr>
          <a:xfrm>
            <a:off x="694394" y="1333786"/>
            <a:ext cx="7583332" cy="3609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512" y="1925054"/>
            <a:ext cx="3733800" cy="999968"/>
          </a:xfrm>
        </p:spPr>
        <p:txBody>
          <a:bodyPr/>
          <a:lstStyle/>
          <a:p>
            <a:r>
              <a:rPr lang="en-IN" dirty="0" smtClean="0"/>
              <a:t>Thank you..!!</a:t>
            </a:r>
            <a:endParaRPr lang="en-US" dirty="0"/>
          </a:p>
        </p:txBody>
      </p:sp>
      <p:pic>
        <p:nvPicPr>
          <p:cNvPr id="6" name="Picture 5" descr="logo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73" y="1625994"/>
            <a:ext cx="1905266" cy="1905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71259" y="722260"/>
            <a:ext cx="4537624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Title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4294967295"/>
          </p:nvPr>
        </p:nvSpPr>
        <p:spPr>
          <a:xfrm>
            <a:off x="5135767" y="110003"/>
            <a:ext cx="2815738" cy="233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/>
              <a:t>Prediction of genes causing ALS disease using Machine Learning.</a:t>
            </a:r>
            <a:endParaRPr sz="2400"/>
          </a:p>
        </p:txBody>
      </p:sp>
      <p:sp>
        <p:nvSpPr>
          <p:cNvPr id="230" name="Google Shape;230;p35"/>
          <p:cNvSpPr txBox="1"/>
          <p:nvPr/>
        </p:nvSpPr>
        <p:spPr>
          <a:xfrm>
            <a:off x="722375" y="4358489"/>
            <a:ext cx="7699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28;p35"/>
          <p:cNvSpPr txBox="1">
            <a:spLocks/>
          </p:cNvSpPr>
          <p:nvPr/>
        </p:nvSpPr>
        <p:spPr>
          <a:xfrm>
            <a:off x="585535" y="3287851"/>
            <a:ext cx="4537624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Bree Serif"/>
              <a:buNone/>
              <a:tabLst/>
              <a:defRPr/>
            </a:pPr>
            <a:r>
              <a:rPr lang="en-IN" sz="3800" dirty="0" smtClean="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Team Members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4517" y="2908203"/>
            <a:ext cx="2825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Kumaresh</a:t>
            </a:r>
            <a:r>
              <a:rPr lang="en-IN" sz="18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C</a:t>
            </a:r>
          </a:p>
          <a:p>
            <a:r>
              <a:rPr lang="en-IN" sz="18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Mahima</a:t>
            </a:r>
            <a:r>
              <a:rPr lang="en-IN" sz="18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M</a:t>
            </a:r>
          </a:p>
          <a:p>
            <a:r>
              <a:rPr lang="en-IN" sz="18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Sanjay C R</a:t>
            </a:r>
          </a:p>
          <a:p>
            <a:r>
              <a:rPr lang="en-IN" sz="18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Shivaani</a:t>
            </a:r>
            <a:r>
              <a:rPr lang="en-IN" sz="18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S</a:t>
            </a:r>
          </a:p>
          <a:p>
            <a:r>
              <a:rPr lang="en-IN" sz="18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Sowmiya</a:t>
            </a:r>
            <a:r>
              <a:rPr lang="en-IN" sz="18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B</a:t>
            </a:r>
            <a:endParaRPr lang="en-US" sz="1800" dirty="0">
              <a:solidFill>
                <a:schemeClr val="bg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6"/>
          <p:cNvGrpSpPr/>
          <p:nvPr/>
        </p:nvGrpSpPr>
        <p:grpSpPr>
          <a:xfrm>
            <a:off x="2771135" y="2475134"/>
            <a:ext cx="612302" cy="612302"/>
            <a:chOff x="1660217" y="2422829"/>
            <a:chExt cx="612302" cy="612302"/>
          </a:xfrm>
        </p:grpSpPr>
        <p:sp>
          <p:nvSpPr>
            <p:cNvPr id="236" name="Google Shape;236;p36"/>
            <p:cNvSpPr/>
            <p:nvPr/>
          </p:nvSpPr>
          <p:spPr>
            <a:xfrm>
              <a:off x="1660217" y="2422829"/>
              <a:ext cx="612302" cy="612302"/>
            </a:xfrm>
            <a:custGeom>
              <a:avLst/>
              <a:gdLst/>
              <a:ahLst/>
              <a:cxnLst/>
              <a:rect l="l" t="t" r="r" b="b"/>
              <a:pathLst>
                <a:path w="6643" h="6643" extrusionOk="0">
                  <a:moveTo>
                    <a:pt x="3324" y="2330"/>
                  </a:moveTo>
                  <a:cubicBezTo>
                    <a:pt x="3438" y="2330"/>
                    <a:pt x="3552" y="2349"/>
                    <a:pt x="3664" y="2390"/>
                  </a:cubicBezTo>
                  <a:cubicBezTo>
                    <a:pt x="4179" y="2574"/>
                    <a:pt x="4449" y="3150"/>
                    <a:pt x="4259" y="3665"/>
                  </a:cubicBezTo>
                  <a:cubicBezTo>
                    <a:pt x="4114" y="4069"/>
                    <a:pt x="3729" y="4318"/>
                    <a:pt x="3321" y="4318"/>
                  </a:cubicBezTo>
                  <a:cubicBezTo>
                    <a:pt x="3209" y="4318"/>
                    <a:pt x="3095" y="4299"/>
                    <a:pt x="2984" y="4260"/>
                  </a:cubicBezTo>
                  <a:cubicBezTo>
                    <a:pt x="2469" y="4069"/>
                    <a:pt x="2200" y="3500"/>
                    <a:pt x="2390" y="2985"/>
                  </a:cubicBezTo>
                  <a:cubicBezTo>
                    <a:pt x="2534" y="2582"/>
                    <a:pt x="2918" y="2330"/>
                    <a:pt x="3324" y="2330"/>
                  </a:cubicBezTo>
                  <a:close/>
                  <a:moveTo>
                    <a:pt x="3909" y="1"/>
                  </a:moveTo>
                  <a:lnTo>
                    <a:pt x="3664" y="687"/>
                  </a:lnTo>
                  <a:cubicBezTo>
                    <a:pt x="3558" y="674"/>
                    <a:pt x="3453" y="668"/>
                    <a:pt x="3347" y="668"/>
                  </a:cubicBezTo>
                  <a:cubicBezTo>
                    <a:pt x="3148" y="668"/>
                    <a:pt x="2950" y="690"/>
                    <a:pt x="2757" y="730"/>
                  </a:cubicBezTo>
                  <a:lnTo>
                    <a:pt x="2445" y="68"/>
                  </a:lnTo>
                  <a:lnTo>
                    <a:pt x="1391" y="558"/>
                  </a:lnTo>
                  <a:lnTo>
                    <a:pt x="1704" y="1226"/>
                  </a:lnTo>
                  <a:cubicBezTo>
                    <a:pt x="1464" y="1404"/>
                    <a:pt x="1256" y="1631"/>
                    <a:pt x="1084" y="1894"/>
                  </a:cubicBezTo>
                  <a:lnTo>
                    <a:pt x="398" y="1643"/>
                  </a:lnTo>
                  <a:lnTo>
                    <a:pt x="0" y="2734"/>
                  </a:lnTo>
                  <a:lnTo>
                    <a:pt x="692" y="2985"/>
                  </a:lnTo>
                  <a:cubicBezTo>
                    <a:pt x="650" y="3291"/>
                    <a:pt x="668" y="3598"/>
                    <a:pt x="729" y="3892"/>
                  </a:cubicBezTo>
                  <a:lnTo>
                    <a:pt x="67" y="4204"/>
                  </a:lnTo>
                  <a:lnTo>
                    <a:pt x="557" y="5258"/>
                  </a:lnTo>
                  <a:lnTo>
                    <a:pt x="1226" y="4946"/>
                  </a:lnTo>
                  <a:cubicBezTo>
                    <a:pt x="1409" y="5185"/>
                    <a:pt x="1630" y="5393"/>
                    <a:pt x="1893" y="5559"/>
                  </a:cubicBezTo>
                  <a:lnTo>
                    <a:pt x="1642" y="6245"/>
                  </a:lnTo>
                  <a:lnTo>
                    <a:pt x="2739" y="6643"/>
                  </a:lnTo>
                  <a:lnTo>
                    <a:pt x="2984" y="5957"/>
                  </a:lnTo>
                  <a:cubicBezTo>
                    <a:pt x="3095" y="5972"/>
                    <a:pt x="3207" y="5980"/>
                    <a:pt x="3317" y="5980"/>
                  </a:cubicBezTo>
                  <a:cubicBezTo>
                    <a:pt x="3511" y="5980"/>
                    <a:pt x="3704" y="5957"/>
                    <a:pt x="3891" y="5914"/>
                  </a:cubicBezTo>
                  <a:lnTo>
                    <a:pt x="4204" y="6582"/>
                  </a:lnTo>
                  <a:lnTo>
                    <a:pt x="5258" y="6086"/>
                  </a:lnTo>
                  <a:lnTo>
                    <a:pt x="4945" y="5424"/>
                  </a:lnTo>
                  <a:cubicBezTo>
                    <a:pt x="5184" y="5240"/>
                    <a:pt x="5392" y="5013"/>
                    <a:pt x="5564" y="4756"/>
                  </a:cubicBezTo>
                  <a:lnTo>
                    <a:pt x="6250" y="5007"/>
                  </a:lnTo>
                  <a:lnTo>
                    <a:pt x="6642" y="3910"/>
                  </a:lnTo>
                  <a:lnTo>
                    <a:pt x="5956" y="3659"/>
                  </a:lnTo>
                  <a:cubicBezTo>
                    <a:pt x="5999" y="3353"/>
                    <a:pt x="5981" y="3046"/>
                    <a:pt x="5919" y="2752"/>
                  </a:cubicBezTo>
                  <a:lnTo>
                    <a:pt x="6581" y="2446"/>
                  </a:lnTo>
                  <a:lnTo>
                    <a:pt x="6091" y="1392"/>
                  </a:lnTo>
                  <a:lnTo>
                    <a:pt x="5423" y="1698"/>
                  </a:lnTo>
                  <a:cubicBezTo>
                    <a:pt x="5239" y="1465"/>
                    <a:pt x="5018" y="1251"/>
                    <a:pt x="4755" y="1085"/>
                  </a:cubicBezTo>
                  <a:lnTo>
                    <a:pt x="5006" y="39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</a:t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1861100" y="2632300"/>
              <a:ext cx="224100" cy="22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36"/>
          <p:cNvGrpSpPr/>
          <p:nvPr/>
        </p:nvGrpSpPr>
        <p:grpSpPr>
          <a:xfrm>
            <a:off x="4719985" y="2475134"/>
            <a:ext cx="612302" cy="612302"/>
            <a:chOff x="1660217" y="2422829"/>
            <a:chExt cx="612302" cy="612302"/>
          </a:xfrm>
        </p:grpSpPr>
        <p:sp>
          <p:nvSpPr>
            <p:cNvPr id="239" name="Google Shape;239;p36"/>
            <p:cNvSpPr/>
            <p:nvPr/>
          </p:nvSpPr>
          <p:spPr>
            <a:xfrm>
              <a:off x="1660217" y="2422829"/>
              <a:ext cx="612302" cy="612302"/>
            </a:xfrm>
            <a:custGeom>
              <a:avLst/>
              <a:gdLst/>
              <a:ahLst/>
              <a:cxnLst/>
              <a:rect l="l" t="t" r="r" b="b"/>
              <a:pathLst>
                <a:path w="6643" h="6643" extrusionOk="0">
                  <a:moveTo>
                    <a:pt x="3324" y="2330"/>
                  </a:moveTo>
                  <a:cubicBezTo>
                    <a:pt x="3438" y="2330"/>
                    <a:pt x="3552" y="2349"/>
                    <a:pt x="3664" y="2390"/>
                  </a:cubicBezTo>
                  <a:cubicBezTo>
                    <a:pt x="4179" y="2574"/>
                    <a:pt x="4449" y="3150"/>
                    <a:pt x="4259" y="3665"/>
                  </a:cubicBezTo>
                  <a:cubicBezTo>
                    <a:pt x="4114" y="4069"/>
                    <a:pt x="3729" y="4318"/>
                    <a:pt x="3321" y="4318"/>
                  </a:cubicBezTo>
                  <a:cubicBezTo>
                    <a:pt x="3209" y="4318"/>
                    <a:pt x="3095" y="4299"/>
                    <a:pt x="2984" y="4260"/>
                  </a:cubicBezTo>
                  <a:cubicBezTo>
                    <a:pt x="2469" y="4069"/>
                    <a:pt x="2200" y="3500"/>
                    <a:pt x="2390" y="2985"/>
                  </a:cubicBezTo>
                  <a:cubicBezTo>
                    <a:pt x="2534" y="2582"/>
                    <a:pt x="2918" y="2330"/>
                    <a:pt x="3324" y="2330"/>
                  </a:cubicBezTo>
                  <a:close/>
                  <a:moveTo>
                    <a:pt x="3909" y="1"/>
                  </a:moveTo>
                  <a:lnTo>
                    <a:pt x="3664" y="687"/>
                  </a:lnTo>
                  <a:cubicBezTo>
                    <a:pt x="3558" y="674"/>
                    <a:pt x="3453" y="668"/>
                    <a:pt x="3347" y="668"/>
                  </a:cubicBezTo>
                  <a:cubicBezTo>
                    <a:pt x="3148" y="668"/>
                    <a:pt x="2950" y="690"/>
                    <a:pt x="2757" y="730"/>
                  </a:cubicBezTo>
                  <a:lnTo>
                    <a:pt x="2445" y="68"/>
                  </a:lnTo>
                  <a:lnTo>
                    <a:pt x="1391" y="558"/>
                  </a:lnTo>
                  <a:lnTo>
                    <a:pt x="1704" y="1226"/>
                  </a:lnTo>
                  <a:cubicBezTo>
                    <a:pt x="1464" y="1404"/>
                    <a:pt x="1256" y="1631"/>
                    <a:pt x="1084" y="1894"/>
                  </a:cubicBezTo>
                  <a:lnTo>
                    <a:pt x="398" y="1643"/>
                  </a:lnTo>
                  <a:lnTo>
                    <a:pt x="0" y="2734"/>
                  </a:lnTo>
                  <a:lnTo>
                    <a:pt x="692" y="2985"/>
                  </a:lnTo>
                  <a:cubicBezTo>
                    <a:pt x="650" y="3291"/>
                    <a:pt x="668" y="3598"/>
                    <a:pt x="729" y="3892"/>
                  </a:cubicBezTo>
                  <a:lnTo>
                    <a:pt x="67" y="4204"/>
                  </a:lnTo>
                  <a:lnTo>
                    <a:pt x="557" y="5258"/>
                  </a:lnTo>
                  <a:lnTo>
                    <a:pt x="1226" y="4946"/>
                  </a:lnTo>
                  <a:cubicBezTo>
                    <a:pt x="1409" y="5185"/>
                    <a:pt x="1630" y="5393"/>
                    <a:pt x="1893" y="5559"/>
                  </a:cubicBezTo>
                  <a:lnTo>
                    <a:pt x="1642" y="6245"/>
                  </a:lnTo>
                  <a:lnTo>
                    <a:pt x="2739" y="6643"/>
                  </a:lnTo>
                  <a:lnTo>
                    <a:pt x="2984" y="5957"/>
                  </a:lnTo>
                  <a:cubicBezTo>
                    <a:pt x="3095" y="5972"/>
                    <a:pt x="3207" y="5980"/>
                    <a:pt x="3317" y="5980"/>
                  </a:cubicBezTo>
                  <a:cubicBezTo>
                    <a:pt x="3511" y="5980"/>
                    <a:pt x="3704" y="5957"/>
                    <a:pt x="3891" y="5914"/>
                  </a:cubicBezTo>
                  <a:lnTo>
                    <a:pt x="4204" y="6582"/>
                  </a:lnTo>
                  <a:lnTo>
                    <a:pt x="5258" y="6086"/>
                  </a:lnTo>
                  <a:lnTo>
                    <a:pt x="4945" y="5424"/>
                  </a:lnTo>
                  <a:cubicBezTo>
                    <a:pt x="5184" y="5240"/>
                    <a:pt x="5392" y="5013"/>
                    <a:pt x="5564" y="4756"/>
                  </a:cubicBezTo>
                  <a:lnTo>
                    <a:pt x="6250" y="5007"/>
                  </a:lnTo>
                  <a:lnTo>
                    <a:pt x="6642" y="3910"/>
                  </a:lnTo>
                  <a:lnTo>
                    <a:pt x="5956" y="3659"/>
                  </a:lnTo>
                  <a:cubicBezTo>
                    <a:pt x="5999" y="3353"/>
                    <a:pt x="5981" y="3046"/>
                    <a:pt x="5919" y="2752"/>
                  </a:cubicBezTo>
                  <a:lnTo>
                    <a:pt x="6581" y="2446"/>
                  </a:lnTo>
                  <a:lnTo>
                    <a:pt x="6091" y="1392"/>
                  </a:lnTo>
                  <a:lnTo>
                    <a:pt x="5423" y="1698"/>
                  </a:lnTo>
                  <a:cubicBezTo>
                    <a:pt x="5239" y="1465"/>
                    <a:pt x="5018" y="1251"/>
                    <a:pt x="4755" y="1085"/>
                  </a:cubicBezTo>
                  <a:lnTo>
                    <a:pt x="5006" y="39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</a:t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1861100" y="2632300"/>
              <a:ext cx="224100" cy="22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6"/>
          <p:cNvGrpSpPr/>
          <p:nvPr/>
        </p:nvGrpSpPr>
        <p:grpSpPr>
          <a:xfrm>
            <a:off x="6770885" y="2475134"/>
            <a:ext cx="612302" cy="612302"/>
            <a:chOff x="1660217" y="2422829"/>
            <a:chExt cx="612302" cy="612302"/>
          </a:xfrm>
        </p:grpSpPr>
        <p:sp>
          <p:nvSpPr>
            <p:cNvPr id="242" name="Google Shape;242;p36"/>
            <p:cNvSpPr/>
            <p:nvPr/>
          </p:nvSpPr>
          <p:spPr>
            <a:xfrm>
              <a:off x="1660217" y="2422829"/>
              <a:ext cx="612302" cy="612302"/>
            </a:xfrm>
            <a:custGeom>
              <a:avLst/>
              <a:gdLst/>
              <a:ahLst/>
              <a:cxnLst/>
              <a:rect l="l" t="t" r="r" b="b"/>
              <a:pathLst>
                <a:path w="6643" h="6643" extrusionOk="0">
                  <a:moveTo>
                    <a:pt x="3324" y="2330"/>
                  </a:moveTo>
                  <a:cubicBezTo>
                    <a:pt x="3438" y="2330"/>
                    <a:pt x="3552" y="2349"/>
                    <a:pt x="3664" y="2390"/>
                  </a:cubicBezTo>
                  <a:cubicBezTo>
                    <a:pt x="4179" y="2574"/>
                    <a:pt x="4449" y="3150"/>
                    <a:pt x="4259" y="3665"/>
                  </a:cubicBezTo>
                  <a:cubicBezTo>
                    <a:pt x="4114" y="4069"/>
                    <a:pt x="3729" y="4318"/>
                    <a:pt x="3321" y="4318"/>
                  </a:cubicBezTo>
                  <a:cubicBezTo>
                    <a:pt x="3209" y="4318"/>
                    <a:pt x="3095" y="4299"/>
                    <a:pt x="2984" y="4260"/>
                  </a:cubicBezTo>
                  <a:cubicBezTo>
                    <a:pt x="2469" y="4069"/>
                    <a:pt x="2200" y="3500"/>
                    <a:pt x="2390" y="2985"/>
                  </a:cubicBezTo>
                  <a:cubicBezTo>
                    <a:pt x="2534" y="2582"/>
                    <a:pt x="2918" y="2330"/>
                    <a:pt x="3324" y="2330"/>
                  </a:cubicBezTo>
                  <a:close/>
                  <a:moveTo>
                    <a:pt x="3909" y="1"/>
                  </a:moveTo>
                  <a:lnTo>
                    <a:pt x="3664" y="687"/>
                  </a:lnTo>
                  <a:cubicBezTo>
                    <a:pt x="3558" y="674"/>
                    <a:pt x="3453" y="668"/>
                    <a:pt x="3347" y="668"/>
                  </a:cubicBezTo>
                  <a:cubicBezTo>
                    <a:pt x="3148" y="668"/>
                    <a:pt x="2950" y="690"/>
                    <a:pt x="2757" y="730"/>
                  </a:cubicBezTo>
                  <a:lnTo>
                    <a:pt x="2445" y="68"/>
                  </a:lnTo>
                  <a:lnTo>
                    <a:pt x="1391" y="558"/>
                  </a:lnTo>
                  <a:lnTo>
                    <a:pt x="1704" y="1226"/>
                  </a:lnTo>
                  <a:cubicBezTo>
                    <a:pt x="1464" y="1404"/>
                    <a:pt x="1256" y="1631"/>
                    <a:pt x="1084" y="1894"/>
                  </a:cubicBezTo>
                  <a:lnTo>
                    <a:pt x="398" y="1643"/>
                  </a:lnTo>
                  <a:lnTo>
                    <a:pt x="0" y="2734"/>
                  </a:lnTo>
                  <a:lnTo>
                    <a:pt x="692" y="2985"/>
                  </a:lnTo>
                  <a:cubicBezTo>
                    <a:pt x="650" y="3291"/>
                    <a:pt x="668" y="3598"/>
                    <a:pt x="729" y="3892"/>
                  </a:cubicBezTo>
                  <a:lnTo>
                    <a:pt x="67" y="4204"/>
                  </a:lnTo>
                  <a:lnTo>
                    <a:pt x="557" y="5258"/>
                  </a:lnTo>
                  <a:lnTo>
                    <a:pt x="1226" y="4946"/>
                  </a:lnTo>
                  <a:cubicBezTo>
                    <a:pt x="1409" y="5185"/>
                    <a:pt x="1630" y="5393"/>
                    <a:pt x="1893" y="5559"/>
                  </a:cubicBezTo>
                  <a:lnTo>
                    <a:pt x="1642" y="6245"/>
                  </a:lnTo>
                  <a:lnTo>
                    <a:pt x="2739" y="6643"/>
                  </a:lnTo>
                  <a:lnTo>
                    <a:pt x="2984" y="5957"/>
                  </a:lnTo>
                  <a:cubicBezTo>
                    <a:pt x="3095" y="5972"/>
                    <a:pt x="3207" y="5980"/>
                    <a:pt x="3317" y="5980"/>
                  </a:cubicBezTo>
                  <a:cubicBezTo>
                    <a:pt x="3511" y="5980"/>
                    <a:pt x="3704" y="5957"/>
                    <a:pt x="3891" y="5914"/>
                  </a:cubicBezTo>
                  <a:lnTo>
                    <a:pt x="4204" y="6582"/>
                  </a:lnTo>
                  <a:lnTo>
                    <a:pt x="5258" y="6086"/>
                  </a:lnTo>
                  <a:lnTo>
                    <a:pt x="4945" y="5424"/>
                  </a:lnTo>
                  <a:cubicBezTo>
                    <a:pt x="5184" y="5240"/>
                    <a:pt x="5392" y="5013"/>
                    <a:pt x="5564" y="4756"/>
                  </a:cubicBezTo>
                  <a:lnTo>
                    <a:pt x="6250" y="5007"/>
                  </a:lnTo>
                  <a:lnTo>
                    <a:pt x="6642" y="3910"/>
                  </a:lnTo>
                  <a:lnTo>
                    <a:pt x="5956" y="3659"/>
                  </a:lnTo>
                  <a:cubicBezTo>
                    <a:pt x="5999" y="3353"/>
                    <a:pt x="5981" y="3046"/>
                    <a:pt x="5919" y="2752"/>
                  </a:cubicBezTo>
                  <a:lnTo>
                    <a:pt x="6581" y="2446"/>
                  </a:lnTo>
                  <a:lnTo>
                    <a:pt x="6091" y="1392"/>
                  </a:lnTo>
                  <a:lnTo>
                    <a:pt x="5423" y="1698"/>
                  </a:lnTo>
                  <a:cubicBezTo>
                    <a:pt x="5239" y="1465"/>
                    <a:pt x="5018" y="1251"/>
                    <a:pt x="4755" y="1085"/>
                  </a:cubicBezTo>
                  <a:lnTo>
                    <a:pt x="5006" y="39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</a:t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1861100" y="2632300"/>
              <a:ext cx="224100" cy="22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6"/>
          <p:cNvGrpSpPr/>
          <p:nvPr/>
        </p:nvGrpSpPr>
        <p:grpSpPr>
          <a:xfrm>
            <a:off x="726767" y="2475134"/>
            <a:ext cx="612302" cy="612302"/>
            <a:chOff x="1660217" y="2422829"/>
            <a:chExt cx="612302" cy="612302"/>
          </a:xfrm>
        </p:grpSpPr>
        <p:sp>
          <p:nvSpPr>
            <p:cNvPr id="245" name="Google Shape;245;p36"/>
            <p:cNvSpPr/>
            <p:nvPr/>
          </p:nvSpPr>
          <p:spPr>
            <a:xfrm>
              <a:off x="1660217" y="2422829"/>
              <a:ext cx="612302" cy="612302"/>
            </a:xfrm>
            <a:custGeom>
              <a:avLst/>
              <a:gdLst/>
              <a:ahLst/>
              <a:cxnLst/>
              <a:rect l="l" t="t" r="r" b="b"/>
              <a:pathLst>
                <a:path w="6643" h="6643" extrusionOk="0">
                  <a:moveTo>
                    <a:pt x="3324" y="2330"/>
                  </a:moveTo>
                  <a:cubicBezTo>
                    <a:pt x="3438" y="2330"/>
                    <a:pt x="3552" y="2349"/>
                    <a:pt x="3664" y="2390"/>
                  </a:cubicBezTo>
                  <a:cubicBezTo>
                    <a:pt x="4179" y="2574"/>
                    <a:pt x="4449" y="3150"/>
                    <a:pt x="4259" y="3665"/>
                  </a:cubicBezTo>
                  <a:cubicBezTo>
                    <a:pt x="4114" y="4069"/>
                    <a:pt x="3729" y="4318"/>
                    <a:pt x="3321" y="4318"/>
                  </a:cubicBezTo>
                  <a:cubicBezTo>
                    <a:pt x="3209" y="4318"/>
                    <a:pt x="3095" y="4299"/>
                    <a:pt x="2984" y="4260"/>
                  </a:cubicBezTo>
                  <a:cubicBezTo>
                    <a:pt x="2469" y="4069"/>
                    <a:pt x="2200" y="3500"/>
                    <a:pt x="2390" y="2985"/>
                  </a:cubicBezTo>
                  <a:cubicBezTo>
                    <a:pt x="2534" y="2582"/>
                    <a:pt x="2918" y="2330"/>
                    <a:pt x="3324" y="2330"/>
                  </a:cubicBezTo>
                  <a:close/>
                  <a:moveTo>
                    <a:pt x="3909" y="1"/>
                  </a:moveTo>
                  <a:lnTo>
                    <a:pt x="3664" y="687"/>
                  </a:lnTo>
                  <a:cubicBezTo>
                    <a:pt x="3558" y="674"/>
                    <a:pt x="3453" y="668"/>
                    <a:pt x="3347" y="668"/>
                  </a:cubicBezTo>
                  <a:cubicBezTo>
                    <a:pt x="3148" y="668"/>
                    <a:pt x="2950" y="690"/>
                    <a:pt x="2757" y="730"/>
                  </a:cubicBezTo>
                  <a:lnTo>
                    <a:pt x="2445" y="68"/>
                  </a:lnTo>
                  <a:lnTo>
                    <a:pt x="1391" y="558"/>
                  </a:lnTo>
                  <a:lnTo>
                    <a:pt x="1704" y="1226"/>
                  </a:lnTo>
                  <a:cubicBezTo>
                    <a:pt x="1464" y="1404"/>
                    <a:pt x="1256" y="1631"/>
                    <a:pt x="1084" y="1894"/>
                  </a:cubicBezTo>
                  <a:lnTo>
                    <a:pt x="398" y="1643"/>
                  </a:lnTo>
                  <a:lnTo>
                    <a:pt x="0" y="2734"/>
                  </a:lnTo>
                  <a:lnTo>
                    <a:pt x="692" y="2985"/>
                  </a:lnTo>
                  <a:cubicBezTo>
                    <a:pt x="650" y="3291"/>
                    <a:pt x="668" y="3598"/>
                    <a:pt x="729" y="3892"/>
                  </a:cubicBezTo>
                  <a:lnTo>
                    <a:pt x="67" y="4204"/>
                  </a:lnTo>
                  <a:lnTo>
                    <a:pt x="557" y="5258"/>
                  </a:lnTo>
                  <a:lnTo>
                    <a:pt x="1226" y="4946"/>
                  </a:lnTo>
                  <a:cubicBezTo>
                    <a:pt x="1409" y="5185"/>
                    <a:pt x="1630" y="5393"/>
                    <a:pt x="1893" y="5559"/>
                  </a:cubicBezTo>
                  <a:lnTo>
                    <a:pt x="1642" y="6245"/>
                  </a:lnTo>
                  <a:lnTo>
                    <a:pt x="2739" y="6643"/>
                  </a:lnTo>
                  <a:lnTo>
                    <a:pt x="2984" y="5957"/>
                  </a:lnTo>
                  <a:cubicBezTo>
                    <a:pt x="3095" y="5972"/>
                    <a:pt x="3207" y="5980"/>
                    <a:pt x="3317" y="5980"/>
                  </a:cubicBezTo>
                  <a:cubicBezTo>
                    <a:pt x="3511" y="5980"/>
                    <a:pt x="3704" y="5957"/>
                    <a:pt x="3891" y="5914"/>
                  </a:cubicBezTo>
                  <a:lnTo>
                    <a:pt x="4204" y="6582"/>
                  </a:lnTo>
                  <a:lnTo>
                    <a:pt x="5258" y="6086"/>
                  </a:lnTo>
                  <a:lnTo>
                    <a:pt x="4945" y="5424"/>
                  </a:lnTo>
                  <a:cubicBezTo>
                    <a:pt x="5184" y="5240"/>
                    <a:pt x="5392" y="5013"/>
                    <a:pt x="5564" y="4756"/>
                  </a:cubicBezTo>
                  <a:lnTo>
                    <a:pt x="6250" y="5007"/>
                  </a:lnTo>
                  <a:lnTo>
                    <a:pt x="6642" y="3910"/>
                  </a:lnTo>
                  <a:lnTo>
                    <a:pt x="5956" y="3659"/>
                  </a:lnTo>
                  <a:cubicBezTo>
                    <a:pt x="5999" y="3353"/>
                    <a:pt x="5981" y="3046"/>
                    <a:pt x="5919" y="2752"/>
                  </a:cubicBezTo>
                  <a:lnTo>
                    <a:pt x="6581" y="2446"/>
                  </a:lnTo>
                  <a:lnTo>
                    <a:pt x="6091" y="1392"/>
                  </a:lnTo>
                  <a:lnTo>
                    <a:pt x="5423" y="1698"/>
                  </a:lnTo>
                  <a:cubicBezTo>
                    <a:pt x="5239" y="1465"/>
                    <a:pt x="5018" y="1251"/>
                    <a:pt x="4755" y="1085"/>
                  </a:cubicBezTo>
                  <a:lnTo>
                    <a:pt x="5006" y="39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</a:t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1861100" y="2632300"/>
              <a:ext cx="224100" cy="22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6"/>
          <p:cNvSpPr txBox="1">
            <a:spLocks noGrp="1"/>
          </p:cNvSpPr>
          <p:nvPr>
            <p:ph type="title" idx="15"/>
          </p:nvPr>
        </p:nvSpPr>
        <p:spPr>
          <a:xfrm>
            <a:off x="632650" y="344120"/>
            <a:ext cx="3165600" cy="12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xfrm>
            <a:off x="630936" y="3099401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3"/>
          </p:nvPr>
        </p:nvSpPr>
        <p:spPr>
          <a:xfrm>
            <a:off x="6695125" y="3099386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Patient Learning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5"/>
          </p:nvPr>
        </p:nvSpPr>
        <p:spPr>
          <a:xfrm>
            <a:off x="2651760" y="3099401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Development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777660" y="2651672"/>
            <a:ext cx="612300" cy="3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7"/>
          </p:nvPr>
        </p:nvSpPr>
        <p:spPr>
          <a:xfrm>
            <a:off x="4672584" y="3099386"/>
            <a:ext cx="1878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 idx="9"/>
          </p:nvPr>
        </p:nvSpPr>
        <p:spPr>
          <a:xfrm>
            <a:off x="2820456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title" idx="13"/>
          </p:nvPr>
        </p:nvSpPr>
        <p:spPr>
          <a:xfrm>
            <a:off x="4777377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 idx="14"/>
          </p:nvPr>
        </p:nvSpPr>
        <p:spPr>
          <a:xfrm>
            <a:off x="6816541" y="2605067"/>
            <a:ext cx="8676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36"/>
          <p:cNvSpPr/>
          <p:nvPr/>
        </p:nvSpPr>
        <p:spPr>
          <a:xfrm rot="-5400000">
            <a:off x="890125" y="1595666"/>
            <a:ext cx="498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8"/>
          <p:cNvGrpSpPr/>
          <p:nvPr/>
        </p:nvGrpSpPr>
        <p:grpSpPr>
          <a:xfrm>
            <a:off x="4753557" y="825166"/>
            <a:ext cx="2800575" cy="3293481"/>
            <a:chOff x="5064448" y="628435"/>
            <a:chExt cx="2800575" cy="3293481"/>
          </a:xfrm>
        </p:grpSpPr>
        <p:sp>
          <p:nvSpPr>
            <p:cNvPr id="274" name="Google Shape;274;p38"/>
            <p:cNvSpPr/>
            <p:nvPr/>
          </p:nvSpPr>
          <p:spPr>
            <a:xfrm flipH="1">
              <a:off x="5064448" y="1115966"/>
              <a:ext cx="2800575" cy="2805949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1"/>
                  </a:moveTo>
                  <a:cubicBezTo>
                    <a:pt x="12340" y="1"/>
                    <a:pt x="1" y="12340"/>
                    <a:pt x="1" y="27562"/>
                  </a:cubicBezTo>
                  <a:cubicBezTo>
                    <a:pt x="1" y="40366"/>
                    <a:pt x="8729" y="51124"/>
                    <a:pt x="20558" y="54224"/>
                  </a:cubicBezTo>
                  <a:cubicBezTo>
                    <a:pt x="22793" y="54814"/>
                    <a:pt x="25143" y="55124"/>
                    <a:pt x="27562" y="55124"/>
                  </a:cubicBezTo>
                  <a:cubicBezTo>
                    <a:pt x="32915" y="55124"/>
                    <a:pt x="37907" y="53599"/>
                    <a:pt x="42136" y="50963"/>
                  </a:cubicBezTo>
                  <a:cubicBezTo>
                    <a:pt x="49936" y="46092"/>
                    <a:pt x="55123" y="37437"/>
                    <a:pt x="55123" y="27562"/>
                  </a:cubicBezTo>
                  <a:cubicBezTo>
                    <a:pt x="55123" y="12340"/>
                    <a:pt x="42784" y="1"/>
                    <a:pt x="27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38"/>
            <p:cNvGrpSpPr/>
            <p:nvPr/>
          </p:nvGrpSpPr>
          <p:grpSpPr>
            <a:xfrm>
              <a:off x="5892804" y="628435"/>
              <a:ext cx="1865928" cy="1943545"/>
              <a:chOff x="5625854" y="1056210"/>
              <a:chExt cx="1865928" cy="1943545"/>
            </a:xfrm>
          </p:grpSpPr>
          <p:sp>
            <p:nvSpPr>
              <p:cNvPr id="276" name="Google Shape;276;p38"/>
              <p:cNvSpPr/>
              <p:nvPr/>
            </p:nvSpPr>
            <p:spPr>
              <a:xfrm flipH="1">
                <a:off x="5625854" y="1808108"/>
                <a:ext cx="1053322" cy="1055692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14380" extrusionOk="0">
                    <a:moveTo>
                      <a:pt x="7188" y="614"/>
                    </a:moveTo>
                    <a:cubicBezTo>
                      <a:pt x="10815" y="614"/>
                      <a:pt x="13761" y="3565"/>
                      <a:pt x="13761" y="7193"/>
                    </a:cubicBezTo>
                    <a:cubicBezTo>
                      <a:pt x="13761" y="10815"/>
                      <a:pt x="10815" y="13767"/>
                      <a:pt x="7188" y="13767"/>
                    </a:cubicBezTo>
                    <a:cubicBezTo>
                      <a:pt x="3560" y="13767"/>
                      <a:pt x="614" y="10815"/>
                      <a:pt x="614" y="7193"/>
                    </a:cubicBezTo>
                    <a:cubicBezTo>
                      <a:pt x="614" y="3565"/>
                      <a:pt x="3560" y="614"/>
                      <a:pt x="7188" y="614"/>
                    </a:cubicBezTo>
                    <a:close/>
                    <a:moveTo>
                      <a:pt x="7188" y="1"/>
                    </a:moveTo>
                    <a:cubicBezTo>
                      <a:pt x="3222" y="1"/>
                      <a:pt x="1" y="3227"/>
                      <a:pt x="1" y="7193"/>
                    </a:cubicBezTo>
                    <a:cubicBezTo>
                      <a:pt x="1" y="11154"/>
                      <a:pt x="3222" y="14380"/>
                      <a:pt x="7188" y="14380"/>
                    </a:cubicBezTo>
                    <a:cubicBezTo>
                      <a:pt x="11154" y="14380"/>
                      <a:pt x="14375" y="11154"/>
                      <a:pt x="14375" y="7193"/>
                    </a:cubicBezTo>
                    <a:cubicBezTo>
                      <a:pt x="14375" y="3227"/>
                      <a:pt x="11154" y="1"/>
                      <a:pt x="7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 flipH="1">
                <a:off x="5782873" y="1182847"/>
                <a:ext cx="1590864" cy="1594330"/>
              </a:xfrm>
              <a:custGeom>
                <a:avLst/>
                <a:gdLst/>
                <a:ahLst/>
                <a:cxnLst/>
                <a:rect l="l" t="t" r="r" b="b"/>
                <a:pathLst>
                  <a:path w="21711" h="21717" extrusionOk="0">
                    <a:moveTo>
                      <a:pt x="10855" y="1"/>
                    </a:moveTo>
                    <a:cubicBezTo>
                      <a:pt x="4861" y="1"/>
                      <a:pt x="0" y="4861"/>
                      <a:pt x="0" y="10856"/>
                    </a:cubicBezTo>
                    <a:cubicBezTo>
                      <a:pt x="0" y="16856"/>
                      <a:pt x="4861" y="21716"/>
                      <a:pt x="10855" y="21716"/>
                    </a:cubicBezTo>
                    <a:cubicBezTo>
                      <a:pt x="16850" y="21716"/>
                      <a:pt x="21710" y="16856"/>
                      <a:pt x="21710" y="10856"/>
                    </a:cubicBezTo>
                    <a:cubicBezTo>
                      <a:pt x="21710" y="4861"/>
                      <a:pt x="16850" y="1"/>
                      <a:pt x="108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 flipH="1">
                <a:off x="6106677" y="1507261"/>
                <a:ext cx="943337" cy="945498"/>
              </a:xfrm>
              <a:custGeom>
                <a:avLst/>
                <a:gdLst/>
                <a:ahLst/>
                <a:cxnLst/>
                <a:rect l="l" t="t" r="r" b="b"/>
                <a:pathLst>
                  <a:path w="12874" h="12879" extrusionOk="0">
                    <a:moveTo>
                      <a:pt x="5027" y="0"/>
                    </a:moveTo>
                    <a:cubicBezTo>
                      <a:pt x="4311" y="0"/>
                      <a:pt x="3732" y="580"/>
                      <a:pt x="3732" y="1296"/>
                    </a:cubicBezTo>
                    <a:lnTo>
                      <a:pt x="3732" y="2780"/>
                    </a:lnTo>
                    <a:cubicBezTo>
                      <a:pt x="3732" y="3308"/>
                      <a:pt x="3308" y="3732"/>
                      <a:pt x="2781" y="3732"/>
                    </a:cubicBezTo>
                    <a:lnTo>
                      <a:pt x="1296" y="3732"/>
                    </a:lnTo>
                    <a:cubicBezTo>
                      <a:pt x="580" y="3732"/>
                      <a:pt x="1" y="4316"/>
                      <a:pt x="1" y="5027"/>
                    </a:cubicBezTo>
                    <a:lnTo>
                      <a:pt x="1" y="7847"/>
                    </a:lnTo>
                    <a:cubicBezTo>
                      <a:pt x="1" y="8563"/>
                      <a:pt x="580" y="9142"/>
                      <a:pt x="1296" y="9142"/>
                    </a:cubicBezTo>
                    <a:lnTo>
                      <a:pt x="2781" y="9142"/>
                    </a:lnTo>
                    <a:cubicBezTo>
                      <a:pt x="3308" y="9142"/>
                      <a:pt x="3732" y="9572"/>
                      <a:pt x="3732" y="10093"/>
                    </a:cubicBezTo>
                    <a:lnTo>
                      <a:pt x="3732" y="11584"/>
                    </a:lnTo>
                    <a:cubicBezTo>
                      <a:pt x="3732" y="12300"/>
                      <a:pt x="4311" y="12879"/>
                      <a:pt x="5027" y="12879"/>
                    </a:cubicBezTo>
                    <a:lnTo>
                      <a:pt x="7847" y="12879"/>
                    </a:lnTo>
                    <a:cubicBezTo>
                      <a:pt x="8563" y="12879"/>
                      <a:pt x="9142" y="12300"/>
                      <a:pt x="9142" y="11584"/>
                    </a:cubicBezTo>
                    <a:lnTo>
                      <a:pt x="9142" y="10093"/>
                    </a:lnTo>
                    <a:cubicBezTo>
                      <a:pt x="9142" y="9572"/>
                      <a:pt x="9567" y="9142"/>
                      <a:pt x="10094" y="9142"/>
                    </a:cubicBezTo>
                    <a:lnTo>
                      <a:pt x="11578" y="9142"/>
                    </a:lnTo>
                    <a:cubicBezTo>
                      <a:pt x="12295" y="9142"/>
                      <a:pt x="12873" y="8563"/>
                      <a:pt x="12873" y="7847"/>
                    </a:cubicBezTo>
                    <a:lnTo>
                      <a:pt x="12873" y="5027"/>
                    </a:lnTo>
                    <a:cubicBezTo>
                      <a:pt x="12873" y="4316"/>
                      <a:pt x="12295" y="3732"/>
                      <a:pt x="11578" y="3732"/>
                    </a:cubicBezTo>
                    <a:lnTo>
                      <a:pt x="10094" y="3732"/>
                    </a:lnTo>
                    <a:cubicBezTo>
                      <a:pt x="9567" y="3732"/>
                      <a:pt x="9142" y="3308"/>
                      <a:pt x="9142" y="2780"/>
                    </a:cubicBezTo>
                    <a:lnTo>
                      <a:pt x="9142" y="1296"/>
                    </a:lnTo>
                    <a:cubicBezTo>
                      <a:pt x="9142" y="580"/>
                      <a:pt x="8563" y="0"/>
                      <a:pt x="7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 flipH="1">
                <a:off x="6819784" y="2222159"/>
                <a:ext cx="365787" cy="361857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929" extrusionOk="0">
                    <a:moveTo>
                      <a:pt x="2493" y="0"/>
                    </a:moveTo>
                    <a:cubicBezTo>
                      <a:pt x="2298" y="0"/>
                      <a:pt x="2109" y="17"/>
                      <a:pt x="1920" y="63"/>
                    </a:cubicBezTo>
                    <a:lnTo>
                      <a:pt x="2063" y="659"/>
                    </a:lnTo>
                    <a:cubicBezTo>
                      <a:pt x="2201" y="625"/>
                      <a:pt x="2350" y="613"/>
                      <a:pt x="2493" y="613"/>
                    </a:cubicBezTo>
                    <a:cubicBezTo>
                      <a:pt x="2630" y="613"/>
                      <a:pt x="2768" y="625"/>
                      <a:pt x="2900" y="653"/>
                    </a:cubicBezTo>
                    <a:lnTo>
                      <a:pt x="3026" y="51"/>
                    </a:lnTo>
                    <a:cubicBezTo>
                      <a:pt x="2854" y="17"/>
                      <a:pt x="2676" y="0"/>
                      <a:pt x="2499" y="0"/>
                    </a:cubicBezTo>
                    <a:close/>
                    <a:moveTo>
                      <a:pt x="4035" y="527"/>
                    </a:moveTo>
                    <a:lnTo>
                      <a:pt x="3657" y="1009"/>
                    </a:lnTo>
                    <a:cubicBezTo>
                      <a:pt x="3874" y="1181"/>
                      <a:pt x="4058" y="1404"/>
                      <a:pt x="4184" y="1656"/>
                    </a:cubicBezTo>
                    <a:lnTo>
                      <a:pt x="4734" y="1387"/>
                    </a:lnTo>
                    <a:cubicBezTo>
                      <a:pt x="4568" y="1055"/>
                      <a:pt x="4327" y="757"/>
                      <a:pt x="4035" y="527"/>
                    </a:cubicBezTo>
                    <a:close/>
                    <a:moveTo>
                      <a:pt x="923" y="556"/>
                    </a:moveTo>
                    <a:cubicBezTo>
                      <a:pt x="636" y="785"/>
                      <a:pt x="401" y="1089"/>
                      <a:pt x="241" y="1427"/>
                    </a:cubicBezTo>
                    <a:lnTo>
                      <a:pt x="796" y="1685"/>
                    </a:lnTo>
                    <a:cubicBezTo>
                      <a:pt x="911" y="1433"/>
                      <a:pt x="1094" y="1209"/>
                      <a:pt x="1312" y="1032"/>
                    </a:cubicBezTo>
                    <a:lnTo>
                      <a:pt x="923" y="556"/>
                    </a:lnTo>
                    <a:close/>
                    <a:moveTo>
                      <a:pt x="4992" y="2470"/>
                    </a:moveTo>
                    <a:lnTo>
                      <a:pt x="4379" y="2493"/>
                    </a:lnTo>
                    <a:cubicBezTo>
                      <a:pt x="4379" y="2779"/>
                      <a:pt x="4315" y="3055"/>
                      <a:pt x="4195" y="3307"/>
                    </a:cubicBezTo>
                    <a:lnTo>
                      <a:pt x="4745" y="3576"/>
                    </a:lnTo>
                    <a:cubicBezTo>
                      <a:pt x="4906" y="3232"/>
                      <a:pt x="4992" y="2871"/>
                      <a:pt x="4992" y="2493"/>
                    </a:cubicBezTo>
                    <a:lnTo>
                      <a:pt x="4992" y="2470"/>
                    </a:lnTo>
                    <a:close/>
                    <a:moveTo>
                      <a:pt x="0" y="2504"/>
                    </a:moveTo>
                    <a:cubicBezTo>
                      <a:pt x="0" y="2883"/>
                      <a:pt x="86" y="3249"/>
                      <a:pt x="252" y="3588"/>
                    </a:cubicBezTo>
                    <a:lnTo>
                      <a:pt x="802" y="3318"/>
                    </a:lnTo>
                    <a:cubicBezTo>
                      <a:pt x="676" y="3061"/>
                      <a:pt x="613" y="2791"/>
                      <a:pt x="613" y="2504"/>
                    </a:cubicBezTo>
                    <a:close/>
                    <a:moveTo>
                      <a:pt x="3674" y="3960"/>
                    </a:moveTo>
                    <a:cubicBezTo>
                      <a:pt x="3450" y="4138"/>
                      <a:pt x="3192" y="4264"/>
                      <a:pt x="2917" y="4327"/>
                    </a:cubicBezTo>
                    <a:lnTo>
                      <a:pt x="3055" y="4923"/>
                    </a:lnTo>
                    <a:cubicBezTo>
                      <a:pt x="3421" y="4843"/>
                      <a:pt x="3765" y="4677"/>
                      <a:pt x="4058" y="4442"/>
                    </a:cubicBezTo>
                    <a:lnTo>
                      <a:pt x="3674" y="3960"/>
                    </a:lnTo>
                    <a:close/>
                    <a:moveTo>
                      <a:pt x="1330" y="3972"/>
                    </a:moveTo>
                    <a:lnTo>
                      <a:pt x="945" y="4447"/>
                    </a:lnTo>
                    <a:cubicBezTo>
                      <a:pt x="1238" y="4682"/>
                      <a:pt x="1587" y="4849"/>
                      <a:pt x="1949" y="4929"/>
                    </a:cubicBezTo>
                    <a:lnTo>
                      <a:pt x="2080" y="4327"/>
                    </a:lnTo>
                    <a:cubicBezTo>
                      <a:pt x="1811" y="4270"/>
                      <a:pt x="1547" y="4144"/>
                      <a:pt x="1330" y="39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 flipH="1">
                <a:off x="5875726" y="1056210"/>
                <a:ext cx="253310" cy="253351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1" extrusionOk="0">
                    <a:moveTo>
                      <a:pt x="1726" y="614"/>
                    </a:moveTo>
                    <a:cubicBezTo>
                      <a:pt x="2339" y="614"/>
                      <a:pt x="2843" y="1112"/>
                      <a:pt x="2843" y="1726"/>
                    </a:cubicBezTo>
                    <a:cubicBezTo>
                      <a:pt x="2843" y="2339"/>
                      <a:pt x="2339" y="2838"/>
                      <a:pt x="1726" y="2838"/>
                    </a:cubicBezTo>
                    <a:cubicBezTo>
                      <a:pt x="1113" y="2838"/>
                      <a:pt x="614" y="2339"/>
                      <a:pt x="614" y="1726"/>
                    </a:cubicBezTo>
                    <a:cubicBezTo>
                      <a:pt x="614" y="1112"/>
                      <a:pt x="1113" y="614"/>
                      <a:pt x="1726" y="614"/>
                    </a:cubicBezTo>
                    <a:close/>
                    <a:moveTo>
                      <a:pt x="1726" y="1"/>
                    </a:moveTo>
                    <a:cubicBezTo>
                      <a:pt x="774" y="1"/>
                      <a:pt x="1" y="775"/>
                      <a:pt x="1" y="1726"/>
                    </a:cubicBezTo>
                    <a:cubicBezTo>
                      <a:pt x="1" y="2677"/>
                      <a:pt x="774" y="3451"/>
                      <a:pt x="1726" y="3451"/>
                    </a:cubicBezTo>
                    <a:cubicBezTo>
                      <a:pt x="2677" y="3451"/>
                      <a:pt x="3456" y="2677"/>
                      <a:pt x="3456" y="1726"/>
                    </a:cubicBezTo>
                    <a:cubicBezTo>
                      <a:pt x="3456" y="775"/>
                      <a:pt x="2677" y="1"/>
                      <a:pt x="1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 flipH="1">
                <a:off x="7101522" y="1311614"/>
                <a:ext cx="390260" cy="39137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331" extrusionOk="0">
                    <a:moveTo>
                      <a:pt x="2660" y="614"/>
                    </a:moveTo>
                    <a:cubicBezTo>
                      <a:pt x="3795" y="614"/>
                      <a:pt x="4712" y="1537"/>
                      <a:pt x="4712" y="2665"/>
                    </a:cubicBezTo>
                    <a:cubicBezTo>
                      <a:pt x="4712" y="3795"/>
                      <a:pt x="3795" y="4717"/>
                      <a:pt x="2660" y="4717"/>
                    </a:cubicBezTo>
                    <a:cubicBezTo>
                      <a:pt x="1531" y="4717"/>
                      <a:pt x="614" y="3795"/>
                      <a:pt x="614" y="2665"/>
                    </a:cubicBezTo>
                    <a:cubicBezTo>
                      <a:pt x="614" y="1537"/>
                      <a:pt x="1531" y="614"/>
                      <a:pt x="2660" y="614"/>
                    </a:cubicBezTo>
                    <a:close/>
                    <a:moveTo>
                      <a:pt x="2660" y="1"/>
                    </a:moveTo>
                    <a:cubicBezTo>
                      <a:pt x="1193" y="1"/>
                      <a:pt x="1" y="1198"/>
                      <a:pt x="1" y="2665"/>
                    </a:cubicBezTo>
                    <a:cubicBezTo>
                      <a:pt x="1" y="4133"/>
                      <a:pt x="1193" y="5331"/>
                      <a:pt x="2660" y="5331"/>
                    </a:cubicBezTo>
                    <a:cubicBezTo>
                      <a:pt x="4133" y="5331"/>
                      <a:pt x="5325" y="4133"/>
                      <a:pt x="5325" y="2665"/>
                    </a:cubicBezTo>
                    <a:cubicBezTo>
                      <a:pt x="5325" y="1198"/>
                      <a:pt x="4133" y="1"/>
                      <a:pt x="2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8"/>
              <p:cNvSpPr/>
              <p:nvPr/>
            </p:nvSpPr>
            <p:spPr>
              <a:xfrm flipH="1">
                <a:off x="6912184" y="2818715"/>
                <a:ext cx="181061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66" extrusionOk="0">
                    <a:moveTo>
                      <a:pt x="1858" y="614"/>
                    </a:moveTo>
                    <a:lnTo>
                      <a:pt x="1858" y="1852"/>
                    </a:lnTo>
                    <a:lnTo>
                      <a:pt x="614" y="185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2465"/>
                    </a:lnTo>
                    <a:lnTo>
                      <a:pt x="2471" y="2465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 flipH="1">
                <a:off x="6064699" y="2601192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8"/>
              <p:cNvSpPr/>
              <p:nvPr/>
            </p:nvSpPr>
            <p:spPr>
              <a:xfrm flipH="1">
                <a:off x="6064699" y="2455613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 flipH="1">
                <a:off x="6064699" y="2528439"/>
                <a:ext cx="217992" cy="45076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4" extrusionOk="0">
                    <a:moveTo>
                      <a:pt x="0" y="0"/>
                    </a:moveTo>
                    <a:lnTo>
                      <a:pt x="0" y="613"/>
                    </a:lnTo>
                    <a:lnTo>
                      <a:pt x="2974" y="613"/>
                    </a:ln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1823" y="1"/>
                    </a:moveTo>
                    <a:lnTo>
                      <a:pt x="1" y="1818"/>
                    </a:lnTo>
                    <a:lnTo>
                      <a:pt x="436" y="2253"/>
                    </a:lnTo>
                    <a:lnTo>
                      <a:pt x="2253" y="436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436" y="1"/>
                    </a:moveTo>
                    <a:lnTo>
                      <a:pt x="1" y="436"/>
                    </a:lnTo>
                    <a:lnTo>
                      <a:pt x="1823" y="2253"/>
                    </a:lnTo>
                    <a:lnTo>
                      <a:pt x="2253" y="1818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8"/>
              <p:cNvSpPr/>
              <p:nvPr/>
            </p:nvSpPr>
            <p:spPr>
              <a:xfrm flipH="1">
                <a:off x="6980181" y="1213167"/>
                <a:ext cx="338968" cy="33961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4626" extrusionOk="0">
                    <a:moveTo>
                      <a:pt x="4012" y="614"/>
                    </a:moveTo>
                    <a:lnTo>
                      <a:pt x="4012" y="4012"/>
                    </a:lnTo>
                    <a:lnTo>
                      <a:pt x="614" y="401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4625"/>
                    </a:lnTo>
                    <a:lnTo>
                      <a:pt x="4625" y="4625"/>
                    </a:lnTo>
                    <a:lnTo>
                      <a:pt x="4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8"/>
              <p:cNvSpPr/>
              <p:nvPr/>
            </p:nvSpPr>
            <p:spPr>
              <a:xfrm flipH="1">
                <a:off x="7070455" y="2062632"/>
                <a:ext cx="248694" cy="868927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1836" extrusionOk="0">
                    <a:moveTo>
                      <a:pt x="1" y="1"/>
                    </a:moveTo>
                    <a:lnTo>
                      <a:pt x="1" y="9841"/>
                    </a:lnTo>
                    <a:cubicBezTo>
                      <a:pt x="1" y="10942"/>
                      <a:pt x="895" y="11836"/>
                      <a:pt x="1995" y="11836"/>
                    </a:cubicBezTo>
                    <a:lnTo>
                      <a:pt x="3393" y="11836"/>
                    </a:lnTo>
                    <a:lnTo>
                      <a:pt x="3393" y="11222"/>
                    </a:lnTo>
                    <a:lnTo>
                      <a:pt x="1995" y="11222"/>
                    </a:lnTo>
                    <a:cubicBezTo>
                      <a:pt x="1232" y="11222"/>
                      <a:pt x="614" y="10603"/>
                      <a:pt x="614" y="9841"/>
                    </a:cubicBez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919672" y="1491916"/>
            <a:ext cx="3480447" cy="12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br>
              <a:rPr lang="en-IN" dirty="0" smtClean="0"/>
            </a:b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"/>
          </p:nvPr>
        </p:nvSpPr>
        <p:spPr>
          <a:xfrm>
            <a:off x="790325" y="2550346"/>
            <a:ext cx="3396900" cy="202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smtClean="0"/>
              <a:t>Amyotrophic lateral sclerosis (ALS), is a progressive neuro-muscular disease that affects nerve cells in the brain and spinal cord, causing loss of muscle control.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" name="Google Shape;268;p37"/>
          <p:cNvSpPr/>
          <p:nvPr/>
        </p:nvSpPr>
        <p:spPr>
          <a:xfrm rot="-5400000">
            <a:off x="1218362" y="1901581"/>
            <a:ext cx="498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4375275" y="943804"/>
            <a:ext cx="40464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disease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1"/>
          </p:nvPr>
        </p:nvSpPr>
        <p:spPr>
          <a:xfrm>
            <a:off x="4347724" y="2532016"/>
            <a:ext cx="4046400" cy="252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 affects the motor neurons controlling the voluntary muscle movements.</a:t>
            </a:r>
            <a:endParaRPr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causes the neurons to gradually deteriorate and eventually cause mortality.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these neurons are damaged they stop sending signals to the muscles thereby reducing their function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Google Shape;308;p40"/>
          <p:cNvSpPr/>
          <p:nvPr/>
        </p:nvSpPr>
        <p:spPr>
          <a:xfrm rot="-5400000">
            <a:off x="4641375" y="1619196"/>
            <a:ext cx="426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subTitle" idx="4294967295"/>
          </p:nvPr>
        </p:nvSpPr>
        <p:spPr>
          <a:xfrm>
            <a:off x="4375275" y="1983500"/>
            <a:ext cx="40464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 dirty="0" smtClean="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What is the reason?</a:t>
            </a:r>
            <a:endParaRPr sz="20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310" name="Google Shape;310;p40"/>
          <p:cNvGrpSpPr/>
          <p:nvPr/>
        </p:nvGrpSpPr>
        <p:grpSpPr>
          <a:xfrm>
            <a:off x="882313" y="1007968"/>
            <a:ext cx="3094753" cy="3127505"/>
            <a:chOff x="824524" y="1342882"/>
            <a:chExt cx="3261411" cy="3295927"/>
          </a:xfrm>
        </p:grpSpPr>
        <p:sp>
          <p:nvSpPr>
            <p:cNvPr id="311" name="Google Shape;311;p40"/>
            <p:cNvSpPr/>
            <p:nvPr/>
          </p:nvSpPr>
          <p:spPr>
            <a:xfrm flipH="1">
              <a:off x="824524" y="1342882"/>
              <a:ext cx="3261411" cy="3261411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0"/>
                  </a:moveTo>
                  <a:cubicBezTo>
                    <a:pt x="12340" y="0"/>
                    <a:pt x="1" y="12340"/>
                    <a:pt x="1" y="27562"/>
                  </a:cubicBezTo>
                  <a:cubicBezTo>
                    <a:pt x="1" y="39855"/>
                    <a:pt x="8053" y="50269"/>
                    <a:pt x="19171" y="53822"/>
                  </a:cubicBezTo>
                  <a:cubicBezTo>
                    <a:pt x="19624" y="53965"/>
                    <a:pt x="20088" y="54103"/>
                    <a:pt x="20558" y="54223"/>
                  </a:cubicBezTo>
                  <a:cubicBezTo>
                    <a:pt x="22793" y="54808"/>
                    <a:pt x="25143" y="55123"/>
                    <a:pt x="27562" y="55123"/>
                  </a:cubicBezTo>
                  <a:cubicBezTo>
                    <a:pt x="32915" y="55123"/>
                    <a:pt x="37907" y="53599"/>
                    <a:pt x="42136" y="50957"/>
                  </a:cubicBezTo>
                  <a:cubicBezTo>
                    <a:pt x="42469" y="50750"/>
                    <a:pt x="42795" y="50538"/>
                    <a:pt x="43116" y="50315"/>
                  </a:cubicBezTo>
                  <a:cubicBezTo>
                    <a:pt x="50366" y="45351"/>
                    <a:pt x="55123" y="37012"/>
                    <a:pt x="55123" y="27562"/>
                  </a:cubicBezTo>
                  <a:cubicBezTo>
                    <a:pt x="55123" y="12340"/>
                    <a:pt x="42784" y="0"/>
                    <a:pt x="27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 flipH="1">
              <a:off x="1216025" y="1612800"/>
              <a:ext cx="2454526" cy="3026009"/>
            </a:xfrm>
            <a:custGeom>
              <a:avLst/>
              <a:gdLst/>
              <a:ahLst/>
              <a:cxnLst/>
              <a:rect l="l" t="t" r="r" b="b"/>
              <a:pathLst>
                <a:path w="41013" h="50562" extrusionOk="0">
                  <a:moveTo>
                    <a:pt x="10167" y="0"/>
                  </a:moveTo>
                  <a:cubicBezTo>
                    <a:pt x="8912" y="757"/>
                    <a:pt x="8092" y="1719"/>
                    <a:pt x="7583" y="3124"/>
                  </a:cubicBezTo>
                  <a:cubicBezTo>
                    <a:pt x="7130" y="4367"/>
                    <a:pt x="7881" y="5433"/>
                    <a:pt x="7766" y="6654"/>
                  </a:cubicBezTo>
                  <a:cubicBezTo>
                    <a:pt x="7686" y="7565"/>
                    <a:pt x="6877" y="8379"/>
                    <a:pt x="6430" y="9153"/>
                  </a:cubicBezTo>
                  <a:cubicBezTo>
                    <a:pt x="5215" y="11251"/>
                    <a:pt x="4339" y="13526"/>
                    <a:pt x="3691" y="15853"/>
                  </a:cubicBezTo>
                  <a:cubicBezTo>
                    <a:pt x="3525" y="16443"/>
                    <a:pt x="3548" y="17074"/>
                    <a:pt x="3766" y="17652"/>
                  </a:cubicBezTo>
                  <a:lnTo>
                    <a:pt x="3880" y="17950"/>
                  </a:lnTo>
                  <a:cubicBezTo>
                    <a:pt x="4104" y="18546"/>
                    <a:pt x="4018" y="19217"/>
                    <a:pt x="3651" y="19738"/>
                  </a:cubicBezTo>
                  <a:lnTo>
                    <a:pt x="281" y="26501"/>
                  </a:lnTo>
                  <a:cubicBezTo>
                    <a:pt x="0" y="26902"/>
                    <a:pt x="155" y="27459"/>
                    <a:pt x="602" y="27665"/>
                  </a:cubicBezTo>
                  <a:lnTo>
                    <a:pt x="3290" y="28874"/>
                  </a:lnTo>
                  <a:cubicBezTo>
                    <a:pt x="3290" y="28874"/>
                    <a:pt x="2820" y="39488"/>
                    <a:pt x="4952" y="40291"/>
                  </a:cubicBezTo>
                  <a:cubicBezTo>
                    <a:pt x="5390" y="40454"/>
                    <a:pt x="5918" y="40515"/>
                    <a:pt x="6483" y="40515"/>
                  </a:cubicBezTo>
                  <a:cubicBezTo>
                    <a:pt x="8156" y="40515"/>
                    <a:pt x="10160" y="39981"/>
                    <a:pt x="11137" y="39981"/>
                  </a:cubicBezTo>
                  <a:cubicBezTo>
                    <a:pt x="11439" y="39981"/>
                    <a:pt x="11643" y="40031"/>
                    <a:pt x="11709" y="40165"/>
                  </a:cubicBezTo>
                  <a:cubicBezTo>
                    <a:pt x="12036" y="40829"/>
                    <a:pt x="12139" y="48291"/>
                    <a:pt x="12150" y="49260"/>
                  </a:cubicBezTo>
                  <a:cubicBezTo>
                    <a:pt x="12603" y="49403"/>
                    <a:pt x="13067" y="49541"/>
                    <a:pt x="13537" y="49661"/>
                  </a:cubicBezTo>
                  <a:cubicBezTo>
                    <a:pt x="15772" y="50246"/>
                    <a:pt x="18122" y="50561"/>
                    <a:pt x="20541" y="50561"/>
                  </a:cubicBezTo>
                  <a:cubicBezTo>
                    <a:pt x="25894" y="50561"/>
                    <a:pt x="30886" y="49037"/>
                    <a:pt x="35115" y="46395"/>
                  </a:cubicBezTo>
                  <a:cubicBezTo>
                    <a:pt x="35448" y="46188"/>
                    <a:pt x="35774" y="45976"/>
                    <a:pt x="36095" y="45753"/>
                  </a:cubicBezTo>
                  <a:cubicBezTo>
                    <a:pt x="35322" y="44824"/>
                    <a:pt x="34238" y="43701"/>
                    <a:pt x="33041" y="43013"/>
                  </a:cubicBezTo>
                  <a:cubicBezTo>
                    <a:pt x="33029" y="43013"/>
                    <a:pt x="32783" y="41053"/>
                    <a:pt x="32777" y="40939"/>
                  </a:cubicBezTo>
                  <a:cubicBezTo>
                    <a:pt x="32651" y="39185"/>
                    <a:pt x="32737" y="37414"/>
                    <a:pt x="33069" y="35683"/>
                  </a:cubicBezTo>
                  <a:cubicBezTo>
                    <a:pt x="33917" y="31304"/>
                    <a:pt x="36583" y="27825"/>
                    <a:pt x="38353" y="23837"/>
                  </a:cubicBezTo>
                  <a:cubicBezTo>
                    <a:pt x="39637" y="20942"/>
                    <a:pt x="40474" y="17847"/>
                    <a:pt x="40812" y="14695"/>
                  </a:cubicBezTo>
                  <a:cubicBezTo>
                    <a:pt x="40921" y="13652"/>
                    <a:pt x="41013" y="12460"/>
                    <a:pt x="40870" y="11336"/>
                  </a:cubicBezTo>
                  <a:cubicBezTo>
                    <a:pt x="40663" y="9743"/>
                    <a:pt x="39992" y="8299"/>
                    <a:pt x="38250" y="7674"/>
                  </a:cubicBezTo>
                  <a:cubicBezTo>
                    <a:pt x="37803" y="7514"/>
                    <a:pt x="36307" y="7531"/>
                    <a:pt x="36015" y="7302"/>
                  </a:cubicBezTo>
                  <a:cubicBezTo>
                    <a:pt x="35763" y="7095"/>
                    <a:pt x="35838" y="6602"/>
                    <a:pt x="35728" y="6265"/>
                  </a:cubicBezTo>
                  <a:cubicBezTo>
                    <a:pt x="35579" y="5800"/>
                    <a:pt x="35281" y="5319"/>
                    <a:pt x="34995" y="4923"/>
                  </a:cubicBezTo>
                  <a:cubicBezTo>
                    <a:pt x="33981" y="3496"/>
                    <a:pt x="32049" y="2631"/>
                    <a:pt x="30398" y="2207"/>
                  </a:cubicBezTo>
                  <a:cubicBezTo>
                    <a:pt x="28387" y="1691"/>
                    <a:pt x="26180" y="1175"/>
                    <a:pt x="24100" y="1123"/>
                  </a:cubicBezTo>
                  <a:cubicBezTo>
                    <a:pt x="23926" y="1119"/>
                    <a:pt x="23751" y="1117"/>
                    <a:pt x="23577" y="1117"/>
                  </a:cubicBezTo>
                  <a:cubicBezTo>
                    <a:pt x="22991" y="1117"/>
                    <a:pt x="22405" y="1137"/>
                    <a:pt x="21821" y="1137"/>
                  </a:cubicBezTo>
                  <a:cubicBezTo>
                    <a:pt x="21498" y="1137"/>
                    <a:pt x="21176" y="1131"/>
                    <a:pt x="20856" y="1112"/>
                  </a:cubicBezTo>
                  <a:cubicBezTo>
                    <a:pt x="20753" y="785"/>
                    <a:pt x="20793" y="453"/>
                    <a:pt x="20673" y="138"/>
                  </a:cubicBezTo>
                  <a:cubicBezTo>
                    <a:pt x="19509" y="212"/>
                    <a:pt x="18512" y="1255"/>
                    <a:pt x="17423" y="1261"/>
                  </a:cubicBezTo>
                  <a:cubicBezTo>
                    <a:pt x="17560" y="1015"/>
                    <a:pt x="17784" y="757"/>
                    <a:pt x="17870" y="522"/>
                  </a:cubicBezTo>
                  <a:cubicBezTo>
                    <a:pt x="17517" y="505"/>
                    <a:pt x="17163" y="497"/>
                    <a:pt x="16808" y="497"/>
                  </a:cubicBezTo>
                  <a:cubicBezTo>
                    <a:pt x="15629" y="497"/>
                    <a:pt x="14441" y="576"/>
                    <a:pt x="13274" y="625"/>
                  </a:cubicBezTo>
                  <a:cubicBezTo>
                    <a:pt x="12259" y="665"/>
                    <a:pt x="11434" y="963"/>
                    <a:pt x="10494" y="1112"/>
                  </a:cubicBezTo>
                  <a:cubicBezTo>
                    <a:pt x="10414" y="740"/>
                    <a:pt x="10282" y="367"/>
                    <a:pt x="10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 flipH="1">
              <a:off x="2249749" y="2374373"/>
              <a:ext cx="706371" cy="706371"/>
            </a:xfrm>
            <a:custGeom>
              <a:avLst/>
              <a:gdLst/>
              <a:ahLst/>
              <a:cxnLst/>
              <a:rect l="l" t="t" r="r" b="b"/>
              <a:pathLst>
                <a:path w="11939" h="11939" extrusionOk="0">
                  <a:moveTo>
                    <a:pt x="5967" y="614"/>
                  </a:moveTo>
                  <a:cubicBezTo>
                    <a:pt x="8919" y="614"/>
                    <a:pt x="11326" y="3015"/>
                    <a:pt x="11326" y="5967"/>
                  </a:cubicBezTo>
                  <a:cubicBezTo>
                    <a:pt x="11326" y="8924"/>
                    <a:pt x="8919" y="11325"/>
                    <a:pt x="5967" y="11325"/>
                  </a:cubicBezTo>
                  <a:cubicBezTo>
                    <a:pt x="3016" y="11325"/>
                    <a:pt x="614" y="8924"/>
                    <a:pt x="614" y="5967"/>
                  </a:cubicBezTo>
                  <a:cubicBezTo>
                    <a:pt x="614" y="3015"/>
                    <a:pt x="3016" y="614"/>
                    <a:pt x="5967" y="614"/>
                  </a:cubicBezTo>
                  <a:close/>
                  <a:moveTo>
                    <a:pt x="5967" y="0"/>
                  </a:moveTo>
                  <a:cubicBezTo>
                    <a:pt x="2677" y="0"/>
                    <a:pt x="1" y="2677"/>
                    <a:pt x="1" y="5967"/>
                  </a:cubicBezTo>
                  <a:cubicBezTo>
                    <a:pt x="1" y="9262"/>
                    <a:pt x="2677" y="11939"/>
                    <a:pt x="5967" y="11939"/>
                  </a:cubicBezTo>
                  <a:cubicBezTo>
                    <a:pt x="9257" y="11939"/>
                    <a:pt x="11939" y="9262"/>
                    <a:pt x="11939" y="5967"/>
                  </a:cubicBezTo>
                  <a:cubicBezTo>
                    <a:pt x="11939" y="2677"/>
                    <a:pt x="9257" y="0"/>
                    <a:pt x="5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 flipH="1">
              <a:off x="1749923" y="1927674"/>
              <a:ext cx="1127507" cy="1126620"/>
            </a:xfrm>
            <a:custGeom>
              <a:avLst/>
              <a:gdLst/>
              <a:ahLst/>
              <a:cxnLst/>
              <a:rect l="l" t="t" r="r" b="b"/>
              <a:pathLst>
                <a:path w="19057" h="19042" extrusionOk="0">
                  <a:moveTo>
                    <a:pt x="9551" y="0"/>
                  </a:moveTo>
                  <a:cubicBezTo>
                    <a:pt x="9372" y="0"/>
                    <a:pt x="9193" y="4"/>
                    <a:pt x="9016" y="14"/>
                  </a:cubicBezTo>
                  <a:lnTo>
                    <a:pt x="9050" y="622"/>
                  </a:lnTo>
                  <a:cubicBezTo>
                    <a:pt x="9214" y="615"/>
                    <a:pt x="9380" y="611"/>
                    <a:pt x="9546" y="611"/>
                  </a:cubicBezTo>
                  <a:cubicBezTo>
                    <a:pt x="9682" y="611"/>
                    <a:pt x="9819" y="614"/>
                    <a:pt x="9955" y="622"/>
                  </a:cubicBezTo>
                  <a:lnTo>
                    <a:pt x="9984" y="8"/>
                  </a:lnTo>
                  <a:cubicBezTo>
                    <a:pt x="9841" y="3"/>
                    <a:pt x="9696" y="0"/>
                    <a:pt x="9551" y="0"/>
                  </a:cubicBezTo>
                  <a:close/>
                  <a:moveTo>
                    <a:pt x="10941" y="100"/>
                  </a:moveTo>
                  <a:lnTo>
                    <a:pt x="10850" y="707"/>
                  </a:lnTo>
                  <a:cubicBezTo>
                    <a:pt x="11153" y="753"/>
                    <a:pt x="11446" y="810"/>
                    <a:pt x="11738" y="885"/>
                  </a:cubicBezTo>
                  <a:lnTo>
                    <a:pt x="11887" y="295"/>
                  </a:lnTo>
                  <a:cubicBezTo>
                    <a:pt x="11578" y="214"/>
                    <a:pt x="11262" y="152"/>
                    <a:pt x="10941" y="100"/>
                  </a:cubicBezTo>
                  <a:close/>
                  <a:moveTo>
                    <a:pt x="8059" y="111"/>
                  </a:moveTo>
                  <a:cubicBezTo>
                    <a:pt x="7743" y="157"/>
                    <a:pt x="7422" y="226"/>
                    <a:pt x="7113" y="306"/>
                  </a:cubicBezTo>
                  <a:lnTo>
                    <a:pt x="7268" y="902"/>
                  </a:lnTo>
                  <a:cubicBezTo>
                    <a:pt x="7560" y="822"/>
                    <a:pt x="7858" y="765"/>
                    <a:pt x="8150" y="719"/>
                  </a:cubicBezTo>
                  <a:lnTo>
                    <a:pt x="8059" y="111"/>
                  </a:lnTo>
                  <a:close/>
                  <a:moveTo>
                    <a:pt x="12810" y="576"/>
                  </a:moveTo>
                  <a:lnTo>
                    <a:pt x="12598" y="1154"/>
                  </a:lnTo>
                  <a:cubicBezTo>
                    <a:pt x="12878" y="1258"/>
                    <a:pt x="13159" y="1378"/>
                    <a:pt x="13429" y="1510"/>
                  </a:cubicBezTo>
                  <a:lnTo>
                    <a:pt x="13698" y="954"/>
                  </a:lnTo>
                  <a:cubicBezTo>
                    <a:pt x="13412" y="816"/>
                    <a:pt x="13108" y="690"/>
                    <a:pt x="12810" y="576"/>
                  </a:cubicBezTo>
                  <a:close/>
                  <a:moveTo>
                    <a:pt x="6196" y="599"/>
                  </a:moveTo>
                  <a:cubicBezTo>
                    <a:pt x="5892" y="713"/>
                    <a:pt x="5594" y="839"/>
                    <a:pt x="5308" y="982"/>
                  </a:cubicBezTo>
                  <a:lnTo>
                    <a:pt x="5583" y="1533"/>
                  </a:lnTo>
                  <a:cubicBezTo>
                    <a:pt x="5852" y="1401"/>
                    <a:pt x="6127" y="1280"/>
                    <a:pt x="6408" y="1172"/>
                  </a:cubicBezTo>
                  <a:lnTo>
                    <a:pt x="6196" y="599"/>
                  </a:lnTo>
                  <a:close/>
                  <a:moveTo>
                    <a:pt x="14540" y="1424"/>
                  </a:moveTo>
                  <a:lnTo>
                    <a:pt x="14219" y="1945"/>
                  </a:lnTo>
                  <a:cubicBezTo>
                    <a:pt x="14478" y="2100"/>
                    <a:pt x="14724" y="2272"/>
                    <a:pt x="14959" y="2456"/>
                  </a:cubicBezTo>
                  <a:lnTo>
                    <a:pt x="15337" y="1968"/>
                  </a:lnTo>
                  <a:cubicBezTo>
                    <a:pt x="15085" y="1773"/>
                    <a:pt x="14815" y="1590"/>
                    <a:pt x="14540" y="1424"/>
                  </a:cubicBezTo>
                  <a:close/>
                  <a:moveTo>
                    <a:pt x="4465" y="1452"/>
                  </a:moveTo>
                  <a:cubicBezTo>
                    <a:pt x="4196" y="1624"/>
                    <a:pt x="3932" y="1808"/>
                    <a:pt x="3680" y="2009"/>
                  </a:cubicBezTo>
                  <a:lnTo>
                    <a:pt x="4052" y="2490"/>
                  </a:lnTo>
                  <a:cubicBezTo>
                    <a:pt x="4293" y="2307"/>
                    <a:pt x="4540" y="2135"/>
                    <a:pt x="4792" y="1974"/>
                  </a:cubicBezTo>
                  <a:lnTo>
                    <a:pt x="4465" y="1452"/>
                  </a:lnTo>
                  <a:close/>
                  <a:moveTo>
                    <a:pt x="16071" y="2599"/>
                  </a:moveTo>
                  <a:lnTo>
                    <a:pt x="15647" y="3046"/>
                  </a:lnTo>
                  <a:cubicBezTo>
                    <a:pt x="15865" y="3246"/>
                    <a:pt x="16076" y="3470"/>
                    <a:pt x="16271" y="3694"/>
                  </a:cubicBezTo>
                  <a:lnTo>
                    <a:pt x="16736" y="3292"/>
                  </a:lnTo>
                  <a:cubicBezTo>
                    <a:pt x="16529" y="3052"/>
                    <a:pt x="16300" y="2816"/>
                    <a:pt x="16071" y="2599"/>
                  </a:cubicBezTo>
                  <a:close/>
                  <a:moveTo>
                    <a:pt x="2946" y="2639"/>
                  </a:moveTo>
                  <a:cubicBezTo>
                    <a:pt x="2717" y="2857"/>
                    <a:pt x="2493" y="3092"/>
                    <a:pt x="2287" y="3338"/>
                  </a:cubicBezTo>
                  <a:lnTo>
                    <a:pt x="2752" y="3733"/>
                  </a:lnTo>
                  <a:cubicBezTo>
                    <a:pt x="2946" y="3510"/>
                    <a:pt x="3153" y="3286"/>
                    <a:pt x="3370" y="3080"/>
                  </a:cubicBezTo>
                  <a:lnTo>
                    <a:pt x="2946" y="2639"/>
                  </a:lnTo>
                  <a:close/>
                  <a:moveTo>
                    <a:pt x="17332" y="4054"/>
                  </a:moveTo>
                  <a:lnTo>
                    <a:pt x="16827" y="4404"/>
                  </a:lnTo>
                  <a:cubicBezTo>
                    <a:pt x="16999" y="4650"/>
                    <a:pt x="17165" y="4909"/>
                    <a:pt x="17309" y="5172"/>
                  </a:cubicBezTo>
                  <a:lnTo>
                    <a:pt x="17848" y="4868"/>
                  </a:lnTo>
                  <a:cubicBezTo>
                    <a:pt x="17687" y="4593"/>
                    <a:pt x="17515" y="4318"/>
                    <a:pt x="17332" y="4054"/>
                  </a:cubicBezTo>
                  <a:close/>
                  <a:moveTo>
                    <a:pt x="1697" y="4100"/>
                  </a:moveTo>
                  <a:cubicBezTo>
                    <a:pt x="1514" y="4364"/>
                    <a:pt x="1342" y="4639"/>
                    <a:pt x="1187" y="4920"/>
                  </a:cubicBezTo>
                  <a:lnTo>
                    <a:pt x="1725" y="5218"/>
                  </a:lnTo>
                  <a:cubicBezTo>
                    <a:pt x="1869" y="4954"/>
                    <a:pt x="2029" y="4696"/>
                    <a:pt x="2201" y="4450"/>
                  </a:cubicBezTo>
                  <a:lnTo>
                    <a:pt x="1697" y="4100"/>
                  </a:lnTo>
                  <a:close/>
                  <a:moveTo>
                    <a:pt x="18272" y="5734"/>
                  </a:moveTo>
                  <a:lnTo>
                    <a:pt x="17710" y="5980"/>
                  </a:lnTo>
                  <a:cubicBezTo>
                    <a:pt x="17830" y="6255"/>
                    <a:pt x="17939" y="6536"/>
                    <a:pt x="18025" y="6823"/>
                  </a:cubicBezTo>
                  <a:lnTo>
                    <a:pt x="18610" y="6639"/>
                  </a:lnTo>
                  <a:cubicBezTo>
                    <a:pt x="18512" y="6335"/>
                    <a:pt x="18403" y="6032"/>
                    <a:pt x="18272" y="5734"/>
                  </a:cubicBezTo>
                  <a:close/>
                  <a:moveTo>
                    <a:pt x="763" y="5785"/>
                  </a:moveTo>
                  <a:cubicBezTo>
                    <a:pt x="636" y="6083"/>
                    <a:pt x="528" y="6387"/>
                    <a:pt x="430" y="6691"/>
                  </a:cubicBezTo>
                  <a:lnTo>
                    <a:pt x="1015" y="6874"/>
                  </a:lnTo>
                  <a:cubicBezTo>
                    <a:pt x="1106" y="6588"/>
                    <a:pt x="1210" y="6307"/>
                    <a:pt x="1324" y="6026"/>
                  </a:cubicBezTo>
                  <a:lnTo>
                    <a:pt x="763" y="5785"/>
                  </a:lnTo>
                  <a:close/>
                  <a:moveTo>
                    <a:pt x="18856" y="7573"/>
                  </a:moveTo>
                  <a:lnTo>
                    <a:pt x="18254" y="7694"/>
                  </a:lnTo>
                  <a:cubicBezTo>
                    <a:pt x="18317" y="7986"/>
                    <a:pt x="18363" y="8290"/>
                    <a:pt x="18398" y="8588"/>
                  </a:cubicBezTo>
                  <a:lnTo>
                    <a:pt x="19005" y="8525"/>
                  </a:lnTo>
                  <a:cubicBezTo>
                    <a:pt x="18971" y="8204"/>
                    <a:pt x="18925" y="7883"/>
                    <a:pt x="18856" y="7573"/>
                  </a:cubicBezTo>
                  <a:close/>
                  <a:moveTo>
                    <a:pt x="189" y="7631"/>
                  </a:moveTo>
                  <a:cubicBezTo>
                    <a:pt x="127" y="7946"/>
                    <a:pt x="81" y="8267"/>
                    <a:pt x="46" y="8582"/>
                  </a:cubicBezTo>
                  <a:lnTo>
                    <a:pt x="659" y="8645"/>
                  </a:lnTo>
                  <a:cubicBezTo>
                    <a:pt x="688" y="8347"/>
                    <a:pt x="734" y="8043"/>
                    <a:pt x="791" y="7751"/>
                  </a:cubicBezTo>
                  <a:lnTo>
                    <a:pt x="189" y="7631"/>
                  </a:lnTo>
                  <a:close/>
                  <a:moveTo>
                    <a:pt x="18444" y="9488"/>
                  </a:moveTo>
                  <a:lnTo>
                    <a:pt x="18444" y="9528"/>
                  </a:lnTo>
                  <a:cubicBezTo>
                    <a:pt x="18444" y="9826"/>
                    <a:pt x="18426" y="10129"/>
                    <a:pt x="18398" y="10427"/>
                  </a:cubicBezTo>
                  <a:lnTo>
                    <a:pt x="19011" y="10491"/>
                  </a:lnTo>
                  <a:cubicBezTo>
                    <a:pt x="19040" y="10170"/>
                    <a:pt x="19057" y="9849"/>
                    <a:pt x="19057" y="9528"/>
                  </a:cubicBezTo>
                  <a:lnTo>
                    <a:pt x="19057" y="9488"/>
                  </a:lnTo>
                  <a:close/>
                  <a:moveTo>
                    <a:pt x="1" y="9545"/>
                  </a:moveTo>
                  <a:cubicBezTo>
                    <a:pt x="1" y="9866"/>
                    <a:pt x="18" y="10193"/>
                    <a:pt x="52" y="10508"/>
                  </a:cubicBezTo>
                  <a:lnTo>
                    <a:pt x="659" y="10445"/>
                  </a:lnTo>
                  <a:cubicBezTo>
                    <a:pt x="631" y="10147"/>
                    <a:pt x="614" y="9843"/>
                    <a:pt x="614" y="9545"/>
                  </a:cubicBezTo>
                  <a:close/>
                  <a:moveTo>
                    <a:pt x="18266" y="11322"/>
                  </a:moveTo>
                  <a:cubicBezTo>
                    <a:pt x="18203" y="11614"/>
                    <a:pt x="18128" y="11906"/>
                    <a:pt x="18036" y="12193"/>
                  </a:cubicBezTo>
                  <a:lnTo>
                    <a:pt x="18621" y="12376"/>
                  </a:lnTo>
                  <a:cubicBezTo>
                    <a:pt x="18719" y="12073"/>
                    <a:pt x="18799" y="11757"/>
                    <a:pt x="18862" y="11442"/>
                  </a:cubicBezTo>
                  <a:lnTo>
                    <a:pt x="18266" y="11322"/>
                  </a:lnTo>
                  <a:close/>
                  <a:moveTo>
                    <a:pt x="797" y="11339"/>
                  </a:moveTo>
                  <a:lnTo>
                    <a:pt x="201" y="11459"/>
                  </a:lnTo>
                  <a:cubicBezTo>
                    <a:pt x="264" y="11775"/>
                    <a:pt x="344" y="12090"/>
                    <a:pt x="442" y="12394"/>
                  </a:cubicBezTo>
                  <a:lnTo>
                    <a:pt x="1026" y="12210"/>
                  </a:lnTo>
                  <a:cubicBezTo>
                    <a:pt x="935" y="11924"/>
                    <a:pt x="860" y="11631"/>
                    <a:pt x="797" y="11339"/>
                  </a:cubicBezTo>
                  <a:close/>
                  <a:moveTo>
                    <a:pt x="17727" y="13041"/>
                  </a:moveTo>
                  <a:cubicBezTo>
                    <a:pt x="17607" y="13316"/>
                    <a:pt x="17475" y="13586"/>
                    <a:pt x="17326" y="13849"/>
                  </a:cubicBezTo>
                  <a:lnTo>
                    <a:pt x="17865" y="14147"/>
                  </a:lnTo>
                  <a:cubicBezTo>
                    <a:pt x="18019" y="13866"/>
                    <a:pt x="18163" y="13574"/>
                    <a:pt x="18289" y="13282"/>
                  </a:cubicBezTo>
                  <a:lnTo>
                    <a:pt x="17727" y="13041"/>
                  </a:lnTo>
                  <a:close/>
                  <a:moveTo>
                    <a:pt x="1342" y="13058"/>
                  </a:moveTo>
                  <a:lnTo>
                    <a:pt x="780" y="13299"/>
                  </a:lnTo>
                  <a:cubicBezTo>
                    <a:pt x="906" y="13591"/>
                    <a:pt x="1049" y="13884"/>
                    <a:pt x="1204" y="14164"/>
                  </a:cubicBezTo>
                  <a:lnTo>
                    <a:pt x="1743" y="13866"/>
                  </a:lnTo>
                  <a:cubicBezTo>
                    <a:pt x="1594" y="13603"/>
                    <a:pt x="1462" y="13333"/>
                    <a:pt x="1342" y="13058"/>
                  </a:cubicBezTo>
                  <a:close/>
                  <a:moveTo>
                    <a:pt x="16850" y="14617"/>
                  </a:moveTo>
                  <a:cubicBezTo>
                    <a:pt x="16678" y="14863"/>
                    <a:pt x="16489" y="15104"/>
                    <a:pt x="16294" y="15328"/>
                  </a:cubicBezTo>
                  <a:lnTo>
                    <a:pt x="16759" y="15729"/>
                  </a:lnTo>
                  <a:cubicBezTo>
                    <a:pt x="16970" y="15488"/>
                    <a:pt x="17171" y="15230"/>
                    <a:pt x="17355" y="14967"/>
                  </a:cubicBezTo>
                  <a:lnTo>
                    <a:pt x="16850" y="14617"/>
                  </a:lnTo>
                  <a:close/>
                  <a:moveTo>
                    <a:pt x="2218" y="14629"/>
                  </a:moveTo>
                  <a:lnTo>
                    <a:pt x="1720" y="14984"/>
                  </a:lnTo>
                  <a:cubicBezTo>
                    <a:pt x="1903" y="15242"/>
                    <a:pt x="2098" y="15500"/>
                    <a:pt x="2310" y="15746"/>
                  </a:cubicBezTo>
                  <a:lnTo>
                    <a:pt x="2774" y="15345"/>
                  </a:lnTo>
                  <a:cubicBezTo>
                    <a:pt x="2580" y="15116"/>
                    <a:pt x="2390" y="14875"/>
                    <a:pt x="2218" y="14629"/>
                  </a:cubicBezTo>
                  <a:close/>
                  <a:moveTo>
                    <a:pt x="15675" y="15987"/>
                  </a:moveTo>
                  <a:cubicBezTo>
                    <a:pt x="15457" y="16193"/>
                    <a:pt x="15228" y="16388"/>
                    <a:pt x="14987" y="16571"/>
                  </a:cubicBezTo>
                  <a:lnTo>
                    <a:pt x="15366" y="17059"/>
                  </a:lnTo>
                  <a:cubicBezTo>
                    <a:pt x="15618" y="16858"/>
                    <a:pt x="15865" y="16652"/>
                    <a:pt x="16099" y="16428"/>
                  </a:cubicBezTo>
                  <a:lnTo>
                    <a:pt x="15675" y="15987"/>
                  </a:lnTo>
                  <a:close/>
                  <a:moveTo>
                    <a:pt x="3399" y="15998"/>
                  </a:moveTo>
                  <a:lnTo>
                    <a:pt x="2975" y="16440"/>
                  </a:lnTo>
                  <a:cubicBezTo>
                    <a:pt x="3210" y="16663"/>
                    <a:pt x="3456" y="16875"/>
                    <a:pt x="3708" y="17070"/>
                  </a:cubicBezTo>
                  <a:lnTo>
                    <a:pt x="4081" y="16583"/>
                  </a:lnTo>
                  <a:cubicBezTo>
                    <a:pt x="3846" y="16399"/>
                    <a:pt x="3617" y="16205"/>
                    <a:pt x="3399" y="15998"/>
                  </a:cubicBezTo>
                  <a:close/>
                  <a:moveTo>
                    <a:pt x="14248" y="17087"/>
                  </a:moveTo>
                  <a:cubicBezTo>
                    <a:pt x="13996" y="17248"/>
                    <a:pt x="13733" y="17397"/>
                    <a:pt x="13463" y="17529"/>
                  </a:cubicBezTo>
                  <a:lnTo>
                    <a:pt x="13733" y="18079"/>
                  </a:lnTo>
                  <a:cubicBezTo>
                    <a:pt x="14019" y="17935"/>
                    <a:pt x="14306" y="17781"/>
                    <a:pt x="14575" y="17609"/>
                  </a:cubicBezTo>
                  <a:lnTo>
                    <a:pt x="14248" y="17087"/>
                  </a:lnTo>
                  <a:close/>
                  <a:moveTo>
                    <a:pt x="4826" y="17099"/>
                  </a:moveTo>
                  <a:lnTo>
                    <a:pt x="4499" y="17620"/>
                  </a:lnTo>
                  <a:cubicBezTo>
                    <a:pt x="4774" y="17786"/>
                    <a:pt x="5055" y="17947"/>
                    <a:pt x="5342" y="18084"/>
                  </a:cubicBezTo>
                  <a:lnTo>
                    <a:pt x="5611" y="17534"/>
                  </a:lnTo>
                  <a:cubicBezTo>
                    <a:pt x="5348" y="17403"/>
                    <a:pt x="5078" y="17259"/>
                    <a:pt x="4826" y="17099"/>
                  </a:cubicBezTo>
                  <a:close/>
                  <a:moveTo>
                    <a:pt x="12632" y="17884"/>
                  </a:moveTo>
                  <a:cubicBezTo>
                    <a:pt x="12351" y="17987"/>
                    <a:pt x="12065" y="18079"/>
                    <a:pt x="11772" y="18153"/>
                  </a:cubicBezTo>
                  <a:lnTo>
                    <a:pt x="11927" y="18749"/>
                  </a:lnTo>
                  <a:cubicBezTo>
                    <a:pt x="12236" y="18669"/>
                    <a:pt x="12546" y="18572"/>
                    <a:pt x="12844" y="18463"/>
                  </a:cubicBezTo>
                  <a:lnTo>
                    <a:pt x="12632" y="17884"/>
                  </a:lnTo>
                  <a:close/>
                  <a:moveTo>
                    <a:pt x="6442" y="17890"/>
                  </a:moveTo>
                  <a:lnTo>
                    <a:pt x="6230" y="18469"/>
                  </a:lnTo>
                  <a:cubicBezTo>
                    <a:pt x="6534" y="18577"/>
                    <a:pt x="6844" y="18675"/>
                    <a:pt x="7153" y="18755"/>
                  </a:cubicBezTo>
                  <a:lnTo>
                    <a:pt x="7302" y="18159"/>
                  </a:lnTo>
                  <a:cubicBezTo>
                    <a:pt x="7016" y="18084"/>
                    <a:pt x="6723" y="17993"/>
                    <a:pt x="6442" y="17890"/>
                  </a:cubicBezTo>
                  <a:close/>
                  <a:moveTo>
                    <a:pt x="8190" y="18343"/>
                  </a:moveTo>
                  <a:lnTo>
                    <a:pt x="8099" y="18944"/>
                  </a:lnTo>
                  <a:cubicBezTo>
                    <a:pt x="8414" y="18996"/>
                    <a:pt x="8735" y="19024"/>
                    <a:pt x="9056" y="19042"/>
                  </a:cubicBezTo>
                  <a:lnTo>
                    <a:pt x="9084" y="18428"/>
                  </a:lnTo>
                  <a:cubicBezTo>
                    <a:pt x="8786" y="18417"/>
                    <a:pt x="8483" y="18382"/>
                    <a:pt x="8190" y="18343"/>
                  </a:cubicBezTo>
                  <a:close/>
                  <a:moveTo>
                    <a:pt x="10890" y="18337"/>
                  </a:moveTo>
                  <a:cubicBezTo>
                    <a:pt x="10592" y="18382"/>
                    <a:pt x="10288" y="18411"/>
                    <a:pt x="9990" y="18428"/>
                  </a:cubicBezTo>
                  <a:lnTo>
                    <a:pt x="10024" y="19042"/>
                  </a:lnTo>
                  <a:cubicBezTo>
                    <a:pt x="10340" y="19024"/>
                    <a:pt x="10666" y="18990"/>
                    <a:pt x="10982" y="18944"/>
                  </a:cubicBezTo>
                  <a:lnTo>
                    <a:pt x="10890" y="18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 flipH="1">
              <a:off x="2098819" y="3178373"/>
              <a:ext cx="429715" cy="81056"/>
            </a:xfrm>
            <a:custGeom>
              <a:avLst/>
              <a:gdLst/>
              <a:ahLst/>
              <a:cxnLst/>
              <a:rect l="l" t="t" r="r" b="b"/>
              <a:pathLst>
                <a:path w="7263" h="1370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900"/>
                    <a:pt x="471" y="1370"/>
                    <a:pt x="1050" y="1370"/>
                  </a:cubicBezTo>
                  <a:lnTo>
                    <a:pt x="6213" y="1370"/>
                  </a:lnTo>
                  <a:cubicBezTo>
                    <a:pt x="6792" y="1370"/>
                    <a:pt x="7262" y="900"/>
                    <a:pt x="7262" y="321"/>
                  </a:cubicBezTo>
                  <a:lnTo>
                    <a:pt x="7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 flipH="1">
              <a:off x="2098819" y="3098322"/>
              <a:ext cx="429715" cy="80109"/>
            </a:xfrm>
            <a:custGeom>
              <a:avLst/>
              <a:gdLst/>
              <a:ahLst/>
              <a:cxnLst/>
              <a:rect l="l" t="t" r="r" b="b"/>
              <a:pathLst>
                <a:path w="7263" h="1354" extrusionOk="0">
                  <a:moveTo>
                    <a:pt x="1" y="1"/>
                  </a:moveTo>
                  <a:lnTo>
                    <a:pt x="1" y="1353"/>
                  </a:lnTo>
                  <a:lnTo>
                    <a:pt x="7262" y="1353"/>
                  </a:lnTo>
                  <a:lnTo>
                    <a:pt x="72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 flipH="1">
              <a:off x="2098819" y="3017975"/>
              <a:ext cx="429715" cy="80405"/>
            </a:xfrm>
            <a:custGeom>
              <a:avLst/>
              <a:gdLst/>
              <a:ahLst/>
              <a:cxnLst/>
              <a:rect l="l" t="t" r="r" b="b"/>
              <a:pathLst>
                <a:path w="7263" h="1359" extrusionOk="0">
                  <a:moveTo>
                    <a:pt x="1" y="0"/>
                  </a:moveTo>
                  <a:lnTo>
                    <a:pt x="1" y="1359"/>
                  </a:lnTo>
                  <a:lnTo>
                    <a:pt x="7262" y="1359"/>
                  </a:lnTo>
                  <a:lnTo>
                    <a:pt x="7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 flipH="1">
              <a:off x="2098819" y="2937274"/>
              <a:ext cx="429715" cy="80760"/>
            </a:xfrm>
            <a:custGeom>
              <a:avLst/>
              <a:gdLst/>
              <a:ahLst/>
              <a:cxnLst/>
              <a:rect l="l" t="t" r="r" b="b"/>
              <a:pathLst>
                <a:path w="7263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7262" y="1364"/>
                  </a:lnTo>
                  <a:lnTo>
                    <a:pt x="7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 flipH="1">
              <a:off x="1877719" y="2045472"/>
              <a:ext cx="887830" cy="891853"/>
            </a:xfrm>
            <a:custGeom>
              <a:avLst/>
              <a:gdLst/>
              <a:ahLst/>
              <a:cxnLst/>
              <a:rect l="l" t="t" r="r" b="b"/>
              <a:pathLst>
                <a:path w="15006" h="15074" extrusionOk="0">
                  <a:moveTo>
                    <a:pt x="7640" y="0"/>
                  </a:moveTo>
                  <a:cubicBezTo>
                    <a:pt x="7360" y="0"/>
                    <a:pt x="7079" y="18"/>
                    <a:pt x="6804" y="46"/>
                  </a:cubicBezTo>
                  <a:cubicBezTo>
                    <a:pt x="3462" y="413"/>
                    <a:pt x="746" y="3101"/>
                    <a:pt x="327" y="6431"/>
                  </a:cubicBezTo>
                  <a:cubicBezTo>
                    <a:pt x="1" y="9124"/>
                    <a:pt x="1147" y="11767"/>
                    <a:pt x="3336" y="13348"/>
                  </a:cubicBezTo>
                  <a:cubicBezTo>
                    <a:pt x="3972" y="13801"/>
                    <a:pt x="4488" y="14397"/>
                    <a:pt x="4849" y="15073"/>
                  </a:cubicBezTo>
                  <a:lnTo>
                    <a:pt x="10437" y="15073"/>
                  </a:lnTo>
                  <a:cubicBezTo>
                    <a:pt x="10810" y="14397"/>
                    <a:pt x="11343" y="13789"/>
                    <a:pt x="12013" y="13297"/>
                  </a:cubicBezTo>
                  <a:cubicBezTo>
                    <a:pt x="13887" y="11910"/>
                    <a:pt x="15005" y="9692"/>
                    <a:pt x="15005" y="7370"/>
                  </a:cubicBezTo>
                  <a:cubicBezTo>
                    <a:pt x="15005" y="3307"/>
                    <a:pt x="11704" y="0"/>
                    <a:pt x="76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 flipH="1">
              <a:off x="2219515" y="3259370"/>
              <a:ext cx="188263" cy="91292"/>
            </a:xfrm>
            <a:custGeom>
              <a:avLst/>
              <a:gdLst/>
              <a:ahLst/>
              <a:cxnLst/>
              <a:rect l="l" t="t" r="r" b="b"/>
              <a:pathLst>
                <a:path w="3182" h="1543" extrusionOk="0">
                  <a:moveTo>
                    <a:pt x="0" y="1"/>
                  </a:moveTo>
                  <a:lnTo>
                    <a:pt x="0" y="1176"/>
                  </a:lnTo>
                  <a:cubicBezTo>
                    <a:pt x="0" y="1376"/>
                    <a:pt x="166" y="1543"/>
                    <a:pt x="367" y="1543"/>
                  </a:cubicBezTo>
                  <a:lnTo>
                    <a:pt x="2814" y="1543"/>
                  </a:lnTo>
                  <a:cubicBezTo>
                    <a:pt x="3015" y="1543"/>
                    <a:pt x="3181" y="1376"/>
                    <a:pt x="3181" y="1176"/>
                  </a:cubicBezTo>
                  <a:lnTo>
                    <a:pt x="31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 flipH="1">
              <a:off x="2184253" y="2545302"/>
              <a:ext cx="258847" cy="410013"/>
            </a:xfrm>
            <a:custGeom>
              <a:avLst/>
              <a:gdLst/>
              <a:ahLst/>
              <a:cxnLst/>
              <a:rect l="l" t="t" r="r" b="b"/>
              <a:pathLst>
                <a:path w="4375" h="6930" extrusionOk="0">
                  <a:moveTo>
                    <a:pt x="3531" y="974"/>
                  </a:moveTo>
                  <a:lnTo>
                    <a:pt x="2185" y="5536"/>
                  </a:lnTo>
                  <a:lnTo>
                    <a:pt x="844" y="974"/>
                  </a:lnTo>
                  <a:lnTo>
                    <a:pt x="2030" y="1685"/>
                  </a:lnTo>
                  <a:cubicBezTo>
                    <a:pt x="2079" y="1714"/>
                    <a:pt x="2133" y="1728"/>
                    <a:pt x="2188" y="1728"/>
                  </a:cubicBezTo>
                  <a:cubicBezTo>
                    <a:pt x="2242" y="1728"/>
                    <a:pt x="2296" y="1714"/>
                    <a:pt x="2345" y="1685"/>
                  </a:cubicBezTo>
                  <a:lnTo>
                    <a:pt x="3531" y="974"/>
                  </a:lnTo>
                  <a:close/>
                  <a:moveTo>
                    <a:pt x="330" y="0"/>
                  </a:moveTo>
                  <a:cubicBezTo>
                    <a:pt x="264" y="0"/>
                    <a:pt x="198" y="22"/>
                    <a:pt x="145" y="63"/>
                  </a:cubicBezTo>
                  <a:cubicBezTo>
                    <a:pt x="41" y="143"/>
                    <a:pt x="1" y="275"/>
                    <a:pt x="35" y="396"/>
                  </a:cubicBezTo>
                  <a:lnTo>
                    <a:pt x="1892" y="6711"/>
                  </a:lnTo>
                  <a:cubicBezTo>
                    <a:pt x="1933" y="6838"/>
                    <a:pt x="2053" y="6929"/>
                    <a:pt x="2185" y="6929"/>
                  </a:cubicBezTo>
                  <a:cubicBezTo>
                    <a:pt x="2322" y="6929"/>
                    <a:pt x="2442" y="6838"/>
                    <a:pt x="2483" y="6711"/>
                  </a:cubicBezTo>
                  <a:lnTo>
                    <a:pt x="4340" y="396"/>
                  </a:lnTo>
                  <a:cubicBezTo>
                    <a:pt x="4374" y="275"/>
                    <a:pt x="4334" y="143"/>
                    <a:pt x="4237" y="63"/>
                  </a:cubicBezTo>
                  <a:cubicBezTo>
                    <a:pt x="4180" y="22"/>
                    <a:pt x="4113" y="0"/>
                    <a:pt x="4046" y="0"/>
                  </a:cubicBezTo>
                  <a:cubicBezTo>
                    <a:pt x="3991" y="0"/>
                    <a:pt x="3936" y="15"/>
                    <a:pt x="3887" y="46"/>
                  </a:cubicBezTo>
                  <a:lnTo>
                    <a:pt x="2185" y="1066"/>
                  </a:lnTo>
                  <a:lnTo>
                    <a:pt x="488" y="46"/>
                  </a:lnTo>
                  <a:cubicBezTo>
                    <a:pt x="439" y="15"/>
                    <a:pt x="384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 flipH="1">
              <a:off x="2047286" y="2999989"/>
              <a:ext cx="532781" cy="36327"/>
            </a:xfrm>
            <a:custGeom>
              <a:avLst/>
              <a:gdLst/>
              <a:ahLst/>
              <a:cxnLst/>
              <a:rect l="l" t="t" r="r" b="b"/>
              <a:pathLst>
                <a:path w="9005" h="614" extrusionOk="0">
                  <a:moveTo>
                    <a:pt x="305" y="1"/>
                  </a:moveTo>
                  <a:cubicBezTo>
                    <a:pt x="138" y="1"/>
                    <a:pt x="1" y="138"/>
                    <a:pt x="1" y="304"/>
                  </a:cubicBezTo>
                  <a:cubicBezTo>
                    <a:pt x="1" y="476"/>
                    <a:pt x="138" y="614"/>
                    <a:pt x="305" y="614"/>
                  </a:cubicBezTo>
                  <a:lnTo>
                    <a:pt x="8695" y="614"/>
                  </a:lnTo>
                  <a:cubicBezTo>
                    <a:pt x="8867" y="614"/>
                    <a:pt x="9005" y="476"/>
                    <a:pt x="9005" y="304"/>
                  </a:cubicBezTo>
                  <a:cubicBezTo>
                    <a:pt x="9005" y="138"/>
                    <a:pt x="8867" y="1"/>
                    <a:pt x="8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 flipH="1">
              <a:off x="2047286" y="3080040"/>
              <a:ext cx="532781" cy="36327"/>
            </a:xfrm>
            <a:custGeom>
              <a:avLst/>
              <a:gdLst/>
              <a:ahLst/>
              <a:cxnLst/>
              <a:rect l="l" t="t" r="r" b="b"/>
              <a:pathLst>
                <a:path w="9005" h="614" extrusionOk="0">
                  <a:moveTo>
                    <a:pt x="305" y="0"/>
                  </a:moveTo>
                  <a:cubicBezTo>
                    <a:pt x="138" y="0"/>
                    <a:pt x="1" y="138"/>
                    <a:pt x="1" y="310"/>
                  </a:cubicBezTo>
                  <a:cubicBezTo>
                    <a:pt x="1" y="476"/>
                    <a:pt x="138" y="613"/>
                    <a:pt x="305" y="613"/>
                  </a:cubicBezTo>
                  <a:lnTo>
                    <a:pt x="8695" y="613"/>
                  </a:lnTo>
                  <a:cubicBezTo>
                    <a:pt x="8867" y="613"/>
                    <a:pt x="9005" y="476"/>
                    <a:pt x="9005" y="310"/>
                  </a:cubicBezTo>
                  <a:cubicBezTo>
                    <a:pt x="9005" y="138"/>
                    <a:pt x="8867" y="0"/>
                    <a:pt x="8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 flipH="1">
              <a:off x="2047286" y="3160387"/>
              <a:ext cx="532781" cy="36327"/>
            </a:xfrm>
            <a:custGeom>
              <a:avLst/>
              <a:gdLst/>
              <a:ahLst/>
              <a:cxnLst/>
              <a:rect l="l" t="t" r="r" b="b"/>
              <a:pathLst>
                <a:path w="9005" h="614" extrusionOk="0">
                  <a:moveTo>
                    <a:pt x="305" y="0"/>
                  </a:moveTo>
                  <a:cubicBezTo>
                    <a:pt x="138" y="0"/>
                    <a:pt x="1" y="138"/>
                    <a:pt x="1" y="304"/>
                  </a:cubicBezTo>
                  <a:cubicBezTo>
                    <a:pt x="1" y="476"/>
                    <a:pt x="138" y="614"/>
                    <a:pt x="305" y="614"/>
                  </a:cubicBezTo>
                  <a:lnTo>
                    <a:pt x="8695" y="614"/>
                  </a:lnTo>
                  <a:cubicBezTo>
                    <a:pt x="8867" y="614"/>
                    <a:pt x="9005" y="476"/>
                    <a:pt x="9005" y="304"/>
                  </a:cubicBezTo>
                  <a:cubicBezTo>
                    <a:pt x="9005" y="138"/>
                    <a:pt x="8867" y="0"/>
                    <a:pt x="8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 flipH="1">
              <a:off x="1859792" y="3062409"/>
              <a:ext cx="36327" cy="151936"/>
            </a:xfrm>
            <a:custGeom>
              <a:avLst/>
              <a:gdLst/>
              <a:ahLst/>
              <a:cxnLst/>
              <a:rect l="l" t="t" r="r" b="b"/>
              <a:pathLst>
                <a:path w="614" h="2568" extrusionOk="0">
                  <a:moveTo>
                    <a:pt x="1" y="0"/>
                  </a:moveTo>
                  <a:lnTo>
                    <a:pt x="1" y="2568"/>
                  </a:lnTo>
                  <a:lnTo>
                    <a:pt x="614" y="256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 flipH="1">
              <a:off x="1801810" y="3120036"/>
              <a:ext cx="152291" cy="36327"/>
            </a:xfrm>
            <a:custGeom>
              <a:avLst/>
              <a:gdLst/>
              <a:ahLst/>
              <a:cxnLst/>
              <a:rect l="l" t="t" r="r" b="b"/>
              <a:pathLst>
                <a:path w="2574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574" y="614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 flipH="1">
              <a:off x="2536226" y="1822655"/>
              <a:ext cx="133358" cy="133003"/>
            </a:xfrm>
            <a:custGeom>
              <a:avLst/>
              <a:gdLst/>
              <a:ahLst/>
              <a:cxnLst/>
              <a:rect l="l" t="t" r="r" b="b"/>
              <a:pathLst>
                <a:path w="2254" h="2248" extrusionOk="0">
                  <a:moveTo>
                    <a:pt x="1818" y="1"/>
                  </a:moveTo>
                  <a:lnTo>
                    <a:pt x="1" y="1818"/>
                  </a:lnTo>
                  <a:lnTo>
                    <a:pt x="431" y="2248"/>
                  </a:lnTo>
                  <a:lnTo>
                    <a:pt x="2253" y="43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 flipH="1">
              <a:off x="2536226" y="1822655"/>
              <a:ext cx="133358" cy="133003"/>
            </a:xfrm>
            <a:custGeom>
              <a:avLst/>
              <a:gdLst/>
              <a:ahLst/>
              <a:cxnLst/>
              <a:rect l="l" t="t" r="r" b="b"/>
              <a:pathLst>
                <a:path w="2254" h="2248" extrusionOk="0">
                  <a:moveTo>
                    <a:pt x="431" y="1"/>
                  </a:moveTo>
                  <a:lnTo>
                    <a:pt x="1" y="431"/>
                  </a:lnTo>
                  <a:lnTo>
                    <a:pt x="1818" y="2248"/>
                  </a:lnTo>
                  <a:lnTo>
                    <a:pt x="2253" y="1818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 flipH="1">
              <a:off x="2739398" y="2999989"/>
              <a:ext cx="145842" cy="145901"/>
            </a:xfrm>
            <a:custGeom>
              <a:avLst/>
              <a:gdLst/>
              <a:ahLst/>
              <a:cxnLst/>
              <a:rect l="l" t="t" r="r" b="b"/>
              <a:pathLst>
                <a:path w="2465" h="2466" extrusionOk="0">
                  <a:moveTo>
                    <a:pt x="1852" y="614"/>
                  </a:moveTo>
                  <a:lnTo>
                    <a:pt x="1852" y="1852"/>
                  </a:lnTo>
                  <a:lnTo>
                    <a:pt x="614" y="1852"/>
                  </a:lnTo>
                  <a:lnTo>
                    <a:pt x="614" y="614"/>
                  </a:lnTo>
                  <a:close/>
                  <a:moveTo>
                    <a:pt x="1" y="1"/>
                  </a:moveTo>
                  <a:lnTo>
                    <a:pt x="1" y="2465"/>
                  </a:lnTo>
                  <a:lnTo>
                    <a:pt x="2465" y="2465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 flipH="1">
              <a:off x="1613902" y="2162443"/>
              <a:ext cx="176075" cy="36327"/>
            </a:xfrm>
            <a:custGeom>
              <a:avLst/>
              <a:gdLst/>
              <a:ahLst/>
              <a:cxnLst/>
              <a:rect l="l" t="t" r="r" b="b"/>
              <a:pathLst>
                <a:path w="2976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975" y="61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 flipH="1">
              <a:off x="1613902" y="2045117"/>
              <a:ext cx="176075" cy="36327"/>
            </a:xfrm>
            <a:custGeom>
              <a:avLst/>
              <a:gdLst/>
              <a:ahLst/>
              <a:cxnLst/>
              <a:rect l="l" t="t" r="r" b="b"/>
              <a:pathLst>
                <a:path w="2976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975" y="61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 flipH="1">
              <a:off x="1613902" y="2103750"/>
              <a:ext cx="176075" cy="36386"/>
            </a:xfrm>
            <a:custGeom>
              <a:avLst/>
              <a:gdLst/>
              <a:ahLst/>
              <a:cxnLst/>
              <a:rect l="l" t="t" r="r" b="b"/>
              <a:pathLst>
                <a:path w="2976" h="615" extrusionOk="0">
                  <a:moveTo>
                    <a:pt x="0" y="1"/>
                  </a:moveTo>
                  <a:lnTo>
                    <a:pt x="0" y="614"/>
                  </a:lnTo>
                  <a:lnTo>
                    <a:pt x="2975" y="61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 flipH="1">
            <a:off x="4538639" y="692234"/>
            <a:ext cx="3751739" cy="3759043"/>
          </a:xfrm>
          <a:custGeom>
            <a:avLst/>
            <a:gdLst/>
            <a:ahLst/>
            <a:cxnLst/>
            <a:rect l="l" t="t" r="r" b="b"/>
            <a:pathLst>
              <a:path w="55124" h="55124" extrusionOk="0">
                <a:moveTo>
                  <a:pt x="27562" y="1"/>
                </a:moveTo>
                <a:cubicBezTo>
                  <a:pt x="12340" y="1"/>
                  <a:pt x="1" y="12340"/>
                  <a:pt x="1" y="27562"/>
                </a:cubicBezTo>
                <a:cubicBezTo>
                  <a:pt x="1" y="40366"/>
                  <a:pt x="8729" y="51124"/>
                  <a:pt x="20558" y="54224"/>
                </a:cubicBezTo>
                <a:cubicBezTo>
                  <a:pt x="22793" y="54814"/>
                  <a:pt x="25143" y="55124"/>
                  <a:pt x="27562" y="55124"/>
                </a:cubicBezTo>
                <a:cubicBezTo>
                  <a:pt x="32915" y="55124"/>
                  <a:pt x="37907" y="53599"/>
                  <a:pt x="42136" y="50963"/>
                </a:cubicBezTo>
                <a:cubicBezTo>
                  <a:pt x="49936" y="46092"/>
                  <a:pt x="55123" y="37437"/>
                  <a:pt x="55123" y="27562"/>
                </a:cubicBezTo>
                <a:cubicBezTo>
                  <a:pt x="55123" y="12340"/>
                  <a:pt x="42784" y="1"/>
                  <a:pt x="275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subTitle" idx="1"/>
          </p:nvPr>
        </p:nvSpPr>
        <p:spPr>
          <a:xfrm>
            <a:off x="722375" y="2286067"/>
            <a:ext cx="32268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Genetic Disease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title" idx="2"/>
          </p:nvPr>
        </p:nvSpPr>
        <p:spPr>
          <a:xfrm>
            <a:off x="116878" y="1169292"/>
            <a:ext cx="4620127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Lou Gehrig’s Disease 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722375" y="2673292"/>
            <a:ext cx="3226800" cy="13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ALS is a genetic disease which is inherited in 5 – 10% of the people.</a:t>
            </a:r>
            <a:endParaRPr/>
          </a:p>
        </p:txBody>
      </p:sp>
      <p:sp>
        <p:nvSpPr>
          <p:cNvPr id="342" name="Google Shape;342;p41"/>
          <p:cNvSpPr/>
          <p:nvPr/>
        </p:nvSpPr>
        <p:spPr>
          <a:xfrm rot="-5400000">
            <a:off x="960819" y="1841967"/>
            <a:ext cx="49800" cy="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41"/>
          <p:cNvGrpSpPr/>
          <p:nvPr/>
        </p:nvGrpSpPr>
        <p:grpSpPr>
          <a:xfrm>
            <a:off x="4715336" y="1272637"/>
            <a:ext cx="3398094" cy="2925019"/>
            <a:chOff x="5111101" y="1485043"/>
            <a:chExt cx="2747044" cy="2364607"/>
          </a:xfrm>
        </p:grpSpPr>
        <p:sp>
          <p:nvSpPr>
            <p:cNvPr id="344" name="Google Shape;344;p41"/>
            <p:cNvSpPr/>
            <p:nvPr/>
          </p:nvSpPr>
          <p:spPr>
            <a:xfrm>
              <a:off x="6175404" y="3570595"/>
              <a:ext cx="618313" cy="192674"/>
            </a:xfrm>
            <a:custGeom>
              <a:avLst/>
              <a:gdLst/>
              <a:ahLst/>
              <a:cxnLst/>
              <a:rect l="l" t="t" r="r" b="b"/>
              <a:pathLst>
                <a:path w="52344" h="16311" extrusionOk="0">
                  <a:moveTo>
                    <a:pt x="52343" y="1"/>
                  </a:moveTo>
                  <a:lnTo>
                    <a:pt x="1" y="7729"/>
                  </a:lnTo>
                  <a:lnTo>
                    <a:pt x="1" y="16310"/>
                  </a:lnTo>
                  <a:lnTo>
                    <a:pt x="52343" y="16310"/>
                  </a:lnTo>
                  <a:lnTo>
                    <a:pt x="5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5937301" y="3763265"/>
              <a:ext cx="1094712" cy="86385"/>
            </a:xfrm>
            <a:custGeom>
              <a:avLst/>
              <a:gdLst/>
              <a:ahLst/>
              <a:cxnLst/>
              <a:rect l="l" t="t" r="r" b="b"/>
              <a:pathLst>
                <a:path w="92674" h="7313" extrusionOk="0">
                  <a:moveTo>
                    <a:pt x="1" y="0"/>
                  </a:moveTo>
                  <a:lnTo>
                    <a:pt x="1" y="7312"/>
                  </a:lnTo>
                  <a:lnTo>
                    <a:pt x="92674" y="7312"/>
                  </a:lnTo>
                  <a:lnTo>
                    <a:pt x="926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5111101" y="3180317"/>
              <a:ext cx="2747044" cy="248405"/>
            </a:xfrm>
            <a:custGeom>
              <a:avLst/>
              <a:gdLst/>
              <a:ahLst/>
              <a:cxnLst/>
              <a:rect l="l" t="t" r="r" b="b"/>
              <a:pathLst>
                <a:path w="232554" h="21029" extrusionOk="0">
                  <a:moveTo>
                    <a:pt x="116277" y="5153"/>
                  </a:moveTo>
                  <a:cubicBezTo>
                    <a:pt x="118999" y="5153"/>
                    <a:pt x="121212" y="7366"/>
                    <a:pt x="121212" y="10087"/>
                  </a:cubicBezTo>
                  <a:cubicBezTo>
                    <a:pt x="121212" y="12809"/>
                    <a:pt x="118999" y="15022"/>
                    <a:pt x="116277" y="15022"/>
                  </a:cubicBezTo>
                  <a:cubicBezTo>
                    <a:pt x="113556" y="15022"/>
                    <a:pt x="111343" y="12809"/>
                    <a:pt x="111343" y="10087"/>
                  </a:cubicBezTo>
                  <a:cubicBezTo>
                    <a:pt x="111343" y="7366"/>
                    <a:pt x="113556" y="5153"/>
                    <a:pt x="116277" y="5153"/>
                  </a:cubicBezTo>
                  <a:close/>
                  <a:moveTo>
                    <a:pt x="0" y="0"/>
                  </a:moveTo>
                  <a:lnTo>
                    <a:pt x="0" y="13317"/>
                  </a:lnTo>
                  <a:cubicBezTo>
                    <a:pt x="0" y="17581"/>
                    <a:pt x="3447" y="21028"/>
                    <a:pt x="7712" y="21028"/>
                  </a:cubicBezTo>
                  <a:lnTo>
                    <a:pt x="224824" y="21028"/>
                  </a:lnTo>
                  <a:cubicBezTo>
                    <a:pt x="229089" y="21028"/>
                    <a:pt x="232553" y="17581"/>
                    <a:pt x="232553" y="13317"/>
                  </a:cubicBezTo>
                  <a:lnTo>
                    <a:pt x="23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26382" y="3241177"/>
              <a:ext cx="116601" cy="116601"/>
            </a:xfrm>
            <a:custGeom>
              <a:avLst/>
              <a:gdLst/>
              <a:ahLst/>
              <a:cxnLst/>
              <a:rect l="l" t="t" r="r" b="b"/>
              <a:pathLst>
                <a:path w="9871" h="9871" extrusionOk="0">
                  <a:moveTo>
                    <a:pt x="4935" y="1"/>
                  </a:moveTo>
                  <a:cubicBezTo>
                    <a:pt x="2214" y="1"/>
                    <a:pt x="1" y="2214"/>
                    <a:pt x="1" y="4935"/>
                  </a:cubicBezTo>
                  <a:cubicBezTo>
                    <a:pt x="1" y="7657"/>
                    <a:pt x="2214" y="9870"/>
                    <a:pt x="4935" y="9870"/>
                  </a:cubicBezTo>
                  <a:cubicBezTo>
                    <a:pt x="7657" y="9870"/>
                    <a:pt x="9870" y="7657"/>
                    <a:pt x="9870" y="4935"/>
                  </a:cubicBezTo>
                  <a:cubicBezTo>
                    <a:pt x="9870" y="2214"/>
                    <a:pt x="7657" y="1"/>
                    <a:pt x="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6175404" y="3428721"/>
              <a:ext cx="618313" cy="233179"/>
            </a:xfrm>
            <a:custGeom>
              <a:avLst/>
              <a:gdLst/>
              <a:ahLst/>
              <a:cxnLst/>
              <a:rect l="l" t="t" r="r" b="b"/>
              <a:pathLst>
                <a:path w="52344" h="19740" extrusionOk="0">
                  <a:moveTo>
                    <a:pt x="1" y="0"/>
                  </a:moveTo>
                  <a:lnTo>
                    <a:pt x="1" y="19739"/>
                  </a:lnTo>
                  <a:lnTo>
                    <a:pt x="52343" y="12011"/>
                  </a:lnTo>
                  <a:lnTo>
                    <a:pt x="5234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6175404" y="3428721"/>
              <a:ext cx="618313" cy="233179"/>
            </a:xfrm>
            <a:custGeom>
              <a:avLst/>
              <a:gdLst/>
              <a:ahLst/>
              <a:cxnLst/>
              <a:rect l="l" t="t" r="r" b="b"/>
              <a:pathLst>
                <a:path w="52344" h="19740" extrusionOk="0">
                  <a:moveTo>
                    <a:pt x="1" y="0"/>
                  </a:moveTo>
                  <a:lnTo>
                    <a:pt x="1" y="19739"/>
                  </a:lnTo>
                  <a:lnTo>
                    <a:pt x="52343" y="12011"/>
                  </a:lnTo>
                  <a:lnTo>
                    <a:pt x="5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111101" y="1485043"/>
              <a:ext cx="2747044" cy="1695200"/>
            </a:xfrm>
            <a:custGeom>
              <a:avLst/>
              <a:gdLst/>
              <a:ahLst/>
              <a:cxnLst/>
              <a:rect l="l" t="t" r="r" b="b"/>
              <a:pathLst>
                <a:path w="232554" h="143509" extrusionOk="0">
                  <a:moveTo>
                    <a:pt x="224824" y="7639"/>
                  </a:moveTo>
                  <a:lnTo>
                    <a:pt x="224824" y="134711"/>
                  </a:lnTo>
                  <a:lnTo>
                    <a:pt x="7729" y="134711"/>
                  </a:lnTo>
                  <a:lnTo>
                    <a:pt x="7729" y="7639"/>
                  </a:lnTo>
                  <a:close/>
                  <a:moveTo>
                    <a:pt x="7712" y="0"/>
                  </a:moveTo>
                  <a:cubicBezTo>
                    <a:pt x="3447" y="0"/>
                    <a:pt x="0" y="3447"/>
                    <a:pt x="0" y="7711"/>
                  </a:cubicBezTo>
                  <a:lnTo>
                    <a:pt x="0" y="14787"/>
                  </a:lnTo>
                  <a:lnTo>
                    <a:pt x="0" y="143509"/>
                  </a:lnTo>
                  <a:lnTo>
                    <a:pt x="232553" y="143509"/>
                  </a:lnTo>
                  <a:lnTo>
                    <a:pt x="232553" y="14787"/>
                  </a:lnTo>
                  <a:lnTo>
                    <a:pt x="232553" y="7711"/>
                  </a:lnTo>
                  <a:cubicBezTo>
                    <a:pt x="232553" y="3447"/>
                    <a:pt x="229089" y="0"/>
                    <a:pt x="22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202404" y="1575271"/>
              <a:ext cx="2564446" cy="1501050"/>
            </a:xfrm>
            <a:custGeom>
              <a:avLst/>
              <a:gdLst/>
              <a:ahLst/>
              <a:cxnLst/>
              <a:rect l="l" t="t" r="r" b="b"/>
              <a:pathLst>
                <a:path w="217096" h="127073" extrusionOk="0">
                  <a:moveTo>
                    <a:pt x="214084" y="3085"/>
                  </a:moveTo>
                  <a:lnTo>
                    <a:pt x="214084" y="123988"/>
                  </a:lnTo>
                  <a:lnTo>
                    <a:pt x="2994" y="123988"/>
                  </a:lnTo>
                  <a:lnTo>
                    <a:pt x="2994" y="3085"/>
                  </a:lnTo>
                  <a:close/>
                  <a:moveTo>
                    <a:pt x="0" y="1"/>
                  </a:moveTo>
                  <a:lnTo>
                    <a:pt x="0" y="127073"/>
                  </a:lnTo>
                  <a:lnTo>
                    <a:pt x="217095" y="127073"/>
                  </a:lnTo>
                  <a:lnTo>
                    <a:pt x="217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22" name="Picture 2" descr="How Intel Gave Stephen Hawking a Voice | WI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5759" y="1361287"/>
            <a:ext cx="3238212" cy="1897551"/>
          </a:xfrm>
          <a:prstGeom prst="rect">
            <a:avLst/>
          </a:prstGeom>
          <a:noFill/>
        </p:spPr>
      </p:pic>
      <p:grpSp>
        <p:nvGrpSpPr>
          <p:cNvPr id="18" name="Google Shape;575;p52"/>
          <p:cNvGrpSpPr/>
          <p:nvPr/>
        </p:nvGrpSpPr>
        <p:grpSpPr>
          <a:xfrm>
            <a:off x="7033212" y="2382171"/>
            <a:ext cx="914505" cy="869793"/>
            <a:chOff x="960849" y="1355434"/>
            <a:chExt cx="3083581" cy="3133095"/>
          </a:xfrm>
        </p:grpSpPr>
        <p:sp>
          <p:nvSpPr>
            <p:cNvPr id="19" name="Google Shape;576;p52"/>
            <p:cNvSpPr/>
            <p:nvPr/>
          </p:nvSpPr>
          <p:spPr>
            <a:xfrm flipH="1">
              <a:off x="960849" y="1355434"/>
              <a:ext cx="3083581" cy="3087495"/>
            </a:xfrm>
            <a:custGeom>
              <a:avLst/>
              <a:gdLst/>
              <a:ahLst/>
              <a:cxnLst/>
              <a:rect l="l" t="t" r="r" b="b"/>
              <a:pathLst>
                <a:path w="55123" h="55124" extrusionOk="0">
                  <a:moveTo>
                    <a:pt x="27556" y="0"/>
                  </a:moveTo>
                  <a:cubicBezTo>
                    <a:pt x="12339" y="0"/>
                    <a:pt x="0" y="12340"/>
                    <a:pt x="0" y="27562"/>
                  </a:cubicBezTo>
                  <a:cubicBezTo>
                    <a:pt x="0" y="40359"/>
                    <a:pt x="8723" y="51123"/>
                    <a:pt x="20552" y="54223"/>
                  </a:cubicBezTo>
                  <a:cubicBezTo>
                    <a:pt x="22787" y="54808"/>
                    <a:pt x="25137" y="55123"/>
                    <a:pt x="27556" y="55123"/>
                  </a:cubicBezTo>
                  <a:cubicBezTo>
                    <a:pt x="32909" y="55123"/>
                    <a:pt x="37906" y="53599"/>
                    <a:pt x="42130" y="50957"/>
                  </a:cubicBezTo>
                  <a:cubicBezTo>
                    <a:pt x="49930" y="46091"/>
                    <a:pt x="55123" y="37431"/>
                    <a:pt x="55123" y="27562"/>
                  </a:cubicBezTo>
                  <a:cubicBezTo>
                    <a:pt x="55123" y="12340"/>
                    <a:pt x="42783" y="0"/>
                    <a:pt x="27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7;p52"/>
            <p:cNvSpPr/>
            <p:nvPr/>
          </p:nvSpPr>
          <p:spPr>
            <a:xfrm flipH="1">
              <a:off x="1227705" y="1514939"/>
              <a:ext cx="2474639" cy="2973590"/>
            </a:xfrm>
            <a:custGeom>
              <a:avLst/>
              <a:gdLst/>
              <a:ahLst/>
              <a:cxnLst/>
              <a:rect l="l" t="t" r="r" b="b"/>
              <a:pathLst>
                <a:path w="43558" h="52276" extrusionOk="0">
                  <a:moveTo>
                    <a:pt x="23109" y="1"/>
                  </a:moveTo>
                  <a:cubicBezTo>
                    <a:pt x="19448" y="1"/>
                    <a:pt x="15770" y="620"/>
                    <a:pt x="12357" y="1875"/>
                  </a:cubicBezTo>
                  <a:cubicBezTo>
                    <a:pt x="2506" y="5497"/>
                    <a:pt x="2253" y="19223"/>
                    <a:pt x="2253" y="19223"/>
                  </a:cubicBezTo>
                  <a:lnTo>
                    <a:pt x="4236" y="19361"/>
                  </a:lnTo>
                  <a:cubicBezTo>
                    <a:pt x="3703" y="21601"/>
                    <a:pt x="4362" y="22175"/>
                    <a:pt x="3359" y="24146"/>
                  </a:cubicBezTo>
                  <a:cubicBezTo>
                    <a:pt x="2506" y="25826"/>
                    <a:pt x="287" y="30319"/>
                    <a:pt x="287" y="30319"/>
                  </a:cubicBezTo>
                  <a:cubicBezTo>
                    <a:pt x="1" y="30726"/>
                    <a:pt x="156" y="31282"/>
                    <a:pt x="603" y="31482"/>
                  </a:cubicBezTo>
                  <a:lnTo>
                    <a:pt x="3296" y="32692"/>
                  </a:lnTo>
                  <a:cubicBezTo>
                    <a:pt x="3296" y="32692"/>
                    <a:pt x="2528" y="41569"/>
                    <a:pt x="4660" y="42366"/>
                  </a:cubicBezTo>
                  <a:cubicBezTo>
                    <a:pt x="5101" y="42532"/>
                    <a:pt x="5740" y="42593"/>
                    <a:pt x="6481" y="42593"/>
                  </a:cubicBezTo>
                  <a:cubicBezTo>
                    <a:pt x="8654" y="42593"/>
                    <a:pt x="11698" y="42061"/>
                    <a:pt x="13140" y="42061"/>
                  </a:cubicBezTo>
                  <a:cubicBezTo>
                    <a:pt x="13586" y="42061"/>
                    <a:pt x="13878" y="42112"/>
                    <a:pt x="13945" y="42245"/>
                  </a:cubicBezTo>
                  <a:cubicBezTo>
                    <a:pt x="14300" y="42956"/>
                    <a:pt x="14507" y="50177"/>
                    <a:pt x="14507" y="50177"/>
                  </a:cubicBezTo>
                  <a:lnTo>
                    <a:pt x="13601" y="51375"/>
                  </a:lnTo>
                  <a:cubicBezTo>
                    <a:pt x="15836" y="51960"/>
                    <a:pt x="18186" y="52275"/>
                    <a:pt x="20605" y="52275"/>
                  </a:cubicBezTo>
                  <a:cubicBezTo>
                    <a:pt x="25958" y="52275"/>
                    <a:pt x="30955" y="50751"/>
                    <a:pt x="35179" y="48109"/>
                  </a:cubicBezTo>
                  <a:cubicBezTo>
                    <a:pt x="33952" y="46664"/>
                    <a:pt x="32743" y="45088"/>
                    <a:pt x="32743" y="45088"/>
                  </a:cubicBezTo>
                  <a:cubicBezTo>
                    <a:pt x="32571" y="44280"/>
                    <a:pt x="32480" y="43443"/>
                    <a:pt x="32439" y="42607"/>
                  </a:cubicBezTo>
                  <a:cubicBezTo>
                    <a:pt x="36893" y="41827"/>
                    <a:pt x="40630" y="41168"/>
                    <a:pt x="40630" y="41168"/>
                  </a:cubicBezTo>
                  <a:cubicBezTo>
                    <a:pt x="40641" y="41168"/>
                    <a:pt x="40664" y="41019"/>
                    <a:pt x="40664" y="41007"/>
                  </a:cubicBezTo>
                  <a:cubicBezTo>
                    <a:pt x="41111" y="39242"/>
                    <a:pt x="41478" y="37454"/>
                    <a:pt x="41810" y="35666"/>
                  </a:cubicBezTo>
                  <a:cubicBezTo>
                    <a:pt x="42441" y="32307"/>
                    <a:pt x="42922" y="28909"/>
                    <a:pt x="43191" y="25499"/>
                  </a:cubicBezTo>
                  <a:cubicBezTo>
                    <a:pt x="43489" y="21762"/>
                    <a:pt x="43558" y="17951"/>
                    <a:pt x="42996" y="14231"/>
                  </a:cubicBezTo>
                  <a:cubicBezTo>
                    <a:pt x="42733" y="12495"/>
                    <a:pt x="42343" y="10764"/>
                    <a:pt x="41684" y="9130"/>
                  </a:cubicBezTo>
                  <a:cubicBezTo>
                    <a:pt x="40750" y="6855"/>
                    <a:pt x="39117" y="4402"/>
                    <a:pt x="36589" y="3766"/>
                  </a:cubicBezTo>
                  <a:cubicBezTo>
                    <a:pt x="35987" y="3611"/>
                    <a:pt x="35408" y="3692"/>
                    <a:pt x="34801" y="3628"/>
                  </a:cubicBezTo>
                  <a:cubicBezTo>
                    <a:pt x="34780" y="3625"/>
                    <a:pt x="34761" y="3624"/>
                    <a:pt x="34744" y="3624"/>
                  </a:cubicBezTo>
                  <a:cubicBezTo>
                    <a:pt x="34677" y="3624"/>
                    <a:pt x="34637" y="3642"/>
                    <a:pt x="34595" y="3642"/>
                  </a:cubicBezTo>
                  <a:cubicBezTo>
                    <a:pt x="34562" y="3642"/>
                    <a:pt x="34528" y="3631"/>
                    <a:pt x="34480" y="3594"/>
                  </a:cubicBezTo>
                  <a:cubicBezTo>
                    <a:pt x="34405" y="3531"/>
                    <a:pt x="34302" y="3107"/>
                    <a:pt x="34256" y="3009"/>
                  </a:cubicBezTo>
                  <a:cubicBezTo>
                    <a:pt x="34056" y="2580"/>
                    <a:pt x="33913" y="2282"/>
                    <a:pt x="33511" y="1995"/>
                  </a:cubicBezTo>
                  <a:cubicBezTo>
                    <a:pt x="32124" y="992"/>
                    <a:pt x="30371" y="786"/>
                    <a:pt x="28732" y="494"/>
                  </a:cubicBezTo>
                  <a:cubicBezTo>
                    <a:pt x="26887" y="166"/>
                    <a:pt x="25000" y="1"/>
                    <a:pt x="2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8;p52"/>
            <p:cNvSpPr/>
            <p:nvPr/>
          </p:nvSpPr>
          <p:spPr>
            <a:xfrm flipH="1">
              <a:off x="2262817" y="1896944"/>
              <a:ext cx="297881" cy="298253"/>
            </a:xfrm>
            <a:custGeom>
              <a:avLst/>
              <a:gdLst/>
              <a:ahLst/>
              <a:cxnLst/>
              <a:rect l="l" t="t" r="r" b="b"/>
              <a:pathLst>
                <a:path w="5325" h="5325" extrusionOk="0">
                  <a:moveTo>
                    <a:pt x="2659" y="614"/>
                  </a:moveTo>
                  <a:cubicBezTo>
                    <a:pt x="3794" y="614"/>
                    <a:pt x="4711" y="1531"/>
                    <a:pt x="4711" y="2660"/>
                  </a:cubicBezTo>
                  <a:cubicBezTo>
                    <a:pt x="4711" y="3795"/>
                    <a:pt x="3794" y="4712"/>
                    <a:pt x="2659" y="4712"/>
                  </a:cubicBezTo>
                  <a:cubicBezTo>
                    <a:pt x="1530" y="4712"/>
                    <a:pt x="613" y="3795"/>
                    <a:pt x="613" y="2660"/>
                  </a:cubicBezTo>
                  <a:cubicBezTo>
                    <a:pt x="613" y="1531"/>
                    <a:pt x="1530" y="614"/>
                    <a:pt x="2659" y="614"/>
                  </a:cubicBezTo>
                  <a:close/>
                  <a:moveTo>
                    <a:pt x="2659" y="1"/>
                  </a:moveTo>
                  <a:cubicBezTo>
                    <a:pt x="1192" y="1"/>
                    <a:pt x="0" y="1193"/>
                    <a:pt x="0" y="2660"/>
                  </a:cubicBezTo>
                  <a:cubicBezTo>
                    <a:pt x="0" y="4133"/>
                    <a:pt x="1192" y="5325"/>
                    <a:pt x="2659" y="5325"/>
                  </a:cubicBezTo>
                  <a:cubicBezTo>
                    <a:pt x="4132" y="5325"/>
                    <a:pt x="5324" y="4133"/>
                    <a:pt x="5324" y="2660"/>
                  </a:cubicBezTo>
                  <a:cubicBezTo>
                    <a:pt x="5324" y="1193"/>
                    <a:pt x="4132" y="1"/>
                    <a:pt x="2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9;p52"/>
            <p:cNvSpPr/>
            <p:nvPr/>
          </p:nvSpPr>
          <p:spPr>
            <a:xfrm flipH="1">
              <a:off x="1849922" y="2219565"/>
              <a:ext cx="838708" cy="839814"/>
            </a:xfrm>
            <a:custGeom>
              <a:avLst/>
              <a:gdLst/>
              <a:ahLst/>
              <a:cxnLst/>
              <a:rect l="l" t="t" r="r" b="b"/>
              <a:pathLst>
                <a:path w="14993" h="14994" extrusionOk="0">
                  <a:moveTo>
                    <a:pt x="7497" y="614"/>
                  </a:moveTo>
                  <a:cubicBezTo>
                    <a:pt x="11291" y="614"/>
                    <a:pt x="14380" y="3697"/>
                    <a:pt x="14380" y="7497"/>
                  </a:cubicBezTo>
                  <a:cubicBezTo>
                    <a:pt x="14380" y="11291"/>
                    <a:pt x="11291" y="14380"/>
                    <a:pt x="7497" y="14380"/>
                  </a:cubicBezTo>
                  <a:cubicBezTo>
                    <a:pt x="3702" y="14380"/>
                    <a:pt x="614" y="11291"/>
                    <a:pt x="614" y="7497"/>
                  </a:cubicBezTo>
                  <a:cubicBezTo>
                    <a:pt x="614" y="3697"/>
                    <a:pt x="3702" y="614"/>
                    <a:pt x="7497" y="614"/>
                  </a:cubicBezTo>
                  <a:close/>
                  <a:moveTo>
                    <a:pt x="7497" y="0"/>
                  </a:moveTo>
                  <a:cubicBezTo>
                    <a:pt x="3365" y="0"/>
                    <a:pt x="0" y="3359"/>
                    <a:pt x="0" y="7497"/>
                  </a:cubicBezTo>
                  <a:cubicBezTo>
                    <a:pt x="0" y="11629"/>
                    <a:pt x="3365" y="14993"/>
                    <a:pt x="7497" y="14993"/>
                  </a:cubicBezTo>
                  <a:cubicBezTo>
                    <a:pt x="11629" y="14993"/>
                    <a:pt x="14993" y="11629"/>
                    <a:pt x="14993" y="7497"/>
                  </a:cubicBezTo>
                  <a:cubicBezTo>
                    <a:pt x="14993" y="3359"/>
                    <a:pt x="11629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0;p52"/>
            <p:cNvSpPr/>
            <p:nvPr/>
          </p:nvSpPr>
          <p:spPr>
            <a:xfrm flipH="1">
              <a:off x="1798286" y="1996475"/>
              <a:ext cx="1130827" cy="952170"/>
            </a:xfrm>
            <a:custGeom>
              <a:avLst/>
              <a:gdLst/>
              <a:ahLst/>
              <a:cxnLst/>
              <a:rect l="l" t="t" r="r" b="b"/>
              <a:pathLst>
                <a:path w="20215" h="17000" extrusionOk="0">
                  <a:moveTo>
                    <a:pt x="5738" y="1"/>
                  </a:moveTo>
                  <a:cubicBezTo>
                    <a:pt x="4339" y="1"/>
                    <a:pt x="3027" y="545"/>
                    <a:pt x="2041" y="1531"/>
                  </a:cubicBezTo>
                  <a:cubicBezTo>
                    <a:pt x="1" y="3571"/>
                    <a:pt x="1" y="6895"/>
                    <a:pt x="2041" y="8935"/>
                  </a:cubicBezTo>
                  <a:lnTo>
                    <a:pt x="10105" y="16999"/>
                  </a:lnTo>
                  <a:lnTo>
                    <a:pt x="18175" y="8935"/>
                  </a:lnTo>
                  <a:cubicBezTo>
                    <a:pt x="20215" y="6895"/>
                    <a:pt x="20215" y="3571"/>
                    <a:pt x="18175" y="1531"/>
                  </a:cubicBezTo>
                  <a:cubicBezTo>
                    <a:pt x="17183" y="545"/>
                    <a:pt x="15871" y="1"/>
                    <a:pt x="14472" y="1"/>
                  </a:cubicBezTo>
                  <a:cubicBezTo>
                    <a:pt x="13074" y="1"/>
                    <a:pt x="11761" y="545"/>
                    <a:pt x="10770" y="1531"/>
                  </a:cubicBezTo>
                  <a:lnTo>
                    <a:pt x="10105" y="2195"/>
                  </a:lnTo>
                  <a:lnTo>
                    <a:pt x="9440" y="1531"/>
                  </a:lnTo>
                  <a:cubicBezTo>
                    <a:pt x="8454" y="545"/>
                    <a:pt x="7136" y="1"/>
                    <a:pt x="5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1;p52"/>
            <p:cNvSpPr/>
            <p:nvPr/>
          </p:nvSpPr>
          <p:spPr>
            <a:xfrm flipH="1">
              <a:off x="2799501" y="2565934"/>
              <a:ext cx="34347" cy="167918"/>
            </a:xfrm>
            <a:custGeom>
              <a:avLst/>
              <a:gdLst/>
              <a:ahLst/>
              <a:cxnLst/>
              <a:rect l="l" t="t" r="r" b="b"/>
              <a:pathLst>
                <a:path w="614" h="2998" extrusionOk="0">
                  <a:moveTo>
                    <a:pt x="0" y="1"/>
                  </a:moveTo>
                  <a:lnTo>
                    <a:pt x="0" y="2998"/>
                  </a:lnTo>
                  <a:lnTo>
                    <a:pt x="613" y="2998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2;p52"/>
            <p:cNvSpPr/>
            <p:nvPr/>
          </p:nvSpPr>
          <p:spPr>
            <a:xfrm flipH="1">
              <a:off x="2733156" y="2632698"/>
              <a:ext cx="167372" cy="34390"/>
            </a:xfrm>
            <a:custGeom>
              <a:avLst/>
              <a:gdLst/>
              <a:ahLst/>
              <a:cxnLst/>
              <a:rect l="l" t="t" r="r" b="b"/>
              <a:pathLst>
                <a:path w="2992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992" y="614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3;p52"/>
            <p:cNvSpPr/>
            <p:nvPr/>
          </p:nvSpPr>
          <p:spPr>
            <a:xfrm flipH="1">
              <a:off x="2621554" y="2028905"/>
              <a:ext cx="414963" cy="415426"/>
            </a:xfrm>
            <a:custGeom>
              <a:avLst/>
              <a:gdLst/>
              <a:ahLst/>
              <a:cxnLst/>
              <a:rect l="l" t="t" r="r" b="b"/>
              <a:pathLst>
                <a:path w="7418" h="7417" extrusionOk="0">
                  <a:moveTo>
                    <a:pt x="3697" y="0"/>
                  </a:moveTo>
                  <a:lnTo>
                    <a:pt x="3709" y="614"/>
                  </a:lnTo>
                  <a:cubicBezTo>
                    <a:pt x="3978" y="614"/>
                    <a:pt x="4242" y="648"/>
                    <a:pt x="4500" y="717"/>
                  </a:cubicBezTo>
                  <a:lnTo>
                    <a:pt x="4655" y="121"/>
                  </a:lnTo>
                  <a:cubicBezTo>
                    <a:pt x="4351" y="40"/>
                    <a:pt x="4030" y="0"/>
                    <a:pt x="3709" y="0"/>
                  </a:cubicBezTo>
                  <a:close/>
                  <a:moveTo>
                    <a:pt x="2740" y="126"/>
                  </a:moveTo>
                  <a:cubicBezTo>
                    <a:pt x="2425" y="212"/>
                    <a:pt x="2127" y="339"/>
                    <a:pt x="1846" y="499"/>
                  </a:cubicBezTo>
                  <a:lnTo>
                    <a:pt x="2156" y="1032"/>
                  </a:lnTo>
                  <a:cubicBezTo>
                    <a:pt x="2385" y="894"/>
                    <a:pt x="2637" y="791"/>
                    <a:pt x="2901" y="717"/>
                  </a:cubicBezTo>
                  <a:lnTo>
                    <a:pt x="2740" y="126"/>
                  </a:lnTo>
                  <a:close/>
                  <a:moveTo>
                    <a:pt x="5554" y="488"/>
                  </a:moveTo>
                  <a:lnTo>
                    <a:pt x="5251" y="1020"/>
                  </a:lnTo>
                  <a:cubicBezTo>
                    <a:pt x="5480" y="1158"/>
                    <a:pt x="5698" y="1318"/>
                    <a:pt x="5893" y="1513"/>
                  </a:cubicBezTo>
                  <a:lnTo>
                    <a:pt x="6322" y="1078"/>
                  </a:lnTo>
                  <a:cubicBezTo>
                    <a:pt x="6093" y="848"/>
                    <a:pt x="5835" y="653"/>
                    <a:pt x="5554" y="488"/>
                  </a:cubicBezTo>
                  <a:close/>
                  <a:moveTo>
                    <a:pt x="1078" y="1095"/>
                  </a:moveTo>
                  <a:cubicBezTo>
                    <a:pt x="849" y="1324"/>
                    <a:pt x="654" y="1582"/>
                    <a:pt x="494" y="1863"/>
                  </a:cubicBezTo>
                  <a:lnTo>
                    <a:pt x="1021" y="2167"/>
                  </a:lnTo>
                  <a:cubicBezTo>
                    <a:pt x="1159" y="1932"/>
                    <a:pt x="1325" y="1720"/>
                    <a:pt x="1514" y="1525"/>
                  </a:cubicBezTo>
                  <a:lnTo>
                    <a:pt x="1078" y="1095"/>
                  </a:lnTo>
                  <a:close/>
                  <a:moveTo>
                    <a:pt x="6913" y="1840"/>
                  </a:moveTo>
                  <a:lnTo>
                    <a:pt x="6386" y="2150"/>
                  </a:lnTo>
                  <a:cubicBezTo>
                    <a:pt x="6523" y="2384"/>
                    <a:pt x="6626" y="2637"/>
                    <a:pt x="6695" y="2895"/>
                  </a:cubicBezTo>
                  <a:lnTo>
                    <a:pt x="7291" y="2734"/>
                  </a:lnTo>
                  <a:cubicBezTo>
                    <a:pt x="7205" y="2425"/>
                    <a:pt x="7079" y="2121"/>
                    <a:pt x="6913" y="1840"/>
                  </a:cubicBezTo>
                  <a:close/>
                  <a:moveTo>
                    <a:pt x="121" y="2757"/>
                  </a:moveTo>
                  <a:cubicBezTo>
                    <a:pt x="41" y="3067"/>
                    <a:pt x="1" y="3388"/>
                    <a:pt x="1" y="3708"/>
                  </a:cubicBezTo>
                  <a:lnTo>
                    <a:pt x="1" y="3714"/>
                  </a:lnTo>
                  <a:lnTo>
                    <a:pt x="614" y="3708"/>
                  </a:lnTo>
                  <a:cubicBezTo>
                    <a:pt x="614" y="3439"/>
                    <a:pt x="648" y="3170"/>
                    <a:pt x="717" y="2912"/>
                  </a:cubicBezTo>
                  <a:lnTo>
                    <a:pt x="121" y="2757"/>
                  </a:lnTo>
                  <a:close/>
                  <a:moveTo>
                    <a:pt x="7297" y="3697"/>
                  </a:moveTo>
                  <a:lnTo>
                    <a:pt x="6804" y="3708"/>
                  </a:lnTo>
                  <a:cubicBezTo>
                    <a:pt x="6804" y="3984"/>
                    <a:pt x="6769" y="4253"/>
                    <a:pt x="6701" y="4511"/>
                  </a:cubicBezTo>
                  <a:lnTo>
                    <a:pt x="7291" y="4671"/>
                  </a:lnTo>
                  <a:cubicBezTo>
                    <a:pt x="7377" y="4356"/>
                    <a:pt x="7417" y="4035"/>
                    <a:pt x="7417" y="3703"/>
                  </a:cubicBezTo>
                  <a:lnTo>
                    <a:pt x="7297" y="3697"/>
                  </a:lnTo>
                  <a:close/>
                  <a:moveTo>
                    <a:pt x="717" y="4516"/>
                  </a:moveTo>
                  <a:lnTo>
                    <a:pt x="127" y="4677"/>
                  </a:lnTo>
                  <a:cubicBezTo>
                    <a:pt x="213" y="4986"/>
                    <a:pt x="333" y="5290"/>
                    <a:pt x="499" y="5571"/>
                  </a:cubicBezTo>
                  <a:lnTo>
                    <a:pt x="1027" y="5261"/>
                  </a:lnTo>
                  <a:cubicBezTo>
                    <a:pt x="895" y="5027"/>
                    <a:pt x="786" y="4780"/>
                    <a:pt x="717" y="4516"/>
                  </a:cubicBezTo>
                  <a:close/>
                  <a:moveTo>
                    <a:pt x="6391" y="5256"/>
                  </a:moveTo>
                  <a:cubicBezTo>
                    <a:pt x="6253" y="5491"/>
                    <a:pt x="6093" y="5708"/>
                    <a:pt x="5898" y="5898"/>
                  </a:cubicBezTo>
                  <a:lnTo>
                    <a:pt x="6334" y="6333"/>
                  </a:lnTo>
                  <a:cubicBezTo>
                    <a:pt x="6563" y="6104"/>
                    <a:pt x="6758" y="5846"/>
                    <a:pt x="6924" y="5565"/>
                  </a:cubicBezTo>
                  <a:lnTo>
                    <a:pt x="6391" y="5256"/>
                  </a:lnTo>
                  <a:close/>
                  <a:moveTo>
                    <a:pt x="1520" y="5903"/>
                  </a:moveTo>
                  <a:lnTo>
                    <a:pt x="1090" y="6333"/>
                  </a:lnTo>
                  <a:cubicBezTo>
                    <a:pt x="1319" y="6563"/>
                    <a:pt x="1577" y="6763"/>
                    <a:pt x="1858" y="6923"/>
                  </a:cubicBezTo>
                  <a:lnTo>
                    <a:pt x="2161" y="6391"/>
                  </a:lnTo>
                  <a:cubicBezTo>
                    <a:pt x="1932" y="6259"/>
                    <a:pt x="1714" y="6093"/>
                    <a:pt x="1520" y="5903"/>
                  </a:cubicBezTo>
                  <a:close/>
                  <a:moveTo>
                    <a:pt x="5256" y="6391"/>
                  </a:moveTo>
                  <a:cubicBezTo>
                    <a:pt x="5022" y="6528"/>
                    <a:pt x="4775" y="6631"/>
                    <a:pt x="4511" y="6700"/>
                  </a:cubicBezTo>
                  <a:lnTo>
                    <a:pt x="4672" y="7290"/>
                  </a:lnTo>
                  <a:cubicBezTo>
                    <a:pt x="4981" y="7210"/>
                    <a:pt x="5285" y="7084"/>
                    <a:pt x="5566" y="6923"/>
                  </a:cubicBezTo>
                  <a:lnTo>
                    <a:pt x="5256" y="6391"/>
                  </a:lnTo>
                  <a:close/>
                  <a:moveTo>
                    <a:pt x="2912" y="6700"/>
                  </a:moveTo>
                  <a:lnTo>
                    <a:pt x="2752" y="7296"/>
                  </a:lnTo>
                  <a:cubicBezTo>
                    <a:pt x="3061" y="7376"/>
                    <a:pt x="3382" y="7416"/>
                    <a:pt x="3709" y="7416"/>
                  </a:cubicBezTo>
                  <a:lnTo>
                    <a:pt x="3715" y="7416"/>
                  </a:lnTo>
                  <a:lnTo>
                    <a:pt x="3709" y="6803"/>
                  </a:lnTo>
                  <a:cubicBezTo>
                    <a:pt x="3440" y="6803"/>
                    <a:pt x="3170" y="6769"/>
                    <a:pt x="2912" y="67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4;p52"/>
            <p:cNvSpPr/>
            <p:nvPr/>
          </p:nvSpPr>
          <p:spPr>
            <a:xfrm flipH="1">
              <a:off x="1995483" y="2615391"/>
              <a:ext cx="297881" cy="298253"/>
            </a:xfrm>
            <a:custGeom>
              <a:avLst/>
              <a:gdLst/>
              <a:ahLst/>
              <a:cxnLst/>
              <a:rect l="l" t="t" r="r" b="b"/>
              <a:pathLst>
                <a:path w="5325" h="5325" extrusionOk="0">
                  <a:moveTo>
                    <a:pt x="2666" y="613"/>
                  </a:moveTo>
                  <a:cubicBezTo>
                    <a:pt x="3795" y="613"/>
                    <a:pt x="4712" y="1530"/>
                    <a:pt x="4712" y="2660"/>
                  </a:cubicBezTo>
                  <a:cubicBezTo>
                    <a:pt x="4712" y="3794"/>
                    <a:pt x="3795" y="4711"/>
                    <a:pt x="2666" y="4711"/>
                  </a:cubicBezTo>
                  <a:cubicBezTo>
                    <a:pt x="1531" y="4711"/>
                    <a:pt x="614" y="3794"/>
                    <a:pt x="614" y="2660"/>
                  </a:cubicBezTo>
                  <a:cubicBezTo>
                    <a:pt x="614" y="1530"/>
                    <a:pt x="1531" y="613"/>
                    <a:pt x="2666" y="613"/>
                  </a:cubicBezTo>
                  <a:close/>
                  <a:moveTo>
                    <a:pt x="2666" y="0"/>
                  </a:moveTo>
                  <a:cubicBezTo>
                    <a:pt x="1193" y="0"/>
                    <a:pt x="1" y="1192"/>
                    <a:pt x="1" y="2660"/>
                  </a:cubicBezTo>
                  <a:cubicBezTo>
                    <a:pt x="1" y="4132"/>
                    <a:pt x="1193" y="5324"/>
                    <a:pt x="2666" y="5324"/>
                  </a:cubicBezTo>
                  <a:cubicBezTo>
                    <a:pt x="4133" y="5324"/>
                    <a:pt x="5325" y="4132"/>
                    <a:pt x="5325" y="2660"/>
                  </a:cubicBezTo>
                  <a:cubicBezTo>
                    <a:pt x="5325" y="1192"/>
                    <a:pt x="4133" y="0"/>
                    <a:pt x="2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5;p52"/>
            <p:cNvSpPr/>
            <p:nvPr/>
          </p:nvSpPr>
          <p:spPr>
            <a:xfrm flipH="1">
              <a:off x="2511301" y="1761790"/>
              <a:ext cx="159037" cy="158956"/>
            </a:xfrm>
            <a:custGeom>
              <a:avLst/>
              <a:gdLst/>
              <a:ahLst/>
              <a:cxnLst/>
              <a:rect l="l" t="t" r="r" b="b"/>
              <a:pathLst>
                <a:path w="2843" h="2838" extrusionOk="0">
                  <a:moveTo>
                    <a:pt x="1421" y="1"/>
                  </a:moveTo>
                  <a:cubicBezTo>
                    <a:pt x="636" y="1"/>
                    <a:pt x="0" y="637"/>
                    <a:pt x="0" y="1417"/>
                  </a:cubicBezTo>
                  <a:cubicBezTo>
                    <a:pt x="0" y="2202"/>
                    <a:pt x="636" y="2838"/>
                    <a:pt x="1421" y="2838"/>
                  </a:cubicBezTo>
                  <a:cubicBezTo>
                    <a:pt x="2206" y="2838"/>
                    <a:pt x="2843" y="2202"/>
                    <a:pt x="2843" y="1417"/>
                  </a:cubicBezTo>
                  <a:cubicBezTo>
                    <a:pt x="2843" y="637"/>
                    <a:pt x="2206" y="1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;p52"/>
            <p:cNvSpPr/>
            <p:nvPr/>
          </p:nvSpPr>
          <p:spPr>
            <a:xfrm flipH="1">
              <a:off x="2047061" y="1804526"/>
              <a:ext cx="154898" cy="155428"/>
            </a:xfrm>
            <a:custGeom>
              <a:avLst/>
              <a:gdLst/>
              <a:ahLst/>
              <a:cxnLst/>
              <a:rect l="l" t="t" r="r" b="b"/>
              <a:pathLst>
                <a:path w="2769" h="2775" extrusionOk="0">
                  <a:moveTo>
                    <a:pt x="2155" y="613"/>
                  </a:moveTo>
                  <a:lnTo>
                    <a:pt x="2155" y="2161"/>
                  </a:lnTo>
                  <a:lnTo>
                    <a:pt x="614" y="2161"/>
                  </a:lnTo>
                  <a:lnTo>
                    <a:pt x="614" y="613"/>
                  </a:lnTo>
                  <a:close/>
                  <a:moveTo>
                    <a:pt x="0" y="0"/>
                  </a:moveTo>
                  <a:lnTo>
                    <a:pt x="0" y="2774"/>
                  </a:lnTo>
                  <a:lnTo>
                    <a:pt x="2768" y="2774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4"/>
          <p:cNvGrpSpPr/>
          <p:nvPr/>
        </p:nvGrpSpPr>
        <p:grpSpPr>
          <a:xfrm flipH="1">
            <a:off x="1347439" y="750881"/>
            <a:ext cx="3069430" cy="3608009"/>
            <a:chOff x="5064448" y="628435"/>
            <a:chExt cx="2800575" cy="3293481"/>
          </a:xfrm>
        </p:grpSpPr>
        <p:sp>
          <p:nvSpPr>
            <p:cNvPr id="415" name="Google Shape;415;p44"/>
            <p:cNvSpPr/>
            <p:nvPr/>
          </p:nvSpPr>
          <p:spPr>
            <a:xfrm flipH="1">
              <a:off x="5064448" y="1115966"/>
              <a:ext cx="2800575" cy="2805949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1"/>
                  </a:moveTo>
                  <a:cubicBezTo>
                    <a:pt x="12340" y="1"/>
                    <a:pt x="1" y="12340"/>
                    <a:pt x="1" y="27562"/>
                  </a:cubicBezTo>
                  <a:cubicBezTo>
                    <a:pt x="1" y="40366"/>
                    <a:pt x="8729" y="51124"/>
                    <a:pt x="20558" y="54224"/>
                  </a:cubicBezTo>
                  <a:cubicBezTo>
                    <a:pt x="22793" y="54814"/>
                    <a:pt x="25143" y="55124"/>
                    <a:pt x="27562" y="55124"/>
                  </a:cubicBezTo>
                  <a:cubicBezTo>
                    <a:pt x="32915" y="55124"/>
                    <a:pt x="37907" y="53599"/>
                    <a:pt x="42136" y="50963"/>
                  </a:cubicBezTo>
                  <a:cubicBezTo>
                    <a:pt x="49936" y="46092"/>
                    <a:pt x="55123" y="37437"/>
                    <a:pt x="55123" y="27562"/>
                  </a:cubicBezTo>
                  <a:cubicBezTo>
                    <a:pt x="55123" y="12340"/>
                    <a:pt x="42784" y="1"/>
                    <a:pt x="27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44"/>
            <p:cNvGrpSpPr/>
            <p:nvPr/>
          </p:nvGrpSpPr>
          <p:grpSpPr>
            <a:xfrm>
              <a:off x="5892797" y="628435"/>
              <a:ext cx="1865934" cy="1943547"/>
              <a:chOff x="5625847" y="1056210"/>
              <a:chExt cx="1865934" cy="1943547"/>
            </a:xfrm>
          </p:grpSpPr>
          <p:sp>
            <p:nvSpPr>
              <p:cNvPr id="417" name="Google Shape;417;p44"/>
              <p:cNvSpPr/>
              <p:nvPr/>
            </p:nvSpPr>
            <p:spPr>
              <a:xfrm flipH="1">
                <a:off x="5625847" y="1808108"/>
                <a:ext cx="1053328" cy="1055708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14380" extrusionOk="0">
                    <a:moveTo>
                      <a:pt x="7188" y="614"/>
                    </a:moveTo>
                    <a:cubicBezTo>
                      <a:pt x="10815" y="614"/>
                      <a:pt x="13761" y="3565"/>
                      <a:pt x="13761" y="7193"/>
                    </a:cubicBezTo>
                    <a:cubicBezTo>
                      <a:pt x="13761" y="10815"/>
                      <a:pt x="10815" y="13767"/>
                      <a:pt x="7188" y="13767"/>
                    </a:cubicBezTo>
                    <a:cubicBezTo>
                      <a:pt x="3560" y="13767"/>
                      <a:pt x="614" y="10815"/>
                      <a:pt x="614" y="7193"/>
                    </a:cubicBezTo>
                    <a:cubicBezTo>
                      <a:pt x="614" y="3565"/>
                      <a:pt x="3560" y="614"/>
                      <a:pt x="7188" y="614"/>
                    </a:cubicBezTo>
                    <a:close/>
                    <a:moveTo>
                      <a:pt x="7188" y="1"/>
                    </a:moveTo>
                    <a:cubicBezTo>
                      <a:pt x="3222" y="1"/>
                      <a:pt x="1" y="3227"/>
                      <a:pt x="1" y="7193"/>
                    </a:cubicBezTo>
                    <a:cubicBezTo>
                      <a:pt x="1" y="11154"/>
                      <a:pt x="3222" y="14380"/>
                      <a:pt x="7188" y="14380"/>
                    </a:cubicBezTo>
                    <a:cubicBezTo>
                      <a:pt x="11154" y="14380"/>
                      <a:pt x="14375" y="11154"/>
                      <a:pt x="14375" y="7193"/>
                    </a:cubicBezTo>
                    <a:cubicBezTo>
                      <a:pt x="14375" y="3227"/>
                      <a:pt x="11154" y="1"/>
                      <a:pt x="7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4"/>
              <p:cNvSpPr/>
              <p:nvPr/>
            </p:nvSpPr>
            <p:spPr>
              <a:xfrm flipH="1">
                <a:off x="5782864" y="1182847"/>
                <a:ext cx="1590874" cy="1594354"/>
              </a:xfrm>
              <a:custGeom>
                <a:avLst/>
                <a:gdLst/>
                <a:ahLst/>
                <a:cxnLst/>
                <a:rect l="l" t="t" r="r" b="b"/>
                <a:pathLst>
                  <a:path w="21711" h="21717" extrusionOk="0">
                    <a:moveTo>
                      <a:pt x="10855" y="1"/>
                    </a:moveTo>
                    <a:cubicBezTo>
                      <a:pt x="4861" y="1"/>
                      <a:pt x="0" y="4861"/>
                      <a:pt x="0" y="10856"/>
                    </a:cubicBezTo>
                    <a:cubicBezTo>
                      <a:pt x="0" y="16856"/>
                      <a:pt x="4861" y="21716"/>
                      <a:pt x="10855" y="21716"/>
                    </a:cubicBezTo>
                    <a:cubicBezTo>
                      <a:pt x="16850" y="21716"/>
                      <a:pt x="21710" y="16856"/>
                      <a:pt x="21710" y="10856"/>
                    </a:cubicBezTo>
                    <a:cubicBezTo>
                      <a:pt x="21710" y="4861"/>
                      <a:pt x="16850" y="1"/>
                      <a:pt x="108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4"/>
              <p:cNvSpPr/>
              <p:nvPr/>
            </p:nvSpPr>
            <p:spPr>
              <a:xfrm flipH="1">
                <a:off x="6106672" y="1507261"/>
                <a:ext cx="943342" cy="945512"/>
              </a:xfrm>
              <a:custGeom>
                <a:avLst/>
                <a:gdLst/>
                <a:ahLst/>
                <a:cxnLst/>
                <a:rect l="l" t="t" r="r" b="b"/>
                <a:pathLst>
                  <a:path w="12874" h="12879" extrusionOk="0">
                    <a:moveTo>
                      <a:pt x="5027" y="0"/>
                    </a:moveTo>
                    <a:cubicBezTo>
                      <a:pt x="4311" y="0"/>
                      <a:pt x="3732" y="580"/>
                      <a:pt x="3732" y="1296"/>
                    </a:cubicBezTo>
                    <a:lnTo>
                      <a:pt x="3732" y="2780"/>
                    </a:lnTo>
                    <a:cubicBezTo>
                      <a:pt x="3732" y="3308"/>
                      <a:pt x="3308" y="3732"/>
                      <a:pt x="2781" y="3732"/>
                    </a:cubicBezTo>
                    <a:lnTo>
                      <a:pt x="1296" y="3732"/>
                    </a:lnTo>
                    <a:cubicBezTo>
                      <a:pt x="580" y="3732"/>
                      <a:pt x="1" y="4316"/>
                      <a:pt x="1" y="5027"/>
                    </a:cubicBezTo>
                    <a:lnTo>
                      <a:pt x="1" y="7847"/>
                    </a:lnTo>
                    <a:cubicBezTo>
                      <a:pt x="1" y="8563"/>
                      <a:pt x="580" y="9142"/>
                      <a:pt x="1296" y="9142"/>
                    </a:cubicBezTo>
                    <a:lnTo>
                      <a:pt x="2781" y="9142"/>
                    </a:lnTo>
                    <a:cubicBezTo>
                      <a:pt x="3308" y="9142"/>
                      <a:pt x="3732" y="9572"/>
                      <a:pt x="3732" y="10093"/>
                    </a:cubicBezTo>
                    <a:lnTo>
                      <a:pt x="3732" y="11584"/>
                    </a:lnTo>
                    <a:cubicBezTo>
                      <a:pt x="3732" y="12300"/>
                      <a:pt x="4311" y="12879"/>
                      <a:pt x="5027" y="12879"/>
                    </a:cubicBezTo>
                    <a:lnTo>
                      <a:pt x="7847" y="12879"/>
                    </a:lnTo>
                    <a:cubicBezTo>
                      <a:pt x="8563" y="12879"/>
                      <a:pt x="9142" y="12300"/>
                      <a:pt x="9142" y="11584"/>
                    </a:cubicBezTo>
                    <a:lnTo>
                      <a:pt x="9142" y="10093"/>
                    </a:lnTo>
                    <a:cubicBezTo>
                      <a:pt x="9142" y="9572"/>
                      <a:pt x="9567" y="9142"/>
                      <a:pt x="10094" y="9142"/>
                    </a:cubicBezTo>
                    <a:lnTo>
                      <a:pt x="11578" y="9142"/>
                    </a:lnTo>
                    <a:cubicBezTo>
                      <a:pt x="12295" y="9142"/>
                      <a:pt x="12873" y="8563"/>
                      <a:pt x="12873" y="7847"/>
                    </a:cubicBezTo>
                    <a:lnTo>
                      <a:pt x="12873" y="5027"/>
                    </a:lnTo>
                    <a:cubicBezTo>
                      <a:pt x="12873" y="4316"/>
                      <a:pt x="12295" y="3732"/>
                      <a:pt x="11578" y="3732"/>
                    </a:cubicBezTo>
                    <a:lnTo>
                      <a:pt x="10094" y="3732"/>
                    </a:lnTo>
                    <a:cubicBezTo>
                      <a:pt x="9567" y="3732"/>
                      <a:pt x="9142" y="3308"/>
                      <a:pt x="9142" y="2780"/>
                    </a:cubicBezTo>
                    <a:lnTo>
                      <a:pt x="9142" y="1296"/>
                    </a:lnTo>
                    <a:cubicBezTo>
                      <a:pt x="9142" y="580"/>
                      <a:pt x="8563" y="0"/>
                      <a:pt x="7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4"/>
              <p:cNvSpPr/>
              <p:nvPr/>
            </p:nvSpPr>
            <p:spPr>
              <a:xfrm flipH="1">
                <a:off x="6819782" y="2222159"/>
                <a:ext cx="365789" cy="361863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929" extrusionOk="0">
                    <a:moveTo>
                      <a:pt x="2493" y="0"/>
                    </a:moveTo>
                    <a:cubicBezTo>
                      <a:pt x="2298" y="0"/>
                      <a:pt x="2109" y="17"/>
                      <a:pt x="1920" y="63"/>
                    </a:cubicBezTo>
                    <a:lnTo>
                      <a:pt x="2063" y="659"/>
                    </a:lnTo>
                    <a:cubicBezTo>
                      <a:pt x="2201" y="625"/>
                      <a:pt x="2350" y="613"/>
                      <a:pt x="2493" y="613"/>
                    </a:cubicBezTo>
                    <a:cubicBezTo>
                      <a:pt x="2630" y="613"/>
                      <a:pt x="2768" y="625"/>
                      <a:pt x="2900" y="653"/>
                    </a:cubicBezTo>
                    <a:lnTo>
                      <a:pt x="3026" y="51"/>
                    </a:lnTo>
                    <a:cubicBezTo>
                      <a:pt x="2854" y="17"/>
                      <a:pt x="2676" y="0"/>
                      <a:pt x="2499" y="0"/>
                    </a:cubicBezTo>
                    <a:close/>
                    <a:moveTo>
                      <a:pt x="4035" y="527"/>
                    </a:moveTo>
                    <a:lnTo>
                      <a:pt x="3657" y="1009"/>
                    </a:lnTo>
                    <a:cubicBezTo>
                      <a:pt x="3874" y="1181"/>
                      <a:pt x="4058" y="1404"/>
                      <a:pt x="4184" y="1656"/>
                    </a:cubicBezTo>
                    <a:lnTo>
                      <a:pt x="4734" y="1387"/>
                    </a:lnTo>
                    <a:cubicBezTo>
                      <a:pt x="4568" y="1055"/>
                      <a:pt x="4327" y="757"/>
                      <a:pt x="4035" y="527"/>
                    </a:cubicBezTo>
                    <a:close/>
                    <a:moveTo>
                      <a:pt x="923" y="556"/>
                    </a:moveTo>
                    <a:cubicBezTo>
                      <a:pt x="636" y="785"/>
                      <a:pt x="401" y="1089"/>
                      <a:pt x="241" y="1427"/>
                    </a:cubicBezTo>
                    <a:lnTo>
                      <a:pt x="796" y="1685"/>
                    </a:lnTo>
                    <a:cubicBezTo>
                      <a:pt x="911" y="1433"/>
                      <a:pt x="1094" y="1209"/>
                      <a:pt x="1312" y="1032"/>
                    </a:cubicBezTo>
                    <a:lnTo>
                      <a:pt x="923" y="556"/>
                    </a:lnTo>
                    <a:close/>
                    <a:moveTo>
                      <a:pt x="4992" y="2470"/>
                    </a:moveTo>
                    <a:lnTo>
                      <a:pt x="4379" y="2493"/>
                    </a:lnTo>
                    <a:cubicBezTo>
                      <a:pt x="4379" y="2779"/>
                      <a:pt x="4315" y="3055"/>
                      <a:pt x="4195" y="3307"/>
                    </a:cubicBezTo>
                    <a:lnTo>
                      <a:pt x="4745" y="3576"/>
                    </a:lnTo>
                    <a:cubicBezTo>
                      <a:pt x="4906" y="3232"/>
                      <a:pt x="4992" y="2871"/>
                      <a:pt x="4992" y="2493"/>
                    </a:cubicBezTo>
                    <a:lnTo>
                      <a:pt x="4992" y="2470"/>
                    </a:lnTo>
                    <a:close/>
                    <a:moveTo>
                      <a:pt x="0" y="2504"/>
                    </a:moveTo>
                    <a:cubicBezTo>
                      <a:pt x="0" y="2883"/>
                      <a:pt x="86" y="3249"/>
                      <a:pt x="252" y="3588"/>
                    </a:cubicBezTo>
                    <a:lnTo>
                      <a:pt x="802" y="3318"/>
                    </a:lnTo>
                    <a:cubicBezTo>
                      <a:pt x="676" y="3061"/>
                      <a:pt x="613" y="2791"/>
                      <a:pt x="613" y="2504"/>
                    </a:cubicBezTo>
                    <a:close/>
                    <a:moveTo>
                      <a:pt x="3674" y="3960"/>
                    </a:moveTo>
                    <a:cubicBezTo>
                      <a:pt x="3450" y="4138"/>
                      <a:pt x="3192" y="4264"/>
                      <a:pt x="2917" y="4327"/>
                    </a:cubicBezTo>
                    <a:lnTo>
                      <a:pt x="3055" y="4923"/>
                    </a:lnTo>
                    <a:cubicBezTo>
                      <a:pt x="3421" y="4843"/>
                      <a:pt x="3765" y="4677"/>
                      <a:pt x="4058" y="4442"/>
                    </a:cubicBezTo>
                    <a:lnTo>
                      <a:pt x="3674" y="3960"/>
                    </a:lnTo>
                    <a:close/>
                    <a:moveTo>
                      <a:pt x="1330" y="3972"/>
                    </a:moveTo>
                    <a:lnTo>
                      <a:pt x="945" y="4447"/>
                    </a:lnTo>
                    <a:cubicBezTo>
                      <a:pt x="1238" y="4682"/>
                      <a:pt x="1587" y="4849"/>
                      <a:pt x="1949" y="4929"/>
                    </a:cubicBezTo>
                    <a:lnTo>
                      <a:pt x="2080" y="4327"/>
                    </a:lnTo>
                    <a:cubicBezTo>
                      <a:pt x="1811" y="4270"/>
                      <a:pt x="1547" y="4144"/>
                      <a:pt x="1330" y="39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4"/>
              <p:cNvSpPr/>
              <p:nvPr/>
            </p:nvSpPr>
            <p:spPr>
              <a:xfrm flipH="1">
                <a:off x="5875724" y="1056210"/>
                <a:ext cx="253312" cy="25335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1" extrusionOk="0">
                    <a:moveTo>
                      <a:pt x="1726" y="614"/>
                    </a:moveTo>
                    <a:cubicBezTo>
                      <a:pt x="2339" y="614"/>
                      <a:pt x="2843" y="1112"/>
                      <a:pt x="2843" y="1726"/>
                    </a:cubicBezTo>
                    <a:cubicBezTo>
                      <a:pt x="2843" y="2339"/>
                      <a:pt x="2339" y="2838"/>
                      <a:pt x="1726" y="2838"/>
                    </a:cubicBezTo>
                    <a:cubicBezTo>
                      <a:pt x="1113" y="2838"/>
                      <a:pt x="614" y="2339"/>
                      <a:pt x="614" y="1726"/>
                    </a:cubicBezTo>
                    <a:cubicBezTo>
                      <a:pt x="614" y="1112"/>
                      <a:pt x="1113" y="614"/>
                      <a:pt x="1726" y="614"/>
                    </a:cubicBezTo>
                    <a:close/>
                    <a:moveTo>
                      <a:pt x="1726" y="1"/>
                    </a:moveTo>
                    <a:cubicBezTo>
                      <a:pt x="774" y="1"/>
                      <a:pt x="1" y="775"/>
                      <a:pt x="1" y="1726"/>
                    </a:cubicBezTo>
                    <a:cubicBezTo>
                      <a:pt x="1" y="2677"/>
                      <a:pt x="774" y="3451"/>
                      <a:pt x="1726" y="3451"/>
                    </a:cubicBezTo>
                    <a:cubicBezTo>
                      <a:pt x="2677" y="3451"/>
                      <a:pt x="3456" y="2677"/>
                      <a:pt x="3456" y="1726"/>
                    </a:cubicBezTo>
                    <a:cubicBezTo>
                      <a:pt x="3456" y="775"/>
                      <a:pt x="2677" y="1"/>
                      <a:pt x="1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4"/>
              <p:cNvSpPr/>
              <p:nvPr/>
            </p:nvSpPr>
            <p:spPr>
              <a:xfrm flipH="1">
                <a:off x="7101519" y="1311614"/>
                <a:ext cx="390263" cy="391375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331" extrusionOk="0">
                    <a:moveTo>
                      <a:pt x="2660" y="614"/>
                    </a:moveTo>
                    <a:cubicBezTo>
                      <a:pt x="3795" y="614"/>
                      <a:pt x="4712" y="1537"/>
                      <a:pt x="4712" y="2665"/>
                    </a:cubicBezTo>
                    <a:cubicBezTo>
                      <a:pt x="4712" y="3795"/>
                      <a:pt x="3795" y="4717"/>
                      <a:pt x="2660" y="4717"/>
                    </a:cubicBezTo>
                    <a:cubicBezTo>
                      <a:pt x="1531" y="4717"/>
                      <a:pt x="614" y="3795"/>
                      <a:pt x="614" y="2665"/>
                    </a:cubicBezTo>
                    <a:cubicBezTo>
                      <a:pt x="614" y="1537"/>
                      <a:pt x="1531" y="614"/>
                      <a:pt x="2660" y="614"/>
                    </a:cubicBezTo>
                    <a:close/>
                    <a:moveTo>
                      <a:pt x="2660" y="1"/>
                    </a:moveTo>
                    <a:cubicBezTo>
                      <a:pt x="1193" y="1"/>
                      <a:pt x="1" y="1198"/>
                      <a:pt x="1" y="2665"/>
                    </a:cubicBezTo>
                    <a:cubicBezTo>
                      <a:pt x="1" y="4133"/>
                      <a:pt x="1193" y="5331"/>
                      <a:pt x="2660" y="5331"/>
                    </a:cubicBezTo>
                    <a:cubicBezTo>
                      <a:pt x="4133" y="5331"/>
                      <a:pt x="5325" y="4133"/>
                      <a:pt x="5325" y="2665"/>
                    </a:cubicBezTo>
                    <a:cubicBezTo>
                      <a:pt x="5325" y="1198"/>
                      <a:pt x="4133" y="1"/>
                      <a:pt x="2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4"/>
              <p:cNvSpPr/>
              <p:nvPr/>
            </p:nvSpPr>
            <p:spPr>
              <a:xfrm flipH="1">
                <a:off x="6912183" y="2818715"/>
                <a:ext cx="181063" cy="181041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66" extrusionOk="0">
                    <a:moveTo>
                      <a:pt x="1858" y="614"/>
                    </a:moveTo>
                    <a:lnTo>
                      <a:pt x="1858" y="1852"/>
                    </a:lnTo>
                    <a:lnTo>
                      <a:pt x="614" y="185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2465"/>
                    </a:lnTo>
                    <a:lnTo>
                      <a:pt x="2471" y="2465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4"/>
              <p:cNvSpPr/>
              <p:nvPr/>
            </p:nvSpPr>
            <p:spPr>
              <a:xfrm flipH="1">
                <a:off x="6064698" y="2601192"/>
                <a:ext cx="217993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4"/>
              <p:cNvSpPr/>
              <p:nvPr/>
            </p:nvSpPr>
            <p:spPr>
              <a:xfrm flipH="1">
                <a:off x="6064698" y="2455613"/>
                <a:ext cx="217993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4"/>
              <p:cNvSpPr/>
              <p:nvPr/>
            </p:nvSpPr>
            <p:spPr>
              <a:xfrm flipH="1">
                <a:off x="6064698" y="2528439"/>
                <a:ext cx="217993" cy="45077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4" extrusionOk="0">
                    <a:moveTo>
                      <a:pt x="0" y="0"/>
                    </a:moveTo>
                    <a:lnTo>
                      <a:pt x="0" y="613"/>
                    </a:lnTo>
                    <a:lnTo>
                      <a:pt x="2974" y="613"/>
                    </a:ln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4"/>
              <p:cNvSpPr/>
              <p:nvPr/>
            </p:nvSpPr>
            <p:spPr>
              <a:xfrm flipH="1">
                <a:off x="5955081" y="1491257"/>
                <a:ext cx="165162" cy="16547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1823" y="1"/>
                    </a:moveTo>
                    <a:lnTo>
                      <a:pt x="1" y="1818"/>
                    </a:lnTo>
                    <a:lnTo>
                      <a:pt x="436" y="2253"/>
                    </a:lnTo>
                    <a:lnTo>
                      <a:pt x="2253" y="436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4"/>
              <p:cNvSpPr/>
              <p:nvPr/>
            </p:nvSpPr>
            <p:spPr>
              <a:xfrm flipH="1">
                <a:off x="5955081" y="1491257"/>
                <a:ext cx="165162" cy="16547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436" y="1"/>
                    </a:moveTo>
                    <a:lnTo>
                      <a:pt x="1" y="436"/>
                    </a:lnTo>
                    <a:lnTo>
                      <a:pt x="1823" y="2253"/>
                    </a:lnTo>
                    <a:lnTo>
                      <a:pt x="2253" y="1818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4"/>
              <p:cNvSpPr/>
              <p:nvPr/>
            </p:nvSpPr>
            <p:spPr>
              <a:xfrm flipH="1">
                <a:off x="6980179" y="1213167"/>
                <a:ext cx="338970" cy="339618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4626" extrusionOk="0">
                    <a:moveTo>
                      <a:pt x="4012" y="614"/>
                    </a:moveTo>
                    <a:lnTo>
                      <a:pt x="4012" y="4012"/>
                    </a:lnTo>
                    <a:lnTo>
                      <a:pt x="614" y="401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4625"/>
                    </a:lnTo>
                    <a:lnTo>
                      <a:pt x="4625" y="4625"/>
                    </a:lnTo>
                    <a:lnTo>
                      <a:pt x="4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4"/>
              <p:cNvSpPr/>
              <p:nvPr/>
            </p:nvSpPr>
            <p:spPr>
              <a:xfrm flipH="1">
                <a:off x="7070454" y="2062632"/>
                <a:ext cx="248695" cy="86894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1836" extrusionOk="0">
                    <a:moveTo>
                      <a:pt x="1" y="1"/>
                    </a:moveTo>
                    <a:lnTo>
                      <a:pt x="1" y="9841"/>
                    </a:lnTo>
                    <a:cubicBezTo>
                      <a:pt x="1" y="10942"/>
                      <a:pt x="895" y="11836"/>
                      <a:pt x="1995" y="11836"/>
                    </a:cubicBezTo>
                    <a:lnTo>
                      <a:pt x="3393" y="11836"/>
                    </a:lnTo>
                    <a:lnTo>
                      <a:pt x="3393" y="11222"/>
                    </a:lnTo>
                    <a:lnTo>
                      <a:pt x="1995" y="11222"/>
                    </a:lnTo>
                    <a:cubicBezTo>
                      <a:pt x="1232" y="11222"/>
                      <a:pt x="614" y="10603"/>
                      <a:pt x="614" y="9841"/>
                    </a:cubicBez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1" name="Google Shape;431;p44"/>
          <p:cNvSpPr txBox="1">
            <a:spLocks noGrp="1"/>
          </p:cNvSpPr>
          <p:nvPr>
            <p:ph type="title" idx="2"/>
          </p:nvPr>
        </p:nvSpPr>
        <p:spPr>
          <a:xfrm flipH="1">
            <a:off x="917761" y="2325509"/>
            <a:ext cx="39558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title"/>
          </p:nvPr>
        </p:nvSpPr>
        <p:spPr>
          <a:xfrm flipH="1">
            <a:off x="4849556" y="1277230"/>
            <a:ext cx="380630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Development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 flipH="1">
            <a:off x="4849575" y="2694725"/>
            <a:ext cx="3391500" cy="2255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</a:pPr>
            <a:r>
              <a:rPr lang="en-IN" dirty="0" smtClean="0"/>
              <a:t>Dataset was taken from </a:t>
            </a:r>
            <a:r>
              <a:rPr lang="en-IN" dirty="0" err="1" smtClean="0"/>
              <a:t>Kaggle</a:t>
            </a:r>
            <a:r>
              <a:rPr lang="en-IN" dirty="0" smtClean="0"/>
              <a:t>, </a:t>
            </a:r>
            <a:r>
              <a:rPr lang="en-IN" dirty="0" err="1" smtClean="0"/>
              <a:t>Biogrid</a:t>
            </a:r>
            <a:r>
              <a:rPr lang="en-IN" dirty="0" smtClean="0"/>
              <a:t> and </a:t>
            </a:r>
            <a:r>
              <a:rPr lang="en-IN" dirty="0" err="1" smtClean="0"/>
              <a:t>ALSod</a:t>
            </a:r>
            <a:r>
              <a:rPr lang="en-IN" dirty="0" smtClean="0"/>
              <a:t> databases. </a:t>
            </a:r>
            <a:r>
              <a:rPr lang="en-US" dirty="0" smtClean="0"/>
              <a:t>Using the clustering and association algorithms, we had classified the genes responsible for ALS.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43"/>
          <p:cNvCxnSpPr/>
          <p:nvPr/>
        </p:nvCxnSpPr>
        <p:spPr>
          <a:xfrm>
            <a:off x="713850" y="3517375"/>
            <a:ext cx="7712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3"/>
          <p:cNvSpPr txBox="1">
            <a:spLocks noGrp="1"/>
          </p:cNvSpPr>
          <p:nvPr>
            <p:ph type="title"/>
          </p:nvPr>
        </p:nvSpPr>
        <p:spPr>
          <a:xfrm>
            <a:off x="625775" y="557255"/>
            <a:ext cx="7788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Major Requirements</a:t>
            </a:r>
            <a:endParaRPr/>
          </a:p>
        </p:txBody>
      </p:sp>
      <p:sp>
        <p:nvSpPr>
          <p:cNvPr id="393" name="Google Shape;393;p43"/>
          <p:cNvSpPr txBox="1">
            <a:spLocks noGrp="1"/>
          </p:cNvSpPr>
          <p:nvPr>
            <p:ph type="subTitle" idx="1"/>
          </p:nvPr>
        </p:nvSpPr>
        <p:spPr>
          <a:xfrm>
            <a:off x="726088" y="3605000"/>
            <a:ext cx="2132100" cy="1290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Algorithms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Clustering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Association </a:t>
            </a:r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subTitle" idx="2"/>
          </p:nvPr>
        </p:nvSpPr>
        <p:spPr>
          <a:xfrm>
            <a:off x="3341341" y="3605000"/>
            <a:ext cx="2612572" cy="1407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Prediction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Random Forest Classifier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Genome Wide Association Study </a:t>
            </a:r>
            <a:endParaRPr/>
          </a:p>
        </p:txBody>
      </p:sp>
      <p:sp>
        <p:nvSpPr>
          <p:cNvPr id="395" name="Google Shape;395;p43"/>
          <p:cNvSpPr txBox="1">
            <a:spLocks noGrp="1"/>
          </p:cNvSpPr>
          <p:nvPr>
            <p:ph type="subTitle" idx="3"/>
          </p:nvPr>
        </p:nvSpPr>
        <p:spPr>
          <a:xfrm>
            <a:off x="6293335" y="3606899"/>
            <a:ext cx="2132100" cy="1143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Gene responsible for ALS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4361785" y="2545437"/>
            <a:ext cx="434369" cy="434353"/>
          </a:xfrm>
          <a:custGeom>
            <a:avLst/>
            <a:gdLst/>
            <a:ahLst/>
            <a:cxnLst/>
            <a:rect l="l" t="t" r="r" b="b"/>
            <a:pathLst>
              <a:path w="6643" h="6643" extrusionOk="0">
                <a:moveTo>
                  <a:pt x="3324" y="2330"/>
                </a:moveTo>
                <a:cubicBezTo>
                  <a:pt x="3438" y="2330"/>
                  <a:pt x="3552" y="2349"/>
                  <a:pt x="3664" y="2390"/>
                </a:cubicBezTo>
                <a:cubicBezTo>
                  <a:pt x="4179" y="2574"/>
                  <a:pt x="4449" y="3150"/>
                  <a:pt x="4259" y="3665"/>
                </a:cubicBezTo>
                <a:cubicBezTo>
                  <a:pt x="4114" y="4069"/>
                  <a:pt x="3729" y="4318"/>
                  <a:pt x="3321" y="4318"/>
                </a:cubicBezTo>
                <a:cubicBezTo>
                  <a:pt x="3209" y="4318"/>
                  <a:pt x="3095" y="4299"/>
                  <a:pt x="2984" y="4260"/>
                </a:cubicBezTo>
                <a:cubicBezTo>
                  <a:pt x="2469" y="4069"/>
                  <a:pt x="2200" y="3500"/>
                  <a:pt x="2390" y="2985"/>
                </a:cubicBezTo>
                <a:cubicBezTo>
                  <a:pt x="2534" y="2582"/>
                  <a:pt x="2918" y="2330"/>
                  <a:pt x="3324" y="2330"/>
                </a:cubicBezTo>
                <a:close/>
                <a:moveTo>
                  <a:pt x="3909" y="1"/>
                </a:moveTo>
                <a:lnTo>
                  <a:pt x="3664" y="687"/>
                </a:lnTo>
                <a:cubicBezTo>
                  <a:pt x="3558" y="674"/>
                  <a:pt x="3453" y="668"/>
                  <a:pt x="3347" y="668"/>
                </a:cubicBezTo>
                <a:cubicBezTo>
                  <a:pt x="3148" y="668"/>
                  <a:pt x="2950" y="690"/>
                  <a:pt x="2757" y="730"/>
                </a:cubicBezTo>
                <a:lnTo>
                  <a:pt x="2445" y="68"/>
                </a:lnTo>
                <a:lnTo>
                  <a:pt x="1391" y="558"/>
                </a:lnTo>
                <a:lnTo>
                  <a:pt x="1704" y="1226"/>
                </a:lnTo>
                <a:cubicBezTo>
                  <a:pt x="1464" y="1404"/>
                  <a:pt x="1256" y="1631"/>
                  <a:pt x="1084" y="1894"/>
                </a:cubicBezTo>
                <a:lnTo>
                  <a:pt x="398" y="1643"/>
                </a:lnTo>
                <a:lnTo>
                  <a:pt x="0" y="2734"/>
                </a:lnTo>
                <a:lnTo>
                  <a:pt x="692" y="2985"/>
                </a:lnTo>
                <a:cubicBezTo>
                  <a:pt x="650" y="3291"/>
                  <a:pt x="668" y="3598"/>
                  <a:pt x="729" y="3892"/>
                </a:cubicBezTo>
                <a:lnTo>
                  <a:pt x="67" y="4204"/>
                </a:lnTo>
                <a:lnTo>
                  <a:pt x="557" y="5258"/>
                </a:lnTo>
                <a:lnTo>
                  <a:pt x="1226" y="4946"/>
                </a:lnTo>
                <a:cubicBezTo>
                  <a:pt x="1409" y="5185"/>
                  <a:pt x="1630" y="5393"/>
                  <a:pt x="1893" y="5559"/>
                </a:cubicBezTo>
                <a:lnTo>
                  <a:pt x="1642" y="6245"/>
                </a:lnTo>
                <a:lnTo>
                  <a:pt x="2739" y="6643"/>
                </a:lnTo>
                <a:lnTo>
                  <a:pt x="2984" y="5957"/>
                </a:lnTo>
                <a:cubicBezTo>
                  <a:pt x="3095" y="5972"/>
                  <a:pt x="3207" y="5980"/>
                  <a:pt x="3317" y="5980"/>
                </a:cubicBezTo>
                <a:cubicBezTo>
                  <a:pt x="3511" y="5980"/>
                  <a:pt x="3704" y="5957"/>
                  <a:pt x="3891" y="5914"/>
                </a:cubicBezTo>
                <a:lnTo>
                  <a:pt x="4204" y="6582"/>
                </a:lnTo>
                <a:lnTo>
                  <a:pt x="5258" y="6086"/>
                </a:lnTo>
                <a:lnTo>
                  <a:pt x="4945" y="5424"/>
                </a:lnTo>
                <a:cubicBezTo>
                  <a:pt x="5184" y="5240"/>
                  <a:pt x="5392" y="5013"/>
                  <a:pt x="5564" y="4756"/>
                </a:cubicBezTo>
                <a:lnTo>
                  <a:pt x="6250" y="5007"/>
                </a:lnTo>
                <a:lnTo>
                  <a:pt x="6642" y="3910"/>
                </a:lnTo>
                <a:lnTo>
                  <a:pt x="5956" y="3659"/>
                </a:lnTo>
                <a:cubicBezTo>
                  <a:pt x="5999" y="3353"/>
                  <a:pt x="5981" y="3046"/>
                  <a:pt x="5919" y="2752"/>
                </a:cubicBezTo>
                <a:lnTo>
                  <a:pt x="6581" y="2446"/>
                </a:lnTo>
                <a:lnTo>
                  <a:pt x="6091" y="1392"/>
                </a:lnTo>
                <a:lnTo>
                  <a:pt x="5423" y="1698"/>
                </a:lnTo>
                <a:cubicBezTo>
                  <a:pt x="5239" y="1465"/>
                  <a:pt x="5018" y="1251"/>
                  <a:pt x="4755" y="1085"/>
                </a:cubicBezTo>
                <a:lnTo>
                  <a:pt x="5006" y="399"/>
                </a:lnTo>
                <a:lnTo>
                  <a:pt x="39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1628521" y="2791255"/>
            <a:ext cx="332632" cy="332632"/>
          </a:xfrm>
          <a:custGeom>
            <a:avLst/>
            <a:gdLst/>
            <a:ahLst/>
            <a:cxnLst/>
            <a:rect l="l" t="t" r="r" b="b"/>
            <a:pathLst>
              <a:path w="6643" h="6643" extrusionOk="0">
                <a:moveTo>
                  <a:pt x="3324" y="2330"/>
                </a:moveTo>
                <a:cubicBezTo>
                  <a:pt x="3438" y="2330"/>
                  <a:pt x="3552" y="2349"/>
                  <a:pt x="3664" y="2390"/>
                </a:cubicBezTo>
                <a:cubicBezTo>
                  <a:pt x="4179" y="2574"/>
                  <a:pt x="4449" y="3150"/>
                  <a:pt x="4259" y="3665"/>
                </a:cubicBezTo>
                <a:cubicBezTo>
                  <a:pt x="4114" y="4069"/>
                  <a:pt x="3729" y="4318"/>
                  <a:pt x="3321" y="4318"/>
                </a:cubicBezTo>
                <a:cubicBezTo>
                  <a:pt x="3209" y="4318"/>
                  <a:pt x="3095" y="4299"/>
                  <a:pt x="2984" y="4260"/>
                </a:cubicBezTo>
                <a:cubicBezTo>
                  <a:pt x="2469" y="4069"/>
                  <a:pt x="2200" y="3500"/>
                  <a:pt x="2390" y="2985"/>
                </a:cubicBezTo>
                <a:cubicBezTo>
                  <a:pt x="2534" y="2582"/>
                  <a:pt x="2918" y="2330"/>
                  <a:pt x="3324" y="2330"/>
                </a:cubicBezTo>
                <a:close/>
                <a:moveTo>
                  <a:pt x="3909" y="1"/>
                </a:moveTo>
                <a:lnTo>
                  <a:pt x="3664" y="687"/>
                </a:lnTo>
                <a:cubicBezTo>
                  <a:pt x="3558" y="674"/>
                  <a:pt x="3453" y="668"/>
                  <a:pt x="3347" y="668"/>
                </a:cubicBezTo>
                <a:cubicBezTo>
                  <a:pt x="3148" y="668"/>
                  <a:pt x="2950" y="690"/>
                  <a:pt x="2757" y="730"/>
                </a:cubicBezTo>
                <a:lnTo>
                  <a:pt x="2445" y="68"/>
                </a:lnTo>
                <a:lnTo>
                  <a:pt x="1391" y="558"/>
                </a:lnTo>
                <a:lnTo>
                  <a:pt x="1704" y="1226"/>
                </a:lnTo>
                <a:cubicBezTo>
                  <a:pt x="1464" y="1404"/>
                  <a:pt x="1256" y="1631"/>
                  <a:pt x="1084" y="1894"/>
                </a:cubicBezTo>
                <a:lnTo>
                  <a:pt x="398" y="1643"/>
                </a:lnTo>
                <a:lnTo>
                  <a:pt x="0" y="2734"/>
                </a:lnTo>
                <a:lnTo>
                  <a:pt x="692" y="2985"/>
                </a:lnTo>
                <a:cubicBezTo>
                  <a:pt x="650" y="3291"/>
                  <a:pt x="668" y="3598"/>
                  <a:pt x="729" y="3892"/>
                </a:cubicBezTo>
                <a:lnTo>
                  <a:pt x="67" y="4204"/>
                </a:lnTo>
                <a:lnTo>
                  <a:pt x="557" y="5258"/>
                </a:lnTo>
                <a:lnTo>
                  <a:pt x="1226" y="4946"/>
                </a:lnTo>
                <a:cubicBezTo>
                  <a:pt x="1409" y="5185"/>
                  <a:pt x="1630" y="5393"/>
                  <a:pt x="1893" y="5559"/>
                </a:cubicBezTo>
                <a:lnTo>
                  <a:pt x="1642" y="6245"/>
                </a:lnTo>
                <a:lnTo>
                  <a:pt x="2739" y="6643"/>
                </a:lnTo>
                <a:lnTo>
                  <a:pt x="2984" y="5957"/>
                </a:lnTo>
                <a:cubicBezTo>
                  <a:pt x="3095" y="5972"/>
                  <a:pt x="3207" y="5980"/>
                  <a:pt x="3317" y="5980"/>
                </a:cubicBezTo>
                <a:cubicBezTo>
                  <a:pt x="3511" y="5980"/>
                  <a:pt x="3704" y="5957"/>
                  <a:pt x="3891" y="5914"/>
                </a:cubicBezTo>
                <a:lnTo>
                  <a:pt x="4204" y="6582"/>
                </a:lnTo>
                <a:lnTo>
                  <a:pt x="5258" y="6086"/>
                </a:lnTo>
                <a:lnTo>
                  <a:pt x="4945" y="5424"/>
                </a:lnTo>
                <a:cubicBezTo>
                  <a:pt x="5184" y="5240"/>
                  <a:pt x="5392" y="5013"/>
                  <a:pt x="5564" y="4756"/>
                </a:cubicBezTo>
                <a:lnTo>
                  <a:pt x="6250" y="5007"/>
                </a:lnTo>
                <a:lnTo>
                  <a:pt x="6642" y="3910"/>
                </a:lnTo>
                <a:lnTo>
                  <a:pt x="5956" y="3659"/>
                </a:lnTo>
                <a:cubicBezTo>
                  <a:pt x="5999" y="3353"/>
                  <a:pt x="5981" y="3046"/>
                  <a:pt x="5919" y="2752"/>
                </a:cubicBezTo>
                <a:lnTo>
                  <a:pt x="6581" y="2446"/>
                </a:lnTo>
                <a:lnTo>
                  <a:pt x="6091" y="1392"/>
                </a:lnTo>
                <a:lnTo>
                  <a:pt x="5423" y="1698"/>
                </a:lnTo>
                <a:cubicBezTo>
                  <a:pt x="5239" y="1465"/>
                  <a:pt x="5018" y="1251"/>
                  <a:pt x="4755" y="1085"/>
                </a:cubicBezTo>
                <a:lnTo>
                  <a:pt x="5006" y="399"/>
                </a:lnTo>
                <a:lnTo>
                  <a:pt x="39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7197277" y="2791255"/>
            <a:ext cx="332632" cy="332632"/>
          </a:xfrm>
          <a:custGeom>
            <a:avLst/>
            <a:gdLst/>
            <a:ahLst/>
            <a:cxnLst/>
            <a:rect l="l" t="t" r="r" b="b"/>
            <a:pathLst>
              <a:path w="6643" h="6643" extrusionOk="0">
                <a:moveTo>
                  <a:pt x="3324" y="2330"/>
                </a:moveTo>
                <a:cubicBezTo>
                  <a:pt x="3438" y="2330"/>
                  <a:pt x="3552" y="2349"/>
                  <a:pt x="3664" y="2390"/>
                </a:cubicBezTo>
                <a:cubicBezTo>
                  <a:pt x="4179" y="2574"/>
                  <a:pt x="4449" y="3150"/>
                  <a:pt x="4259" y="3665"/>
                </a:cubicBezTo>
                <a:cubicBezTo>
                  <a:pt x="4114" y="4069"/>
                  <a:pt x="3729" y="4318"/>
                  <a:pt x="3321" y="4318"/>
                </a:cubicBezTo>
                <a:cubicBezTo>
                  <a:pt x="3209" y="4318"/>
                  <a:pt x="3095" y="4299"/>
                  <a:pt x="2984" y="4260"/>
                </a:cubicBezTo>
                <a:cubicBezTo>
                  <a:pt x="2469" y="4069"/>
                  <a:pt x="2200" y="3500"/>
                  <a:pt x="2390" y="2985"/>
                </a:cubicBezTo>
                <a:cubicBezTo>
                  <a:pt x="2534" y="2582"/>
                  <a:pt x="2918" y="2330"/>
                  <a:pt x="3324" y="2330"/>
                </a:cubicBezTo>
                <a:close/>
                <a:moveTo>
                  <a:pt x="3909" y="1"/>
                </a:moveTo>
                <a:lnTo>
                  <a:pt x="3664" y="687"/>
                </a:lnTo>
                <a:cubicBezTo>
                  <a:pt x="3558" y="674"/>
                  <a:pt x="3453" y="668"/>
                  <a:pt x="3347" y="668"/>
                </a:cubicBezTo>
                <a:cubicBezTo>
                  <a:pt x="3148" y="668"/>
                  <a:pt x="2950" y="690"/>
                  <a:pt x="2757" y="730"/>
                </a:cubicBezTo>
                <a:lnTo>
                  <a:pt x="2445" y="68"/>
                </a:lnTo>
                <a:lnTo>
                  <a:pt x="1391" y="558"/>
                </a:lnTo>
                <a:lnTo>
                  <a:pt x="1704" y="1226"/>
                </a:lnTo>
                <a:cubicBezTo>
                  <a:pt x="1464" y="1404"/>
                  <a:pt x="1256" y="1631"/>
                  <a:pt x="1084" y="1894"/>
                </a:cubicBezTo>
                <a:lnTo>
                  <a:pt x="398" y="1643"/>
                </a:lnTo>
                <a:lnTo>
                  <a:pt x="0" y="2734"/>
                </a:lnTo>
                <a:lnTo>
                  <a:pt x="692" y="2985"/>
                </a:lnTo>
                <a:cubicBezTo>
                  <a:pt x="650" y="3291"/>
                  <a:pt x="668" y="3598"/>
                  <a:pt x="729" y="3892"/>
                </a:cubicBezTo>
                <a:lnTo>
                  <a:pt x="67" y="4204"/>
                </a:lnTo>
                <a:lnTo>
                  <a:pt x="557" y="5258"/>
                </a:lnTo>
                <a:lnTo>
                  <a:pt x="1226" y="4946"/>
                </a:lnTo>
                <a:cubicBezTo>
                  <a:pt x="1409" y="5185"/>
                  <a:pt x="1630" y="5393"/>
                  <a:pt x="1893" y="5559"/>
                </a:cubicBezTo>
                <a:lnTo>
                  <a:pt x="1642" y="6245"/>
                </a:lnTo>
                <a:lnTo>
                  <a:pt x="2739" y="6643"/>
                </a:lnTo>
                <a:lnTo>
                  <a:pt x="2984" y="5957"/>
                </a:lnTo>
                <a:cubicBezTo>
                  <a:pt x="3095" y="5972"/>
                  <a:pt x="3207" y="5980"/>
                  <a:pt x="3317" y="5980"/>
                </a:cubicBezTo>
                <a:cubicBezTo>
                  <a:pt x="3511" y="5980"/>
                  <a:pt x="3704" y="5957"/>
                  <a:pt x="3891" y="5914"/>
                </a:cubicBezTo>
                <a:lnTo>
                  <a:pt x="4204" y="6582"/>
                </a:lnTo>
                <a:lnTo>
                  <a:pt x="5258" y="6086"/>
                </a:lnTo>
                <a:lnTo>
                  <a:pt x="4945" y="5424"/>
                </a:lnTo>
                <a:cubicBezTo>
                  <a:pt x="5184" y="5240"/>
                  <a:pt x="5392" y="5013"/>
                  <a:pt x="5564" y="4756"/>
                </a:cubicBezTo>
                <a:lnTo>
                  <a:pt x="6250" y="5007"/>
                </a:lnTo>
                <a:lnTo>
                  <a:pt x="6642" y="3910"/>
                </a:lnTo>
                <a:lnTo>
                  <a:pt x="5956" y="3659"/>
                </a:lnTo>
                <a:cubicBezTo>
                  <a:pt x="5999" y="3353"/>
                  <a:pt x="5981" y="3046"/>
                  <a:pt x="5919" y="2752"/>
                </a:cubicBezTo>
                <a:lnTo>
                  <a:pt x="6581" y="2446"/>
                </a:lnTo>
                <a:lnTo>
                  <a:pt x="6091" y="1392"/>
                </a:lnTo>
                <a:lnTo>
                  <a:pt x="5423" y="1698"/>
                </a:lnTo>
                <a:cubicBezTo>
                  <a:pt x="5239" y="1465"/>
                  <a:pt x="5018" y="1251"/>
                  <a:pt x="4755" y="1085"/>
                </a:cubicBezTo>
                <a:lnTo>
                  <a:pt x="5006" y="399"/>
                </a:lnTo>
                <a:lnTo>
                  <a:pt x="39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1" name="Google Shape;401;p43"/>
          <p:cNvCxnSpPr/>
          <p:nvPr/>
        </p:nvCxnSpPr>
        <p:spPr>
          <a:xfrm>
            <a:off x="4577689" y="3088293"/>
            <a:ext cx="0" cy="50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2" name="Google Shape;402;p43"/>
          <p:cNvSpPr/>
          <p:nvPr/>
        </p:nvSpPr>
        <p:spPr>
          <a:xfrm>
            <a:off x="4245280" y="2447175"/>
            <a:ext cx="664800" cy="640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43"/>
          <p:cNvCxnSpPr/>
          <p:nvPr/>
        </p:nvCxnSpPr>
        <p:spPr>
          <a:xfrm>
            <a:off x="1793859" y="3206974"/>
            <a:ext cx="0" cy="38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4" name="Google Shape;404;p43"/>
          <p:cNvSpPr/>
          <p:nvPr/>
        </p:nvSpPr>
        <p:spPr>
          <a:xfrm>
            <a:off x="1539302" y="2716006"/>
            <a:ext cx="509100" cy="490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43"/>
          <p:cNvCxnSpPr/>
          <p:nvPr/>
        </p:nvCxnSpPr>
        <p:spPr>
          <a:xfrm>
            <a:off x="7362614" y="3206974"/>
            <a:ext cx="0" cy="38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6" name="Google Shape;406;p43"/>
          <p:cNvSpPr/>
          <p:nvPr/>
        </p:nvSpPr>
        <p:spPr>
          <a:xfrm>
            <a:off x="7108058" y="2716006"/>
            <a:ext cx="509100" cy="490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1748404" y="3467925"/>
            <a:ext cx="90900" cy="9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3"/>
          <p:cNvSpPr/>
          <p:nvPr/>
        </p:nvSpPr>
        <p:spPr>
          <a:xfrm>
            <a:off x="4532240" y="3467925"/>
            <a:ext cx="90900" cy="9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3"/>
          <p:cNvSpPr/>
          <p:nvPr/>
        </p:nvSpPr>
        <p:spPr>
          <a:xfrm>
            <a:off x="7317160" y="3467925"/>
            <a:ext cx="90900" cy="9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6;p43"/>
          <p:cNvSpPr/>
          <p:nvPr/>
        </p:nvSpPr>
        <p:spPr>
          <a:xfrm rot="-5400000">
            <a:off x="4510725" y="1255257"/>
            <a:ext cx="465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6;p43"/>
          <p:cNvSpPr/>
          <p:nvPr/>
        </p:nvSpPr>
        <p:spPr>
          <a:xfrm rot="-5400000">
            <a:off x="1761796" y="3813973"/>
            <a:ext cx="465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96;p43"/>
          <p:cNvSpPr/>
          <p:nvPr/>
        </p:nvSpPr>
        <p:spPr>
          <a:xfrm rot="-5400000">
            <a:off x="4615000" y="3800222"/>
            <a:ext cx="465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6;p43"/>
          <p:cNvSpPr/>
          <p:nvPr/>
        </p:nvSpPr>
        <p:spPr>
          <a:xfrm rot="-5400000">
            <a:off x="7378824" y="3800222"/>
            <a:ext cx="465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73;p38"/>
          <p:cNvGrpSpPr/>
          <p:nvPr/>
        </p:nvGrpSpPr>
        <p:grpSpPr>
          <a:xfrm>
            <a:off x="4753557" y="825166"/>
            <a:ext cx="2800575" cy="3293481"/>
            <a:chOff x="5064448" y="628435"/>
            <a:chExt cx="2800575" cy="3293481"/>
          </a:xfrm>
        </p:grpSpPr>
        <p:sp>
          <p:nvSpPr>
            <p:cNvPr id="274" name="Google Shape;274;p38"/>
            <p:cNvSpPr/>
            <p:nvPr/>
          </p:nvSpPr>
          <p:spPr>
            <a:xfrm flipH="1">
              <a:off x="5064448" y="1115966"/>
              <a:ext cx="2800575" cy="2805949"/>
            </a:xfrm>
            <a:custGeom>
              <a:avLst/>
              <a:gdLst/>
              <a:ahLst/>
              <a:cxnLst/>
              <a:rect l="l" t="t" r="r" b="b"/>
              <a:pathLst>
                <a:path w="55124" h="55124" extrusionOk="0">
                  <a:moveTo>
                    <a:pt x="27562" y="1"/>
                  </a:moveTo>
                  <a:cubicBezTo>
                    <a:pt x="12340" y="1"/>
                    <a:pt x="1" y="12340"/>
                    <a:pt x="1" y="27562"/>
                  </a:cubicBezTo>
                  <a:cubicBezTo>
                    <a:pt x="1" y="40366"/>
                    <a:pt x="8729" y="51124"/>
                    <a:pt x="20558" y="54224"/>
                  </a:cubicBezTo>
                  <a:cubicBezTo>
                    <a:pt x="22793" y="54814"/>
                    <a:pt x="25143" y="55124"/>
                    <a:pt x="27562" y="55124"/>
                  </a:cubicBezTo>
                  <a:cubicBezTo>
                    <a:pt x="32915" y="55124"/>
                    <a:pt x="37907" y="53599"/>
                    <a:pt x="42136" y="50963"/>
                  </a:cubicBezTo>
                  <a:cubicBezTo>
                    <a:pt x="49936" y="46092"/>
                    <a:pt x="55123" y="37437"/>
                    <a:pt x="55123" y="27562"/>
                  </a:cubicBezTo>
                  <a:cubicBezTo>
                    <a:pt x="55123" y="12340"/>
                    <a:pt x="42784" y="1"/>
                    <a:pt x="27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75;p38"/>
            <p:cNvGrpSpPr/>
            <p:nvPr/>
          </p:nvGrpSpPr>
          <p:grpSpPr>
            <a:xfrm>
              <a:off x="5892804" y="628435"/>
              <a:ext cx="1865928" cy="1943545"/>
              <a:chOff x="5625854" y="1056210"/>
              <a:chExt cx="1865928" cy="1943545"/>
            </a:xfrm>
          </p:grpSpPr>
          <p:sp>
            <p:nvSpPr>
              <p:cNvPr id="276" name="Google Shape;276;p38"/>
              <p:cNvSpPr/>
              <p:nvPr/>
            </p:nvSpPr>
            <p:spPr>
              <a:xfrm flipH="1">
                <a:off x="5625854" y="1808108"/>
                <a:ext cx="1053322" cy="1055692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14380" extrusionOk="0">
                    <a:moveTo>
                      <a:pt x="7188" y="614"/>
                    </a:moveTo>
                    <a:cubicBezTo>
                      <a:pt x="10815" y="614"/>
                      <a:pt x="13761" y="3565"/>
                      <a:pt x="13761" y="7193"/>
                    </a:cubicBezTo>
                    <a:cubicBezTo>
                      <a:pt x="13761" y="10815"/>
                      <a:pt x="10815" y="13767"/>
                      <a:pt x="7188" y="13767"/>
                    </a:cubicBezTo>
                    <a:cubicBezTo>
                      <a:pt x="3560" y="13767"/>
                      <a:pt x="614" y="10815"/>
                      <a:pt x="614" y="7193"/>
                    </a:cubicBezTo>
                    <a:cubicBezTo>
                      <a:pt x="614" y="3565"/>
                      <a:pt x="3560" y="614"/>
                      <a:pt x="7188" y="614"/>
                    </a:cubicBezTo>
                    <a:close/>
                    <a:moveTo>
                      <a:pt x="7188" y="1"/>
                    </a:moveTo>
                    <a:cubicBezTo>
                      <a:pt x="3222" y="1"/>
                      <a:pt x="1" y="3227"/>
                      <a:pt x="1" y="7193"/>
                    </a:cubicBezTo>
                    <a:cubicBezTo>
                      <a:pt x="1" y="11154"/>
                      <a:pt x="3222" y="14380"/>
                      <a:pt x="7188" y="14380"/>
                    </a:cubicBezTo>
                    <a:cubicBezTo>
                      <a:pt x="11154" y="14380"/>
                      <a:pt x="14375" y="11154"/>
                      <a:pt x="14375" y="7193"/>
                    </a:cubicBezTo>
                    <a:cubicBezTo>
                      <a:pt x="14375" y="3227"/>
                      <a:pt x="11154" y="1"/>
                      <a:pt x="7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 flipH="1">
                <a:off x="5782873" y="1182847"/>
                <a:ext cx="1590864" cy="1594330"/>
              </a:xfrm>
              <a:custGeom>
                <a:avLst/>
                <a:gdLst/>
                <a:ahLst/>
                <a:cxnLst/>
                <a:rect l="l" t="t" r="r" b="b"/>
                <a:pathLst>
                  <a:path w="21711" h="21717" extrusionOk="0">
                    <a:moveTo>
                      <a:pt x="10855" y="1"/>
                    </a:moveTo>
                    <a:cubicBezTo>
                      <a:pt x="4861" y="1"/>
                      <a:pt x="0" y="4861"/>
                      <a:pt x="0" y="10856"/>
                    </a:cubicBezTo>
                    <a:cubicBezTo>
                      <a:pt x="0" y="16856"/>
                      <a:pt x="4861" y="21716"/>
                      <a:pt x="10855" y="21716"/>
                    </a:cubicBezTo>
                    <a:cubicBezTo>
                      <a:pt x="16850" y="21716"/>
                      <a:pt x="21710" y="16856"/>
                      <a:pt x="21710" y="10856"/>
                    </a:cubicBezTo>
                    <a:cubicBezTo>
                      <a:pt x="21710" y="4861"/>
                      <a:pt x="16850" y="1"/>
                      <a:pt x="108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 flipH="1">
                <a:off x="6106677" y="1507261"/>
                <a:ext cx="943337" cy="945498"/>
              </a:xfrm>
              <a:custGeom>
                <a:avLst/>
                <a:gdLst/>
                <a:ahLst/>
                <a:cxnLst/>
                <a:rect l="l" t="t" r="r" b="b"/>
                <a:pathLst>
                  <a:path w="12874" h="12879" extrusionOk="0">
                    <a:moveTo>
                      <a:pt x="5027" y="0"/>
                    </a:moveTo>
                    <a:cubicBezTo>
                      <a:pt x="4311" y="0"/>
                      <a:pt x="3732" y="580"/>
                      <a:pt x="3732" y="1296"/>
                    </a:cubicBezTo>
                    <a:lnTo>
                      <a:pt x="3732" y="2780"/>
                    </a:lnTo>
                    <a:cubicBezTo>
                      <a:pt x="3732" y="3308"/>
                      <a:pt x="3308" y="3732"/>
                      <a:pt x="2781" y="3732"/>
                    </a:cubicBezTo>
                    <a:lnTo>
                      <a:pt x="1296" y="3732"/>
                    </a:lnTo>
                    <a:cubicBezTo>
                      <a:pt x="580" y="3732"/>
                      <a:pt x="1" y="4316"/>
                      <a:pt x="1" y="5027"/>
                    </a:cubicBezTo>
                    <a:lnTo>
                      <a:pt x="1" y="7847"/>
                    </a:lnTo>
                    <a:cubicBezTo>
                      <a:pt x="1" y="8563"/>
                      <a:pt x="580" y="9142"/>
                      <a:pt x="1296" y="9142"/>
                    </a:cubicBezTo>
                    <a:lnTo>
                      <a:pt x="2781" y="9142"/>
                    </a:lnTo>
                    <a:cubicBezTo>
                      <a:pt x="3308" y="9142"/>
                      <a:pt x="3732" y="9572"/>
                      <a:pt x="3732" y="10093"/>
                    </a:cubicBezTo>
                    <a:lnTo>
                      <a:pt x="3732" y="11584"/>
                    </a:lnTo>
                    <a:cubicBezTo>
                      <a:pt x="3732" y="12300"/>
                      <a:pt x="4311" y="12879"/>
                      <a:pt x="5027" y="12879"/>
                    </a:cubicBezTo>
                    <a:lnTo>
                      <a:pt x="7847" y="12879"/>
                    </a:lnTo>
                    <a:cubicBezTo>
                      <a:pt x="8563" y="12879"/>
                      <a:pt x="9142" y="12300"/>
                      <a:pt x="9142" y="11584"/>
                    </a:cubicBezTo>
                    <a:lnTo>
                      <a:pt x="9142" y="10093"/>
                    </a:lnTo>
                    <a:cubicBezTo>
                      <a:pt x="9142" y="9572"/>
                      <a:pt x="9567" y="9142"/>
                      <a:pt x="10094" y="9142"/>
                    </a:cubicBezTo>
                    <a:lnTo>
                      <a:pt x="11578" y="9142"/>
                    </a:lnTo>
                    <a:cubicBezTo>
                      <a:pt x="12295" y="9142"/>
                      <a:pt x="12873" y="8563"/>
                      <a:pt x="12873" y="7847"/>
                    </a:cubicBezTo>
                    <a:lnTo>
                      <a:pt x="12873" y="5027"/>
                    </a:lnTo>
                    <a:cubicBezTo>
                      <a:pt x="12873" y="4316"/>
                      <a:pt x="12295" y="3732"/>
                      <a:pt x="11578" y="3732"/>
                    </a:cubicBezTo>
                    <a:lnTo>
                      <a:pt x="10094" y="3732"/>
                    </a:lnTo>
                    <a:cubicBezTo>
                      <a:pt x="9567" y="3732"/>
                      <a:pt x="9142" y="3308"/>
                      <a:pt x="9142" y="2780"/>
                    </a:cubicBezTo>
                    <a:lnTo>
                      <a:pt x="9142" y="1296"/>
                    </a:lnTo>
                    <a:cubicBezTo>
                      <a:pt x="9142" y="580"/>
                      <a:pt x="8563" y="0"/>
                      <a:pt x="7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 flipH="1">
                <a:off x="6819784" y="2222159"/>
                <a:ext cx="365787" cy="361857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929" extrusionOk="0">
                    <a:moveTo>
                      <a:pt x="2493" y="0"/>
                    </a:moveTo>
                    <a:cubicBezTo>
                      <a:pt x="2298" y="0"/>
                      <a:pt x="2109" y="17"/>
                      <a:pt x="1920" y="63"/>
                    </a:cubicBezTo>
                    <a:lnTo>
                      <a:pt x="2063" y="659"/>
                    </a:lnTo>
                    <a:cubicBezTo>
                      <a:pt x="2201" y="625"/>
                      <a:pt x="2350" y="613"/>
                      <a:pt x="2493" y="613"/>
                    </a:cubicBezTo>
                    <a:cubicBezTo>
                      <a:pt x="2630" y="613"/>
                      <a:pt x="2768" y="625"/>
                      <a:pt x="2900" y="653"/>
                    </a:cubicBezTo>
                    <a:lnTo>
                      <a:pt x="3026" y="51"/>
                    </a:lnTo>
                    <a:cubicBezTo>
                      <a:pt x="2854" y="17"/>
                      <a:pt x="2676" y="0"/>
                      <a:pt x="2499" y="0"/>
                    </a:cubicBezTo>
                    <a:close/>
                    <a:moveTo>
                      <a:pt x="4035" y="527"/>
                    </a:moveTo>
                    <a:lnTo>
                      <a:pt x="3657" y="1009"/>
                    </a:lnTo>
                    <a:cubicBezTo>
                      <a:pt x="3874" y="1181"/>
                      <a:pt x="4058" y="1404"/>
                      <a:pt x="4184" y="1656"/>
                    </a:cubicBezTo>
                    <a:lnTo>
                      <a:pt x="4734" y="1387"/>
                    </a:lnTo>
                    <a:cubicBezTo>
                      <a:pt x="4568" y="1055"/>
                      <a:pt x="4327" y="757"/>
                      <a:pt x="4035" y="527"/>
                    </a:cubicBezTo>
                    <a:close/>
                    <a:moveTo>
                      <a:pt x="923" y="556"/>
                    </a:moveTo>
                    <a:cubicBezTo>
                      <a:pt x="636" y="785"/>
                      <a:pt x="401" y="1089"/>
                      <a:pt x="241" y="1427"/>
                    </a:cubicBezTo>
                    <a:lnTo>
                      <a:pt x="796" y="1685"/>
                    </a:lnTo>
                    <a:cubicBezTo>
                      <a:pt x="911" y="1433"/>
                      <a:pt x="1094" y="1209"/>
                      <a:pt x="1312" y="1032"/>
                    </a:cubicBezTo>
                    <a:lnTo>
                      <a:pt x="923" y="556"/>
                    </a:lnTo>
                    <a:close/>
                    <a:moveTo>
                      <a:pt x="4992" y="2470"/>
                    </a:moveTo>
                    <a:lnTo>
                      <a:pt x="4379" y="2493"/>
                    </a:lnTo>
                    <a:cubicBezTo>
                      <a:pt x="4379" y="2779"/>
                      <a:pt x="4315" y="3055"/>
                      <a:pt x="4195" y="3307"/>
                    </a:cubicBezTo>
                    <a:lnTo>
                      <a:pt x="4745" y="3576"/>
                    </a:lnTo>
                    <a:cubicBezTo>
                      <a:pt x="4906" y="3232"/>
                      <a:pt x="4992" y="2871"/>
                      <a:pt x="4992" y="2493"/>
                    </a:cubicBezTo>
                    <a:lnTo>
                      <a:pt x="4992" y="2470"/>
                    </a:lnTo>
                    <a:close/>
                    <a:moveTo>
                      <a:pt x="0" y="2504"/>
                    </a:moveTo>
                    <a:cubicBezTo>
                      <a:pt x="0" y="2883"/>
                      <a:pt x="86" y="3249"/>
                      <a:pt x="252" y="3588"/>
                    </a:cubicBezTo>
                    <a:lnTo>
                      <a:pt x="802" y="3318"/>
                    </a:lnTo>
                    <a:cubicBezTo>
                      <a:pt x="676" y="3061"/>
                      <a:pt x="613" y="2791"/>
                      <a:pt x="613" y="2504"/>
                    </a:cubicBezTo>
                    <a:close/>
                    <a:moveTo>
                      <a:pt x="3674" y="3960"/>
                    </a:moveTo>
                    <a:cubicBezTo>
                      <a:pt x="3450" y="4138"/>
                      <a:pt x="3192" y="4264"/>
                      <a:pt x="2917" y="4327"/>
                    </a:cubicBezTo>
                    <a:lnTo>
                      <a:pt x="3055" y="4923"/>
                    </a:lnTo>
                    <a:cubicBezTo>
                      <a:pt x="3421" y="4843"/>
                      <a:pt x="3765" y="4677"/>
                      <a:pt x="4058" y="4442"/>
                    </a:cubicBezTo>
                    <a:lnTo>
                      <a:pt x="3674" y="3960"/>
                    </a:lnTo>
                    <a:close/>
                    <a:moveTo>
                      <a:pt x="1330" y="3972"/>
                    </a:moveTo>
                    <a:lnTo>
                      <a:pt x="945" y="4447"/>
                    </a:lnTo>
                    <a:cubicBezTo>
                      <a:pt x="1238" y="4682"/>
                      <a:pt x="1587" y="4849"/>
                      <a:pt x="1949" y="4929"/>
                    </a:cubicBezTo>
                    <a:lnTo>
                      <a:pt x="2080" y="4327"/>
                    </a:lnTo>
                    <a:cubicBezTo>
                      <a:pt x="1811" y="4270"/>
                      <a:pt x="1547" y="4144"/>
                      <a:pt x="1330" y="39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 flipH="1">
                <a:off x="5875726" y="1056210"/>
                <a:ext cx="253310" cy="253351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1" extrusionOk="0">
                    <a:moveTo>
                      <a:pt x="1726" y="614"/>
                    </a:moveTo>
                    <a:cubicBezTo>
                      <a:pt x="2339" y="614"/>
                      <a:pt x="2843" y="1112"/>
                      <a:pt x="2843" y="1726"/>
                    </a:cubicBezTo>
                    <a:cubicBezTo>
                      <a:pt x="2843" y="2339"/>
                      <a:pt x="2339" y="2838"/>
                      <a:pt x="1726" y="2838"/>
                    </a:cubicBezTo>
                    <a:cubicBezTo>
                      <a:pt x="1113" y="2838"/>
                      <a:pt x="614" y="2339"/>
                      <a:pt x="614" y="1726"/>
                    </a:cubicBezTo>
                    <a:cubicBezTo>
                      <a:pt x="614" y="1112"/>
                      <a:pt x="1113" y="614"/>
                      <a:pt x="1726" y="614"/>
                    </a:cubicBezTo>
                    <a:close/>
                    <a:moveTo>
                      <a:pt x="1726" y="1"/>
                    </a:moveTo>
                    <a:cubicBezTo>
                      <a:pt x="774" y="1"/>
                      <a:pt x="1" y="775"/>
                      <a:pt x="1" y="1726"/>
                    </a:cubicBezTo>
                    <a:cubicBezTo>
                      <a:pt x="1" y="2677"/>
                      <a:pt x="774" y="3451"/>
                      <a:pt x="1726" y="3451"/>
                    </a:cubicBezTo>
                    <a:cubicBezTo>
                      <a:pt x="2677" y="3451"/>
                      <a:pt x="3456" y="2677"/>
                      <a:pt x="3456" y="1726"/>
                    </a:cubicBezTo>
                    <a:cubicBezTo>
                      <a:pt x="3456" y="775"/>
                      <a:pt x="2677" y="1"/>
                      <a:pt x="1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 flipH="1">
                <a:off x="7101522" y="1311614"/>
                <a:ext cx="390260" cy="39137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331" extrusionOk="0">
                    <a:moveTo>
                      <a:pt x="2660" y="614"/>
                    </a:moveTo>
                    <a:cubicBezTo>
                      <a:pt x="3795" y="614"/>
                      <a:pt x="4712" y="1537"/>
                      <a:pt x="4712" y="2665"/>
                    </a:cubicBezTo>
                    <a:cubicBezTo>
                      <a:pt x="4712" y="3795"/>
                      <a:pt x="3795" y="4717"/>
                      <a:pt x="2660" y="4717"/>
                    </a:cubicBezTo>
                    <a:cubicBezTo>
                      <a:pt x="1531" y="4717"/>
                      <a:pt x="614" y="3795"/>
                      <a:pt x="614" y="2665"/>
                    </a:cubicBezTo>
                    <a:cubicBezTo>
                      <a:pt x="614" y="1537"/>
                      <a:pt x="1531" y="614"/>
                      <a:pt x="2660" y="614"/>
                    </a:cubicBezTo>
                    <a:close/>
                    <a:moveTo>
                      <a:pt x="2660" y="1"/>
                    </a:moveTo>
                    <a:cubicBezTo>
                      <a:pt x="1193" y="1"/>
                      <a:pt x="1" y="1198"/>
                      <a:pt x="1" y="2665"/>
                    </a:cubicBezTo>
                    <a:cubicBezTo>
                      <a:pt x="1" y="4133"/>
                      <a:pt x="1193" y="5331"/>
                      <a:pt x="2660" y="5331"/>
                    </a:cubicBezTo>
                    <a:cubicBezTo>
                      <a:pt x="4133" y="5331"/>
                      <a:pt x="5325" y="4133"/>
                      <a:pt x="5325" y="2665"/>
                    </a:cubicBezTo>
                    <a:cubicBezTo>
                      <a:pt x="5325" y="1198"/>
                      <a:pt x="4133" y="1"/>
                      <a:pt x="2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8"/>
              <p:cNvSpPr/>
              <p:nvPr/>
            </p:nvSpPr>
            <p:spPr>
              <a:xfrm flipH="1">
                <a:off x="6912184" y="2818715"/>
                <a:ext cx="181061" cy="181039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66" extrusionOk="0">
                    <a:moveTo>
                      <a:pt x="1858" y="614"/>
                    </a:moveTo>
                    <a:lnTo>
                      <a:pt x="1858" y="1852"/>
                    </a:lnTo>
                    <a:lnTo>
                      <a:pt x="614" y="185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2465"/>
                    </a:lnTo>
                    <a:lnTo>
                      <a:pt x="2471" y="2465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 flipH="1">
                <a:off x="6064699" y="2601192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8"/>
              <p:cNvSpPr/>
              <p:nvPr/>
            </p:nvSpPr>
            <p:spPr>
              <a:xfrm flipH="1">
                <a:off x="6064699" y="2455613"/>
                <a:ext cx="217992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5" extrusionOk="0">
                    <a:moveTo>
                      <a:pt x="0" y="1"/>
                    </a:moveTo>
                    <a:lnTo>
                      <a:pt x="0" y="614"/>
                    </a:lnTo>
                    <a:lnTo>
                      <a:pt x="2974" y="614"/>
                    </a:lnTo>
                    <a:lnTo>
                      <a:pt x="29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 flipH="1">
                <a:off x="6064699" y="2528439"/>
                <a:ext cx="217992" cy="45076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614" extrusionOk="0">
                    <a:moveTo>
                      <a:pt x="0" y="0"/>
                    </a:moveTo>
                    <a:lnTo>
                      <a:pt x="0" y="613"/>
                    </a:lnTo>
                    <a:lnTo>
                      <a:pt x="2974" y="613"/>
                    </a:lnTo>
                    <a:lnTo>
                      <a:pt x="29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1823" y="1"/>
                    </a:moveTo>
                    <a:lnTo>
                      <a:pt x="1" y="1818"/>
                    </a:lnTo>
                    <a:lnTo>
                      <a:pt x="436" y="2253"/>
                    </a:lnTo>
                    <a:lnTo>
                      <a:pt x="2253" y="436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 flipH="1">
                <a:off x="5955082" y="1491257"/>
                <a:ext cx="165161" cy="165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254" extrusionOk="0">
                    <a:moveTo>
                      <a:pt x="436" y="1"/>
                    </a:moveTo>
                    <a:lnTo>
                      <a:pt x="1" y="436"/>
                    </a:lnTo>
                    <a:lnTo>
                      <a:pt x="1823" y="2253"/>
                    </a:lnTo>
                    <a:lnTo>
                      <a:pt x="2253" y="1818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8"/>
              <p:cNvSpPr/>
              <p:nvPr/>
            </p:nvSpPr>
            <p:spPr>
              <a:xfrm flipH="1">
                <a:off x="6980181" y="1213167"/>
                <a:ext cx="338968" cy="339613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4626" extrusionOk="0">
                    <a:moveTo>
                      <a:pt x="4012" y="614"/>
                    </a:moveTo>
                    <a:lnTo>
                      <a:pt x="4012" y="4012"/>
                    </a:lnTo>
                    <a:lnTo>
                      <a:pt x="614" y="4012"/>
                    </a:lnTo>
                    <a:lnTo>
                      <a:pt x="614" y="614"/>
                    </a:lnTo>
                    <a:close/>
                    <a:moveTo>
                      <a:pt x="1" y="1"/>
                    </a:moveTo>
                    <a:lnTo>
                      <a:pt x="1" y="4625"/>
                    </a:lnTo>
                    <a:lnTo>
                      <a:pt x="4625" y="4625"/>
                    </a:lnTo>
                    <a:lnTo>
                      <a:pt x="4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8"/>
              <p:cNvSpPr/>
              <p:nvPr/>
            </p:nvSpPr>
            <p:spPr>
              <a:xfrm flipH="1">
                <a:off x="7070455" y="2062632"/>
                <a:ext cx="248694" cy="868927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1836" extrusionOk="0">
                    <a:moveTo>
                      <a:pt x="1" y="1"/>
                    </a:moveTo>
                    <a:lnTo>
                      <a:pt x="1" y="9841"/>
                    </a:lnTo>
                    <a:cubicBezTo>
                      <a:pt x="1" y="10942"/>
                      <a:pt x="895" y="11836"/>
                      <a:pt x="1995" y="11836"/>
                    </a:cubicBezTo>
                    <a:lnTo>
                      <a:pt x="3393" y="11836"/>
                    </a:lnTo>
                    <a:lnTo>
                      <a:pt x="3393" y="11222"/>
                    </a:lnTo>
                    <a:lnTo>
                      <a:pt x="1995" y="11222"/>
                    </a:lnTo>
                    <a:cubicBezTo>
                      <a:pt x="1232" y="11222"/>
                      <a:pt x="614" y="10603"/>
                      <a:pt x="614" y="9841"/>
                    </a:cubicBez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8"/>
          <p:cNvSpPr txBox="1">
            <a:spLocks noGrp="1"/>
          </p:cNvSpPr>
          <p:nvPr>
            <p:ph type="title" idx="2"/>
          </p:nvPr>
        </p:nvSpPr>
        <p:spPr>
          <a:xfrm>
            <a:off x="4163383" y="2319133"/>
            <a:ext cx="3953700" cy="24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919672" y="1491916"/>
            <a:ext cx="3480447" cy="12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Prediction</a:t>
            </a:r>
            <a:br>
              <a:rPr lang="en-IN" dirty="0" smtClean="0"/>
            </a:b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"/>
          </p:nvPr>
        </p:nvSpPr>
        <p:spPr>
          <a:xfrm>
            <a:off x="790325" y="2550346"/>
            <a:ext cx="3396900" cy="202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" name="Google Shape;268;p37"/>
          <p:cNvSpPr/>
          <p:nvPr/>
        </p:nvSpPr>
        <p:spPr>
          <a:xfrm rot="-5400000">
            <a:off x="1218362" y="1901581"/>
            <a:ext cx="49800" cy="3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0649" y="2351314"/>
            <a:ext cx="36988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We aim to develop a machine learning model to predict the genes responsible for ALS disease which is the most important factor in determining the disease.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ntington's Disease by Slidesgo">
  <a:themeElements>
    <a:clrScheme name="Simple Light">
      <a:dk1>
        <a:srgbClr val="000000"/>
      </a:dk1>
      <a:lt1>
        <a:srgbClr val="FFFFFF"/>
      </a:lt1>
      <a:dk2>
        <a:srgbClr val="2B3A52"/>
      </a:dk2>
      <a:lt2>
        <a:srgbClr val="53E0ED"/>
      </a:lt2>
      <a:accent1>
        <a:srgbClr val="53E0ED"/>
      </a:accent1>
      <a:accent2>
        <a:srgbClr val="2B3A52"/>
      </a:accent2>
      <a:accent3>
        <a:srgbClr val="D4F3FF"/>
      </a:accent3>
      <a:accent4>
        <a:srgbClr val="FFFFFF"/>
      </a:accent4>
      <a:accent5>
        <a:srgbClr val="2B3A52"/>
      </a:accent5>
      <a:accent6>
        <a:srgbClr val="FFFFFF"/>
      </a:accent6>
      <a:hlink>
        <a:srgbClr val="53E0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278</Words>
  <PresentationFormat>On-screen Show (16:9)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Bree Serif</vt:lpstr>
      <vt:lpstr>Roboto</vt:lpstr>
      <vt:lpstr>Times New Roman</vt:lpstr>
      <vt:lpstr>Verdana</vt:lpstr>
      <vt:lpstr>Libre Baskerville</vt:lpstr>
      <vt:lpstr>Roboto Light</vt:lpstr>
      <vt:lpstr>Huntington's Disease by Slidesgo</vt:lpstr>
      <vt:lpstr>Amyotrophic Lateral Sclerosis</vt:lpstr>
      <vt:lpstr>Project Title</vt:lpstr>
      <vt:lpstr>Table of contents</vt:lpstr>
      <vt:lpstr>01</vt:lpstr>
      <vt:lpstr>About the disease</vt:lpstr>
      <vt:lpstr>Lou Gehrig’s Disease </vt:lpstr>
      <vt:lpstr>02</vt:lpstr>
      <vt:lpstr>Major Requirements</vt:lpstr>
      <vt:lpstr>03</vt:lpstr>
      <vt:lpstr> </vt:lpstr>
      <vt:lpstr>03</vt:lpstr>
      <vt:lpstr>04</vt:lpstr>
      <vt:lpstr>We Care For You</vt:lpstr>
      <vt:lpstr>Thank you..!!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Amyotrophic Lateral Sclerosis</dc:title>
  <dc:creator>MAHIMA MANIGANDAN</dc:creator>
  <cp:lastModifiedBy>HP</cp:lastModifiedBy>
  <cp:revision>47</cp:revision>
  <dcterms:modified xsi:type="dcterms:W3CDTF">2021-06-30T08:34:18Z</dcterms:modified>
</cp:coreProperties>
</file>