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754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jbzdw\Downloads\employee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[employee_data.csv]Sheet2!PivotTable2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DB-4B0D-9B28-23DD995A0DCF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DB-4B0D-9B28-23DD995A0DCF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BDB-4B0D-9B28-23DD995A0DCF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BDB-4B0D-9B28-23DD995A0DC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42757119"/>
        <c:axId val="842759039"/>
      </c:barChart>
      <c:catAx>
        <c:axId val="842757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2759039"/>
        <c:crosses val="autoZero"/>
        <c:auto val="1"/>
        <c:lblAlgn val="ctr"/>
        <c:lblOffset val="100"/>
        <c:noMultiLvlLbl val="0"/>
      </c:catAx>
      <c:valAx>
        <c:axId val="842759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2757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Mahima V</a:t>
            </a:r>
          </a:p>
          <a:p>
            <a:r>
              <a:rPr lang="en-US" sz="2400" dirty="0"/>
              <a:t>REGISTER NO: 122203922</a:t>
            </a:r>
          </a:p>
          <a:p>
            <a:r>
              <a:rPr lang="en-US" sz="2400" dirty="0"/>
              <a:t>DEPARTMENT: III </a:t>
            </a:r>
            <a:r>
              <a:rPr lang="en-US" sz="2400" dirty="0" err="1"/>
              <a:t>Bcom</a:t>
            </a:r>
            <a:r>
              <a:rPr lang="en-US" sz="2400" dirty="0"/>
              <a:t> CS</a:t>
            </a:r>
          </a:p>
          <a:p>
            <a:r>
              <a:rPr lang="en-US" sz="2400" dirty="0"/>
              <a:t>COLLEGE: Shri </a:t>
            </a:r>
            <a:r>
              <a:rPr lang="en-US" sz="2400" dirty="0" err="1"/>
              <a:t>Shankarlal</a:t>
            </a:r>
            <a:r>
              <a:rPr lang="en-US" sz="2400" dirty="0"/>
              <a:t> </a:t>
            </a:r>
            <a:r>
              <a:rPr lang="en-US" sz="2400" dirty="0" err="1"/>
              <a:t>Sundarbai</a:t>
            </a:r>
            <a:r>
              <a:rPr lang="en-US" sz="2400" dirty="0"/>
              <a:t> </a:t>
            </a:r>
            <a:r>
              <a:rPr lang="en-US" sz="2400" dirty="0" err="1"/>
              <a:t>Shasun</a:t>
            </a:r>
            <a:r>
              <a:rPr lang="en-US" sz="2400" dirty="0"/>
              <a:t> Jain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0E92BE-8020-E916-1D34-83D5869A9A1E}"/>
              </a:ext>
            </a:extLst>
          </p:cNvPr>
          <p:cNvSpPr txBox="1"/>
          <p:nvPr/>
        </p:nvSpPr>
        <p:spPr>
          <a:xfrm>
            <a:off x="838200" y="1447800"/>
            <a:ext cx="851535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the data from Kaggle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 data set information has been downloaded in excel.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the features and data which will be helpful in the analysis of performance level of the employee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to find out the blank cells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option to filter out the blank cells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level was segregated as very high, high, med and low and this information was based on current employee rating.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E0BEF5-75EA-E050-787F-54557060C6A3}"/>
              </a:ext>
            </a:extLst>
          </p:cNvPr>
          <p:cNvSpPr txBox="1"/>
          <p:nvPr/>
        </p:nvSpPr>
        <p:spPr>
          <a:xfrm>
            <a:off x="739775" y="1371600"/>
            <a:ext cx="83280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pivot table was created considering the performance level, gender, business unit and first name of the employee.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pivot table shows the entire performance level of all the employees within the organization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pivot table shows that majority of the employee’s are on the medium level.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visual graphical representation of the data.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416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9F7CE2E-41F2-BAB2-5753-28250C4196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6804348"/>
              </p:ext>
            </p:extLst>
          </p:nvPr>
        </p:nvGraphicFramePr>
        <p:xfrm>
          <a:off x="1447800" y="1323975"/>
          <a:ext cx="7467600" cy="4295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D89256-9FA5-428C-332F-E1AFFBF999DA}"/>
              </a:ext>
            </a:extLst>
          </p:cNvPr>
          <p:cNvSpPr txBox="1"/>
          <p:nvPr/>
        </p:nvSpPr>
        <p:spPr>
          <a:xfrm>
            <a:off x="2209800" y="1447800"/>
            <a:ext cx="6477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pivot table provides the details on employee performance analysis.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conclude from this data that the employee needs a lot of motivation and push to help them become effective for the organizational benefits.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table represents that most of the employees are in the medium level, and they need to come a long way to reach the maximum efficiency of the organization.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9787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US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BC8BA1-0A3A-4B24-CB2C-6E3530333E44}"/>
              </a:ext>
            </a:extLst>
          </p:cNvPr>
          <p:cNvSpPr txBox="1"/>
          <p:nvPr/>
        </p:nvSpPr>
        <p:spPr>
          <a:xfrm>
            <a:off x="914400" y="2019300"/>
            <a:ext cx="6553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the employee's performance level to figure out the increment to be given to the employee and to ascertain how beneficial the employee is for the organization.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how beneficial the employee is to obtain the profitability of the organization.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716A0-20D3-B9D8-9A8E-67A4EF2F3AD4}"/>
              </a:ext>
            </a:extLst>
          </p:cNvPr>
          <p:cNvSpPr txBox="1"/>
          <p:nvPr/>
        </p:nvSpPr>
        <p:spPr>
          <a:xfrm>
            <a:off x="1143000" y="2133600"/>
            <a:ext cx="6400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the performance of the employee by considering various factors such as the gender, performance code, achievements, their ratings, departments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the different trends and patterns about the employee and their performance.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CE14F7-38F8-3B99-06C4-BC6A5C121144}"/>
              </a:ext>
            </a:extLst>
          </p:cNvPr>
          <p:cNvSpPr txBox="1"/>
          <p:nvPr/>
        </p:nvSpPr>
        <p:spPr>
          <a:xfrm>
            <a:off x="723900" y="1695450"/>
            <a:ext cx="6819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Employee Logo Vector Images (over 24,000)">
            <a:extLst>
              <a:ext uri="{FF2B5EF4-FFF2-40B4-BE49-F238E27FC236}">
                <a16:creationId xmlns:a16="http://schemas.microsoft.com/office/drawing/2014/main" id="{3FD19600-AACB-9715-57AF-55A2A0BF9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66" y="4932365"/>
            <a:ext cx="1191184" cy="131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emium Vector | Smart Staff logo human resources logo ...">
            <a:extLst>
              <a:ext uri="{FF2B5EF4-FFF2-40B4-BE49-F238E27FC236}">
                <a16:creationId xmlns:a16="http://schemas.microsoft.com/office/drawing/2014/main" id="{427FC04A-77DA-A79C-E8F6-E7E28A426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8" y="2082135"/>
            <a:ext cx="3133725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est Employee Logo Royalty-Free Images, Stock Photos ...">
            <a:extLst>
              <a:ext uri="{FF2B5EF4-FFF2-40B4-BE49-F238E27FC236}">
                <a16:creationId xmlns:a16="http://schemas.microsoft.com/office/drawing/2014/main" id="{865AD725-558F-CDC0-E286-FF266C1B0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50" y="513664"/>
            <a:ext cx="19431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531747-1B08-E0B8-3E31-2C9AF66A5452}"/>
              </a:ext>
            </a:extLst>
          </p:cNvPr>
          <p:cNvSpPr txBox="1"/>
          <p:nvPr/>
        </p:nvSpPr>
        <p:spPr>
          <a:xfrm>
            <a:off x="3581400" y="2209800"/>
            <a:ext cx="5105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To remove the blank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– To remove and filter out certain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–To segregate the performance level (high, med, low, very high)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– To summarize the performance level in tabular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– For data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308D7D-6ABC-5F28-EEC4-E279A425184A}"/>
              </a:ext>
            </a:extLst>
          </p:cNvPr>
          <p:cNvSpPr txBox="1"/>
          <p:nvPr/>
        </p:nvSpPr>
        <p:spPr>
          <a:xfrm>
            <a:off x="1143000" y="1828800"/>
            <a:ext cx="6858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Set – Kaggle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Twenty-six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 Features were taken in consideration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numeric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 -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name –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name –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– Male, Female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 numeric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 –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 –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 – full time, part time, contract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 – temporary, full time, part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0957EF-8247-BD37-489C-A6B76EB18899}"/>
              </a:ext>
            </a:extLst>
          </p:cNvPr>
          <p:cNvSpPr txBox="1"/>
          <p:nvPr/>
        </p:nvSpPr>
        <p:spPr>
          <a:xfrm>
            <a:off x="1309687" y="2446266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LEVEL-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564</Words>
  <Application>Microsoft Office PowerPoint</Application>
  <PresentationFormat>Widescreen</PresentationFormat>
  <Paragraphs>94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  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Venkatraman, V B</cp:lastModifiedBy>
  <cp:revision>14</cp:revision>
  <dcterms:created xsi:type="dcterms:W3CDTF">2024-03-29T15:07:22Z</dcterms:created>
  <dcterms:modified xsi:type="dcterms:W3CDTF">2024-09-08T07:26:40Z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