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F226A-20C7-4C4B-9759-24089DC78D3D}" v="200" dt="2023-10-26T07:06:4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6891"/>
            <a:ext cx="9144000" cy="145307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FARMANDI 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FARMER 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9B383C-1D21-ADFD-7F90-AF93ED0C6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680" y="1417967"/>
            <a:ext cx="8727055" cy="44334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5D046-35F2-DD09-78A2-27D10A8DDBCF}"/>
              </a:ext>
            </a:extLst>
          </p:cNvPr>
          <p:cNvSpPr txBox="1"/>
          <p:nvPr/>
        </p:nvSpPr>
        <p:spPr>
          <a:xfrm>
            <a:off x="1523999" y="364435"/>
            <a:ext cx="45785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ea typeface="Calibri"/>
                <a:cs typeface="Calibri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73592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FC017-B975-F1B4-63C5-7C626369986C}"/>
              </a:ext>
            </a:extLst>
          </p:cNvPr>
          <p:cNvSpPr txBox="1"/>
          <p:nvPr/>
        </p:nvSpPr>
        <p:spPr>
          <a:xfrm>
            <a:off x="1130061" y="3071004"/>
            <a:ext cx="993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E261107-533D-5285-CF63-3386D67C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05" y="5750"/>
            <a:ext cx="7858057" cy="66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8AC7044-44C5-229B-8D13-97820123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49" y="63261"/>
            <a:ext cx="8001434" cy="67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A1CDB8-F44F-C703-731F-0DB8977F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87" y="5751"/>
            <a:ext cx="8259671" cy="68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D0A30F-9AB7-17EA-82EE-805CC0BF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26" y="5751"/>
            <a:ext cx="8335395" cy="68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A0E1C1-D27F-8678-559C-73C3072E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48" y="-2337"/>
            <a:ext cx="10136036" cy="68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4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441D54-C5B4-7BC0-6913-BE4A92E74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8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5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FARMANDI  FARMER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</cp:revision>
  <dcterms:created xsi:type="dcterms:W3CDTF">2023-10-26T06:33:01Z</dcterms:created>
  <dcterms:modified xsi:type="dcterms:W3CDTF">2023-10-26T07:08:29Z</dcterms:modified>
</cp:coreProperties>
</file>