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78EB-1917-4BF7-B7A2-DA8869E3D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7AF9D-A236-4849-A890-A2E6DA1BA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CAD4-AF0D-447F-8414-5578F28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2B-67A4-4A1C-9DBA-61C1DE9B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B8B7-AE3A-4F16-B2CA-9225F68C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2F00-2C91-4AF0-84F9-96FA120B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0B79-AAA3-422F-A708-B863F495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5AB5-B2EF-4729-9877-E0A655E1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1677-2404-42E9-AA81-C8E068C0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5849-1EE2-4C83-B5F0-C7E0AA1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B3492-7D4F-487E-AC73-D5CB332C4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2C1A0-6C08-4196-BA6B-3F8BDC63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B8B8-F299-4407-BAD4-793F78D1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77C1-4BC4-462D-A31B-A9C54262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FD8-F096-4087-A763-D28654C4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25A-65B7-4BC5-84BE-7CA91DD0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9580-7FFA-48CC-919F-A6156153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E44B-6BD5-4D91-95FC-1C1ADFB0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2434-B2AF-4906-B3AD-25B4E3FC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88C4-6238-46A2-B42D-70635F44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78E0-E0AA-45B9-B930-1A936D2D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3ECD-7DF4-49F2-B3FB-6BF89183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EF96-B614-4CF5-8800-538FB246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CAB-C6DE-457C-A154-B093C795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B329-79E5-4183-B899-85A445E2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8F9E-09CA-4D27-9D93-2083A0A6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B7F0-D9AA-486B-8E9E-C0380C6C1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DBE6-B125-460B-83FE-A6B2CC6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8541-77FB-456A-8738-7A2B9D05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4340-C693-4237-B47C-BDCCF019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B59DD-68B8-4C8D-960D-9507655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2C70-26A1-4ECC-A22D-3F322422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84A1-6696-4288-8006-B26232E4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96696-0DA7-408B-B4CF-04CFFEF0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123B4-BD31-4786-A63A-215BCDCB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B46B-1358-44ED-AFAB-7D523C93B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5293D-914A-45BC-B994-9D2679E2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3F7F9-E29C-43C7-93B2-E848A1E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7C67-B5CB-498F-8D7D-153FB24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7048-95C9-4F8E-966B-4C187941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26331-1495-489A-AE2D-A6FF01AE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C7B07-1EBD-4923-9689-F4206CC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C9E00-A156-4B8A-8292-AEDCA4F3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4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D588F-0905-4942-A1D8-4091B70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48A0F-88E7-45CF-B663-2DD3EA1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6B413-E514-48A4-9950-2AFE604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FB0D-8B65-4026-834C-F275B83E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7D3-B558-43AE-A8C5-1C525F34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F09EC-3542-4C99-BA18-57277E8D2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788-BED8-451E-A612-005253C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A736-A1CA-4156-8E34-3E3583C5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F1BD-6C1C-4ABD-9523-A244C22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9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366A-6BF3-40B1-AEB3-2403B7E3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70545-4285-468E-96F2-EDC121CCB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8EA8-DBA8-4023-848E-A5A560B5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A216-ECE8-4A2E-AD15-6383824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E41E-3129-4725-A8F1-5EA072A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3F35B-FE20-4853-89E8-991CB67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5DD39-E346-453C-B33F-69378BC1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905CB-C652-4096-8BF5-BE4BEB95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7091-2A77-4D43-9464-B680549DE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88A6-C6A4-4627-B6F0-D2376E11C96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877D-8EF5-4487-BCC8-8C03F3859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654F-1936-4C7C-95D3-7743303C3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C821-236B-4BAC-BE07-A75598806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E18F-5BD8-4C1F-B08F-B72C9FC2F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Creative Workshop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CE48-246B-4703-ADD3-C7FDAE63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Made 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Invoice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EE2D1-2FB4-4E4D-BBE8-194D29BA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27" y="1825625"/>
            <a:ext cx="5965946" cy="4351338"/>
          </a:xfrm>
        </p:spPr>
      </p:pic>
    </p:spTree>
    <p:extLst>
      <p:ext uri="{BB962C8B-B14F-4D97-AF65-F5344CB8AC3E}">
        <p14:creationId xmlns:p14="http://schemas.microsoft.com/office/powerpoint/2010/main" val="120752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Screen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57DF0-810A-4777-BBA5-E7B516DD4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03" y="1825625"/>
            <a:ext cx="5960393" cy="4351338"/>
          </a:xfrm>
        </p:spPr>
      </p:pic>
    </p:spTree>
    <p:extLst>
      <p:ext uri="{BB962C8B-B14F-4D97-AF65-F5344CB8AC3E}">
        <p14:creationId xmlns:p14="http://schemas.microsoft.com/office/powerpoint/2010/main" val="179597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951A-1C4E-4181-8B5A-CC0C988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Workhour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AEF6C9-1719-42BF-AA17-DFDEBE789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47" y="1825625"/>
            <a:ext cx="5974505" cy="4351338"/>
          </a:xfrm>
        </p:spPr>
      </p:pic>
    </p:spTree>
    <p:extLst>
      <p:ext uri="{BB962C8B-B14F-4D97-AF65-F5344CB8AC3E}">
        <p14:creationId xmlns:p14="http://schemas.microsoft.com/office/powerpoint/2010/main" val="265095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951A-1C4E-4181-8B5A-CC0C988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(Expenditure)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6CB36-5513-482B-87D5-BAC87145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20" y="1825625"/>
            <a:ext cx="5997959" cy="4351338"/>
          </a:xfrm>
        </p:spPr>
      </p:pic>
    </p:spTree>
    <p:extLst>
      <p:ext uri="{BB962C8B-B14F-4D97-AF65-F5344CB8AC3E}">
        <p14:creationId xmlns:p14="http://schemas.microsoft.com/office/powerpoint/2010/main" val="428718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2088-6CE5-4F25-B7B6-574D533B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  <a:br>
              <a:rPr lang="en-US" dirty="0"/>
            </a:b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7A238-31F0-428A-B18E-B60965913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23" y="1825625"/>
            <a:ext cx="5904953" cy="4351338"/>
          </a:xfrm>
        </p:spPr>
      </p:pic>
    </p:spTree>
    <p:extLst>
      <p:ext uri="{BB962C8B-B14F-4D97-AF65-F5344CB8AC3E}">
        <p14:creationId xmlns:p14="http://schemas.microsoft.com/office/powerpoint/2010/main" val="35569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BB6C-0462-4F4B-9B57-1B344DBB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Screen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F3FFFC-BEA3-4A93-9533-8403CDFB2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4" y="1825625"/>
            <a:ext cx="5960652" cy="4351338"/>
          </a:xfrm>
        </p:spPr>
      </p:pic>
    </p:spTree>
    <p:extLst>
      <p:ext uri="{BB962C8B-B14F-4D97-AF65-F5344CB8AC3E}">
        <p14:creationId xmlns:p14="http://schemas.microsoft.com/office/powerpoint/2010/main" val="38018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 Screen 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066C9C-CF31-47B8-BB88-07A7E714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95" y="1825625"/>
            <a:ext cx="5941010" cy="4351338"/>
          </a:xfrm>
        </p:spPr>
      </p:pic>
    </p:spTree>
    <p:extLst>
      <p:ext uri="{BB962C8B-B14F-4D97-AF65-F5344CB8AC3E}">
        <p14:creationId xmlns:p14="http://schemas.microsoft.com/office/powerpoint/2010/main" val="222585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Inventory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4F9064-7831-49E1-BF30-F7B99D0F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5" y="1825625"/>
            <a:ext cx="5745689" cy="4351338"/>
          </a:xfrm>
        </p:spPr>
      </p:pic>
    </p:spTree>
    <p:extLst>
      <p:ext uri="{BB962C8B-B14F-4D97-AF65-F5344CB8AC3E}">
        <p14:creationId xmlns:p14="http://schemas.microsoft.com/office/powerpoint/2010/main" val="15554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Screen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314163-0B2F-478D-BC2A-D07E250B8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68" y="1825625"/>
            <a:ext cx="5887464" cy="4351338"/>
          </a:xfrm>
        </p:spPr>
      </p:pic>
    </p:spTree>
    <p:extLst>
      <p:ext uri="{BB962C8B-B14F-4D97-AF65-F5344CB8AC3E}">
        <p14:creationId xmlns:p14="http://schemas.microsoft.com/office/powerpoint/2010/main" val="399087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Screen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F3580D-63CA-41DA-9FD4-F3392881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34" y="1825625"/>
            <a:ext cx="6012532" cy="4351338"/>
          </a:xfrm>
        </p:spPr>
      </p:pic>
    </p:spTree>
    <p:extLst>
      <p:ext uri="{BB962C8B-B14F-4D97-AF65-F5344CB8AC3E}">
        <p14:creationId xmlns:p14="http://schemas.microsoft.com/office/powerpoint/2010/main" val="24229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Report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D157CF-0F58-499E-BEC9-32130F31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4" y="1825625"/>
            <a:ext cx="5904072" cy="4351338"/>
          </a:xfrm>
        </p:spPr>
      </p:pic>
    </p:spTree>
    <p:extLst>
      <p:ext uri="{BB962C8B-B14F-4D97-AF65-F5344CB8AC3E}">
        <p14:creationId xmlns:p14="http://schemas.microsoft.com/office/powerpoint/2010/main" val="41384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7F-7596-443C-A103-032E0628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For Admin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E5FB2-7074-431E-A72A-AE839E40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95" y="1825625"/>
            <a:ext cx="5998809" cy="4351338"/>
          </a:xfrm>
        </p:spPr>
      </p:pic>
    </p:spTree>
    <p:extLst>
      <p:ext uri="{BB962C8B-B14F-4D97-AF65-F5344CB8AC3E}">
        <p14:creationId xmlns:p14="http://schemas.microsoft.com/office/powerpoint/2010/main" val="7063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Creative Workshop </vt:lpstr>
      <vt:lpstr>Home Screen </vt:lpstr>
      <vt:lpstr>Employee Screen</vt:lpstr>
      <vt:lpstr>Mechanic Screen </vt:lpstr>
      <vt:lpstr>Parts Inventory</vt:lpstr>
      <vt:lpstr>Customer Screen</vt:lpstr>
      <vt:lpstr>Cashier Screen</vt:lpstr>
      <vt:lpstr>Sales Report</vt:lpstr>
      <vt:lpstr>Screen For Admin</vt:lpstr>
      <vt:lpstr>Product Invoice</vt:lpstr>
      <vt:lpstr>Payment Screen</vt:lpstr>
      <vt:lpstr>Employee Workhour</vt:lpstr>
      <vt:lpstr>Transaction (Expenditure)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Workshop </dc:title>
  <dc:creator>ph077</dc:creator>
  <cp:lastModifiedBy>ph077</cp:lastModifiedBy>
  <cp:revision>12</cp:revision>
  <dcterms:created xsi:type="dcterms:W3CDTF">2020-02-03T09:08:23Z</dcterms:created>
  <dcterms:modified xsi:type="dcterms:W3CDTF">2020-02-03T09:12:53Z</dcterms:modified>
</cp:coreProperties>
</file>